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5" r:id="rId8"/>
    <p:sldId id="260" r:id="rId9"/>
    <p:sldId id="261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9B94E5-7ECF-4538-BAF2-561333ADD130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58B2D-1655-40A2-A920-DD0EB13057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9B94E5-7ECF-4538-BAF2-561333ADD130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58B2D-1655-40A2-A920-DD0EB1305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9B94E5-7ECF-4538-BAF2-561333ADD130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58B2D-1655-40A2-A920-DD0EB1305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9B94E5-7ECF-4538-BAF2-561333ADD130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58B2D-1655-40A2-A920-DD0EB1305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9B94E5-7ECF-4538-BAF2-561333ADD130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58B2D-1655-40A2-A920-DD0EB13057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9B94E5-7ECF-4538-BAF2-561333ADD130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58B2D-1655-40A2-A920-DD0EB1305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9B94E5-7ECF-4538-BAF2-561333ADD130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58B2D-1655-40A2-A920-DD0EB1305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9B94E5-7ECF-4538-BAF2-561333ADD130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58B2D-1655-40A2-A920-DD0EB1305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9B94E5-7ECF-4538-BAF2-561333ADD130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58B2D-1655-40A2-A920-DD0EB13057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9B94E5-7ECF-4538-BAF2-561333ADD130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58B2D-1655-40A2-A920-DD0EB1305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9B94E5-7ECF-4538-BAF2-561333ADD130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58B2D-1655-40A2-A920-DD0EB13057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C9B94E5-7ECF-4538-BAF2-561333ADD130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0958B2D-1655-40A2-A920-DD0EB13057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/>
          <a:lstStyle/>
          <a:p>
            <a:r>
              <a:rPr lang="en-US" dirty="0" smtClean="0"/>
              <a:t>Structured 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191000"/>
            <a:ext cx="7406640" cy="1752600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Michael</a:t>
            </a:r>
          </a:p>
          <a:p>
            <a:pPr algn="r"/>
            <a:r>
              <a:rPr lang="en-US" dirty="0" smtClean="0"/>
              <a:t>Mari</a:t>
            </a:r>
          </a:p>
          <a:p>
            <a:pPr algn="r"/>
            <a:r>
              <a:rPr lang="en-US" dirty="0" err="1" smtClean="0"/>
              <a:t>Anni</a:t>
            </a:r>
            <a:endParaRPr lang="en-US" dirty="0" smtClean="0"/>
          </a:p>
        </p:txBody>
      </p:sp>
      <p:pic>
        <p:nvPicPr>
          <p:cNvPr id="4" name="Picture 3" descr="opa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2057400"/>
            <a:ext cx="5257800" cy="42763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0" y="6248400"/>
            <a:ext cx="3352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www.resolute-image.com</a:t>
            </a:r>
            <a:endParaRPr lang="en-US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247888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Comparison with other discussions are needed</a:t>
            </a:r>
          </a:p>
          <a:p>
            <a:endParaRPr lang="en-US" dirty="0" smtClean="0"/>
          </a:p>
          <a:p>
            <a:r>
              <a:rPr lang="en-US" dirty="0" smtClean="0"/>
              <a:t>Important to include various field experts in decision making</a:t>
            </a:r>
          </a:p>
          <a:p>
            <a:endParaRPr lang="en-US" dirty="0" smtClean="0"/>
          </a:p>
          <a:p>
            <a:r>
              <a:rPr lang="en-US" dirty="0" smtClean="0"/>
              <a:t>Climate change is very sensitive topic and more analysis needs to be done in terms of assessment</a:t>
            </a:r>
          </a:p>
          <a:p>
            <a:endParaRPr lang="en-US" dirty="0" smtClean="0"/>
          </a:p>
          <a:p>
            <a:r>
              <a:rPr lang="en-US" dirty="0" smtClean="0"/>
              <a:t>Case studies from other cities can aid in forming arguments in reaching a resolution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457200"/>
            <a:ext cx="8229600" cy="563562"/>
          </a:xfrm>
          <a:prstGeom prst="rect">
            <a:avLst/>
          </a:prstGeom>
        </p:spPr>
        <p:txBody>
          <a:bodyPr anchor="ctr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Wider perspective of content</a:t>
            </a:r>
            <a:endParaRPr kumimoji="0" lang="en-US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0"/>
            <a:ext cx="7498080" cy="6248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i="1" dirty="0" smtClean="0"/>
              <a:t>KIITOS!!</a:t>
            </a:r>
            <a:endParaRPr lang="en-US" sz="9600" i="1" dirty="0"/>
          </a:p>
        </p:txBody>
      </p:sp>
      <p:pic>
        <p:nvPicPr>
          <p:cNvPr id="4" name="Picture 3" descr="opas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1600200"/>
            <a:ext cx="5105400" cy="40290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153400" cy="5715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To </a:t>
            </a:r>
            <a:r>
              <a:rPr lang="en-US" dirty="0" err="1" smtClean="0"/>
              <a:t>organise</a:t>
            </a:r>
            <a:r>
              <a:rPr lang="en-US" dirty="0" smtClean="0"/>
              <a:t> written material into a structured discussion with main statement and related arguments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Initiate and participate in structured discussion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Build content of discussion based on various materials in relation to the statement.</a:t>
            </a:r>
          </a:p>
          <a:p>
            <a:endParaRPr lang="en-US" dirty="0"/>
          </a:p>
          <a:p>
            <a:r>
              <a:rPr lang="en-US" dirty="0" smtClean="0"/>
              <a:t>Act as facilitator of a discussion with different roles in contribution to the statement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Substantive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5135563"/>
          </a:xfrm>
        </p:spPr>
        <p:txBody>
          <a:bodyPr/>
          <a:lstStyle/>
          <a:p>
            <a:r>
              <a:rPr lang="en-US" dirty="0" smtClean="0"/>
              <a:t>The main task was to participate in the discussion on the page: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Talk: Climate change policies in Helsinki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The content would be built from existing data from Homework 5 and outside sources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opas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730988"/>
            <a:ext cx="9144000" cy="5746011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6793992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Substantive Content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6641592" cy="258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685800"/>
            <a:ext cx="7467600" cy="5562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Discussion has three parts: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statement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or list of conflicting statements</a:t>
            </a:r>
          </a:p>
          <a:p>
            <a:endParaRPr lang="en-US" b="1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Argumentation</a:t>
            </a:r>
            <a:r>
              <a:rPr lang="en-US" b="1" dirty="0" smtClean="0"/>
              <a:t> </a:t>
            </a:r>
            <a:r>
              <a:rPr lang="en-US" dirty="0" smtClean="0"/>
              <a:t>containing the actual discussion (hierarchical)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Resolution </a:t>
            </a:r>
            <a:r>
              <a:rPr lang="en-US" dirty="0" smtClean="0"/>
              <a:t>of the discussion</a:t>
            </a:r>
          </a:p>
          <a:p>
            <a:pPr>
              <a:buNone/>
            </a:pPr>
            <a:r>
              <a:rPr lang="en-US" dirty="0" smtClean="0"/>
              <a:t>(statement can be accepted, accepted with modification or two or more remain valid without resolution)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708392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Structure </a:t>
            </a:r>
            <a:endParaRPr lang="en-US" dirty="0"/>
          </a:p>
        </p:txBody>
      </p:sp>
      <p:pic>
        <p:nvPicPr>
          <p:cNvPr id="4" name="Content Placeholder 3" descr="opas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609600"/>
            <a:ext cx="9144000" cy="59436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6946392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Structure </a:t>
            </a:r>
            <a:endParaRPr lang="en-US" dirty="0"/>
          </a:p>
        </p:txBody>
      </p:sp>
      <p:pic>
        <p:nvPicPr>
          <p:cNvPr id="4" name="Content Placeholder 3" descr="opas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8538" y="2286000"/>
            <a:ext cx="8645462" cy="4267200"/>
          </a:xfrm>
        </p:spPr>
      </p:pic>
      <p:cxnSp>
        <p:nvCxnSpPr>
          <p:cNvPr id="10" name="Straight Arrow Connector 9"/>
          <p:cNvCxnSpPr/>
          <p:nvPr/>
        </p:nvCxnSpPr>
        <p:spPr>
          <a:xfrm>
            <a:off x="3352800" y="1600200"/>
            <a:ext cx="167640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334000" y="1981200"/>
            <a:ext cx="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5715000" y="1676400"/>
            <a:ext cx="1447800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743200" y="1295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Attac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53000" y="1600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Defend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05600" y="1295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Comment</a:t>
            </a:r>
            <a:endParaRPr lang="en-US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6641592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7848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Gives an idea of how to </a:t>
            </a:r>
            <a:r>
              <a:rPr lang="en-US" dirty="0" err="1" smtClean="0"/>
              <a:t>organise</a:t>
            </a:r>
            <a:r>
              <a:rPr lang="en-US" dirty="0" smtClean="0"/>
              <a:t> a discussion</a:t>
            </a:r>
          </a:p>
          <a:p>
            <a:endParaRPr lang="en-US" dirty="0" smtClean="0"/>
          </a:p>
          <a:p>
            <a:r>
              <a:rPr lang="en-US" dirty="0" smtClean="0"/>
              <a:t>Treating statements as weighted since it has to be backed with facts</a:t>
            </a:r>
          </a:p>
          <a:p>
            <a:endParaRPr lang="en-US" dirty="0" smtClean="0"/>
          </a:p>
          <a:p>
            <a:r>
              <a:rPr lang="en-US" dirty="0" smtClean="0"/>
              <a:t>Freedom of expression</a:t>
            </a:r>
          </a:p>
          <a:p>
            <a:endParaRPr lang="en-US" dirty="0" smtClean="0"/>
          </a:p>
          <a:p>
            <a:r>
              <a:rPr lang="en-US" dirty="0" smtClean="0"/>
              <a:t>Analyse the data to make conclusions</a:t>
            </a:r>
          </a:p>
          <a:p>
            <a:endParaRPr lang="en-US" dirty="0" smtClean="0"/>
          </a:p>
          <a:p>
            <a:r>
              <a:rPr lang="en-US" dirty="0" smtClean="0"/>
              <a:t>Compare obtained data with others for resolution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0772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Incorporation into bigger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848600" cy="47545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Increase understanding on decision making process</a:t>
            </a:r>
          </a:p>
          <a:p>
            <a:endParaRPr lang="en-US" dirty="0" smtClean="0"/>
          </a:p>
          <a:p>
            <a:r>
              <a:rPr lang="en-US" dirty="0" smtClean="0"/>
              <a:t>Facilitating gave opportunity to assess other point of view of various experts</a:t>
            </a:r>
          </a:p>
          <a:p>
            <a:endParaRPr lang="en-US" dirty="0" smtClean="0"/>
          </a:p>
          <a:p>
            <a:r>
              <a:rPr lang="en-US" dirty="0" smtClean="0"/>
              <a:t>Have to see decision making process as complex</a:t>
            </a:r>
          </a:p>
          <a:p>
            <a:endParaRPr lang="en-US" dirty="0" smtClean="0"/>
          </a:p>
          <a:p>
            <a:r>
              <a:rPr lang="en-US" dirty="0" smtClean="0"/>
              <a:t>Consequences arising from resolutions that are made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415</TotalTime>
  <Words>271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Structured Discussion</vt:lpstr>
      <vt:lpstr>Objectives</vt:lpstr>
      <vt:lpstr>Substantive Content</vt:lpstr>
      <vt:lpstr>Substantive Content</vt:lpstr>
      <vt:lpstr>Structure</vt:lpstr>
      <vt:lpstr>Structure </vt:lpstr>
      <vt:lpstr>Structure </vt:lpstr>
      <vt:lpstr>Lessons</vt:lpstr>
      <vt:lpstr>Incorporation into bigger picture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SHASHA</dc:creator>
  <cp:lastModifiedBy>SHASHA</cp:lastModifiedBy>
  <cp:revision>42</cp:revision>
  <dcterms:created xsi:type="dcterms:W3CDTF">2015-05-09T22:25:33Z</dcterms:created>
  <dcterms:modified xsi:type="dcterms:W3CDTF">2015-05-10T08:26:43Z</dcterms:modified>
</cp:coreProperties>
</file>