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4" r:id="rId12"/>
    <p:sldId id="313" r:id="rId13"/>
    <p:sldId id="315" r:id="rId14"/>
    <p:sldId id="316" r:id="rId15"/>
    <p:sldId id="317" r:id="rId16"/>
    <p:sldId id="318" r:id="rId17"/>
    <p:sldId id="319" r:id="rId18"/>
    <p:sldId id="320" r:id="rId19"/>
  </p:sldIdLst>
  <p:sldSz cx="9144000" cy="6858000" type="screen4x3"/>
  <p:notesSz cx="6794500" cy="9906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9900CC"/>
    <a:srgbClr val="6600CC"/>
    <a:srgbClr val="0000FF"/>
    <a:srgbClr val="A8C8E6"/>
    <a:srgbClr val="85B2DC"/>
    <a:srgbClr val="C0B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323" autoAdjust="0"/>
  </p:normalViewPr>
  <p:slideViewPr>
    <p:cSldViewPr>
      <p:cViewPr>
        <p:scale>
          <a:sx n="70" d="100"/>
          <a:sy n="70" d="100"/>
        </p:scale>
        <p:origin x="-216" y="-72"/>
      </p:cViewPr>
      <p:guideLst>
        <p:guide orient="horz" pos="2659"/>
        <p:guide pos="2880"/>
      </p:guideLst>
    </p:cSldViewPr>
  </p:slideViewPr>
  <p:outlineViewPr>
    <p:cViewPr>
      <p:scale>
        <a:sx n="33" d="100"/>
        <a:sy n="33" d="100"/>
      </p:scale>
      <p:origin x="0" y="113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57" tIns="47480" rIns="94957" bIns="47480" numCol="1" anchor="t" anchorCtr="0" compatLnSpc="1">
            <a:prstTxWarp prst="textNoShape">
              <a:avLst/>
            </a:prstTxWarp>
          </a:bodyPr>
          <a:lstStyle>
            <a:lvl1pPr defTabSz="949325">
              <a:defRPr sz="9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57" tIns="47480" rIns="94957" bIns="47480" numCol="1" anchor="t" anchorCtr="0" compatLnSpc="1">
            <a:prstTxWarp prst="textNoShape">
              <a:avLst/>
            </a:prstTxWarp>
          </a:bodyPr>
          <a:lstStyle>
            <a:lvl1pPr algn="r" defTabSz="949325">
              <a:defRPr sz="9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57" tIns="47480" rIns="94957" bIns="47480" numCol="1" anchor="b" anchorCtr="0" compatLnSpc="1">
            <a:prstTxWarp prst="textNoShape">
              <a:avLst/>
            </a:prstTxWarp>
          </a:bodyPr>
          <a:lstStyle>
            <a:lvl1pPr defTabSz="949325">
              <a:defRPr sz="900"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57" tIns="47480" rIns="94957" bIns="47480" numCol="1" anchor="b" anchorCtr="0" compatLnSpc="1">
            <a:prstTxWarp prst="textNoShape">
              <a:avLst/>
            </a:prstTxWarp>
          </a:bodyPr>
          <a:lstStyle>
            <a:lvl1pPr algn="r" defTabSz="949325">
              <a:defRPr sz="900"/>
            </a:lvl1pPr>
          </a:lstStyle>
          <a:p>
            <a:fld id="{53B396A3-96F7-4634-ABED-DDEB8AC87A33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2068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57" tIns="47480" rIns="94957" bIns="47480" numCol="1" anchor="t" anchorCtr="0" compatLnSpc="1">
            <a:prstTxWarp prst="textNoShape">
              <a:avLst/>
            </a:prstTxWarp>
          </a:bodyPr>
          <a:lstStyle>
            <a:lvl1pPr defTabSz="949325">
              <a:defRPr sz="9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57" tIns="47480" rIns="94957" bIns="47480" numCol="1" anchor="t" anchorCtr="0" compatLnSpc="1">
            <a:prstTxWarp prst="textNoShape">
              <a:avLst/>
            </a:prstTxWarp>
          </a:bodyPr>
          <a:lstStyle>
            <a:lvl1pPr algn="r" defTabSz="949325">
              <a:defRPr sz="9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4538"/>
            <a:ext cx="4948238" cy="3713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6938"/>
            <a:ext cx="5435600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57" tIns="47480" rIns="94957" bIns="47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57" tIns="47480" rIns="94957" bIns="47480" numCol="1" anchor="b" anchorCtr="0" compatLnSpc="1">
            <a:prstTxWarp prst="textNoShape">
              <a:avLst/>
            </a:prstTxWarp>
          </a:bodyPr>
          <a:lstStyle>
            <a:lvl1pPr defTabSz="949325">
              <a:defRPr sz="9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57" tIns="47480" rIns="94957" bIns="47480" numCol="1" anchor="b" anchorCtr="0" compatLnSpc="1">
            <a:prstTxWarp prst="textNoShape">
              <a:avLst/>
            </a:prstTxWarp>
          </a:bodyPr>
          <a:lstStyle>
            <a:lvl1pPr algn="r" defTabSz="949325">
              <a:defRPr sz="900"/>
            </a:lvl1pPr>
          </a:lstStyle>
          <a:p>
            <a:fld id="{C25024D6-FBEA-4FB7-9A6B-5193D58B8F91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0091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241425" y="3644900"/>
            <a:ext cx="6661150" cy="198438"/>
            <a:chOff x="782" y="2489"/>
            <a:chExt cx="4196" cy="125"/>
          </a:xfrm>
        </p:grpSpPr>
        <p:sp>
          <p:nvSpPr>
            <p:cNvPr id="5" name="Freeform 13"/>
            <p:cNvSpPr>
              <a:spLocks noEditPoints="1"/>
            </p:cNvSpPr>
            <p:nvPr/>
          </p:nvSpPr>
          <p:spPr bwMode="auto">
            <a:xfrm>
              <a:off x="2643" y="2489"/>
              <a:ext cx="2335" cy="125"/>
            </a:xfrm>
            <a:custGeom>
              <a:avLst/>
              <a:gdLst>
                <a:gd name="T0" fmla="*/ 8 w 2476"/>
                <a:gd name="T1" fmla="*/ 20 h 133"/>
                <a:gd name="T2" fmla="*/ 76 w 2476"/>
                <a:gd name="T3" fmla="*/ 9 h 133"/>
                <a:gd name="T4" fmla="*/ 59 w 2476"/>
                <a:gd name="T5" fmla="*/ 0 h 133"/>
                <a:gd name="T6" fmla="*/ 39 w 2476"/>
                <a:gd name="T7" fmla="*/ 8 h 133"/>
                <a:gd name="T8" fmla="*/ 35 w 2476"/>
                <a:gd name="T9" fmla="*/ 25 h 133"/>
                <a:gd name="T10" fmla="*/ 43 w 2476"/>
                <a:gd name="T11" fmla="*/ 43 h 133"/>
                <a:gd name="T12" fmla="*/ 64 w 2476"/>
                <a:gd name="T13" fmla="*/ 46 h 133"/>
                <a:gd name="T14" fmla="*/ 77 w 2476"/>
                <a:gd name="T15" fmla="*/ 32 h 133"/>
                <a:gd name="T16" fmla="*/ 71 w 2476"/>
                <a:gd name="T17" fmla="*/ 32 h 133"/>
                <a:gd name="T18" fmla="*/ 58 w 2476"/>
                <a:gd name="T19" fmla="*/ 40 h 133"/>
                <a:gd name="T20" fmla="*/ 45 w 2476"/>
                <a:gd name="T21" fmla="*/ 36 h 133"/>
                <a:gd name="T22" fmla="*/ 41 w 2476"/>
                <a:gd name="T23" fmla="*/ 21 h 133"/>
                <a:gd name="T24" fmla="*/ 51 w 2476"/>
                <a:gd name="T25" fmla="*/ 8 h 133"/>
                <a:gd name="T26" fmla="*/ 65 w 2476"/>
                <a:gd name="T27" fmla="*/ 8 h 133"/>
                <a:gd name="T28" fmla="*/ 72 w 2476"/>
                <a:gd name="T29" fmla="*/ 20 h 133"/>
                <a:gd name="T30" fmla="*/ 119 w 2476"/>
                <a:gd name="T31" fmla="*/ 38 h 133"/>
                <a:gd name="T32" fmla="*/ 117 w 2476"/>
                <a:gd name="T33" fmla="*/ 21 h 133"/>
                <a:gd name="T34" fmla="*/ 118 w 2476"/>
                <a:gd name="T35" fmla="*/ 8 h 133"/>
                <a:gd name="T36" fmla="*/ 89 w 2476"/>
                <a:gd name="T37" fmla="*/ 2 h 133"/>
                <a:gd name="T38" fmla="*/ 106 w 2476"/>
                <a:gd name="T39" fmla="*/ 29 h 133"/>
                <a:gd name="T40" fmla="*/ 120 w 2476"/>
                <a:gd name="T41" fmla="*/ 46 h 133"/>
                <a:gd name="T42" fmla="*/ 107 w 2476"/>
                <a:gd name="T43" fmla="*/ 20 h 133"/>
                <a:gd name="T44" fmla="*/ 110 w 2476"/>
                <a:gd name="T45" fmla="*/ 8 h 133"/>
                <a:gd name="T46" fmla="*/ 164 w 2476"/>
                <a:gd name="T47" fmla="*/ 20 h 133"/>
                <a:gd name="T48" fmla="*/ 233 w 2476"/>
                <a:gd name="T49" fmla="*/ 8 h 133"/>
                <a:gd name="T50" fmla="*/ 230 w 2476"/>
                <a:gd name="T51" fmla="*/ 20 h 133"/>
                <a:gd name="T52" fmla="*/ 251 w 2476"/>
                <a:gd name="T53" fmla="*/ 34 h 133"/>
                <a:gd name="T54" fmla="*/ 320 w 2476"/>
                <a:gd name="T55" fmla="*/ 40 h 133"/>
                <a:gd name="T56" fmla="*/ 324 w 2476"/>
                <a:gd name="T57" fmla="*/ 8 h 133"/>
                <a:gd name="T58" fmla="*/ 398 w 2476"/>
                <a:gd name="T59" fmla="*/ 20 h 133"/>
                <a:gd name="T60" fmla="*/ 405 w 2476"/>
                <a:gd name="T61" fmla="*/ 46 h 133"/>
                <a:gd name="T62" fmla="*/ 483 w 2476"/>
                <a:gd name="T63" fmla="*/ 46 h 133"/>
                <a:gd name="T64" fmla="*/ 522 w 2476"/>
                <a:gd name="T65" fmla="*/ 37 h 133"/>
                <a:gd name="T66" fmla="*/ 581 w 2476"/>
                <a:gd name="T67" fmla="*/ 21 h 133"/>
                <a:gd name="T68" fmla="*/ 571 w 2476"/>
                <a:gd name="T69" fmla="*/ 8 h 133"/>
                <a:gd name="T70" fmla="*/ 556 w 2476"/>
                <a:gd name="T71" fmla="*/ 46 h 133"/>
                <a:gd name="T72" fmla="*/ 576 w 2476"/>
                <a:gd name="T73" fmla="*/ 38 h 133"/>
                <a:gd name="T74" fmla="*/ 574 w 2476"/>
                <a:gd name="T75" fmla="*/ 23 h 133"/>
                <a:gd name="T76" fmla="*/ 567 w 2476"/>
                <a:gd name="T77" fmla="*/ 37 h 133"/>
                <a:gd name="T78" fmla="*/ 561 w 2476"/>
                <a:gd name="T79" fmla="*/ 8 h 133"/>
                <a:gd name="T80" fmla="*/ 571 w 2476"/>
                <a:gd name="T81" fmla="*/ 15 h 133"/>
                <a:gd name="T82" fmla="*/ 659 w 2476"/>
                <a:gd name="T83" fmla="*/ 38 h 133"/>
                <a:gd name="T84" fmla="*/ 632 w 2476"/>
                <a:gd name="T85" fmla="*/ 46 h 133"/>
                <a:gd name="T86" fmla="*/ 685 w 2476"/>
                <a:gd name="T87" fmla="*/ 46 h 133"/>
                <a:gd name="T88" fmla="*/ 711 w 2476"/>
                <a:gd name="T89" fmla="*/ 8 h 133"/>
                <a:gd name="T90" fmla="*/ 786 w 2476"/>
                <a:gd name="T91" fmla="*/ 2 h 133"/>
                <a:gd name="T92" fmla="*/ 786 w 2476"/>
                <a:gd name="T93" fmla="*/ 8 h 133"/>
                <a:gd name="T94" fmla="*/ 834 w 2476"/>
                <a:gd name="T95" fmla="*/ 46 h 133"/>
                <a:gd name="T96" fmla="*/ 874 w 2476"/>
                <a:gd name="T97" fmla="*/ 39 h 133"/>
                <a:gd name="T98" fmla="*/ 866 w 2476"/>
                <a:gd name="T99" fmla="*/ 22 h 133"/>
                <a:gd name="T100" fmla="*/ 873 w 2476"/>
                <a:gd name="T101" fmla="*/ 9 h 133"/>
                <a:gd name="T102" fmla="*/ 862 w 2476"/>
                <a:gd name="T103" fmla="*/ 3 h 133"/>
                <a:gd name="T104" fmla="*/ 857 w 2476"/>
                <a:gd name="T105" fmla="*/ 26 h 133"/>
                <a:gd name="T106" fmla="*/ 870 w 2476"/>
                <a:gd name="T107" fmla="*/ 45 h 133"/>
                <a:gd name="T108" fmla="*/ 864 w 2476"/>
                <a:gd name="T109" fmla="*/ 18 h 133"/>
                <a:gd name="T110" fmla="*/ 862 w 2476"/>
                <a:gd name="T111" fmla="*/ 8 h 133"/>
                <a:gd name="T112" fmla="*/ 886 w 2476"/>
                <a:gd name="T113" fmla="*/ 2 h 133"/>
                <a:gd name="T114" fmla="*/ 895 w 2476"/>
                <a:gd name="T115" fmla="*/ 8 h 1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476" h="133">
                  <a:moveTo>
                    <a:pt x="72" y="18"/>
                  </a:moveTo>
                  <a:lnTo>
                    <a:pt x="72" y="2"/>
                  </a:lnTo>
                  <a:lnTo>
                    <a:pt x="0" y="2"/>
                  </a:lnTo>
                  <a:lnTo>
                    <a:pt x="0" y="130"/>
                  </a:lnTo>
                  <a:lnTo>
                    <a:pt x="18" y="130"/>
                  </a:lnTo>
                  <a:lnTo>
                    <a:pt x="18" y="72"/>
                  </a:lnTo>
                  <a:lnTo>
                    <a:pt x="67" y="72"/>
                  </a:lnTo>
                  <a:lnTo>
                    <a:pt x="67" y="55"/>
                  </a:lnTo>
                  <a:lnTo>
                    <a:pt x="18" y="55"/>
                  </a:lnTo>
                  <a:lnTo>
                    <a:pt x="18" y="18"/>
                  </a:lnTo>
                  <a:lnTo>
                    <a:pt x="72" y="18"/>
                  </a:lnTo>
                  <a:close/>
                  <a:moveTo>
                    <a:pt x="215" y="66"/>
                  </a:moveTo>
                  <a:lnTo>
                    <a:pt x="215" y="59"/>
                  </a:lnTo>
                  <a:lnTo>
                    <a:pt x="214" y="52"/>
                  </a:lnTo>
                  <a:lnTo>
                    <a:pt x="213" y="46"/>
                  </a:lnTo>
                  <a:lnTo>
                    <a:pt x="211" y="40"/>
                  </a:lnTo>
                  <a:lnTo>
                    <a:pt x="209" y="34"/>
                  </a:lnTo>
                  <a:lnTo>
                    <a:pt x="206" y="29"/>
                  </a:lnTo>
                  <a:lnTo>
                    <a:pt x="203" y="24"/>
                  </a:lnTo>
                  <a:lnTo>
                    <a:pt x="199" y="19"/>
                  </a:lnTo>
                  <a:lnTo>
                    <a:pt x="195" y="14"/>
                  </a:lnTo>
                  <a:lnTo>
                    <a:pt x="190" y="11"/>
                  </a:lnTo>
                  <a:lnTo>
                    <a:pt x="185" y="7"/>
                  </a:lnTo>
                  <a:lnTo>
                    <a:pt x="179" y="5"/>
                  </a:lnTo>
                  <a:lnTo>
                    <a:pt x="173" y="2"/>
                  </a:lnTo>
                  <a:lnTo>
                    <a:pt x="167" y="1"/>
                  </a:lnTo>
                  <a:lnTo>
                    <a:pt x="160" y="0"/>
                  </a:lnTo>
                  <a:lnTo>
                    <a:pt x="153" y="0"/>
                  </a:lnTo>
                  <a:lnTo>
                    <a:pt x="146" y="0"/>
                  </a:lnTo>
                  <a:lnTo>
                    <a:pt x="139" y="1"/>
                  </a:lnTo>
                  <a:lnTo>
                    <a:pt x="133" y="2"/>
                  </a:lnTo>
                  <a:lnTo>
                    <a:pt x="127" y="5"/>
                  </a:lnTo>
                  <a:lnTo>
                    <a:pt x="122" y="7"/>
                  </a:lnTo>
                  <a:lnTo>
                    <a:pt x="117" y="11"/>
                  </a:lnTo>
                  <a:lnTo>
                    <a:pt x="112" y="14"/>
                  </a:lnTo>
                  <a:lnTo>
                    <a:pt x="107" y="19"/>
                  </a:lnTo>
                  <a:lnTo>
                    <a:pt x="104" y="24"/>
                  </a:lnTo>
                  <a:lnTo>
                    <a:pt x="101" y="29"/>
                  </a:lnTo>
                  <a:lnTo>
                    <a:pt x="98" y="34"/>
                  </a:lnTo>
                  <a:lnTo>
                    <a:pt x="96" y="40"/>
                  </a:lnTo>
                  <a:lnTo>
                    <a:pt x="94" y="46"/>
                  </a:lnTo>
                  <a:lnTo>
                    <a:pt x="93" y="52"/>
                  </a:lnTo>
                  <a:lnTo>
                    <a:pt x="92" y="59"/>
                  </a:lnTo>
                  <a:lnTo>
                    <a:pt x="92" y="66"/>
                  </a:lnTo>
                  <a:lnTo>
                    <a:pt x="92" y="73"/>
                  </a:lnTo>
                  <a:lnTo>
                    <a:pt x="93" y="80"/>
                  </a:lnTo>
                  <a:lnTo>
                    <a:pt x="94" y="86"/>
                  </a:lnTo>
                  <a:lnTo>
                    <a:pt x="96" y="92"/>
                  </a:lnTo>
                  <a:lnTo>
                    <a:pt x="98" y="98"/>
                  </a:lnTo>
                  <a:lnTo>
                    <a:pt x="101" y="104"/>
                  </a:lnTo>
                  <a:lnTo>
                    <a:pt x="104" y="109"/>
                  </a:lnTo>
                  <a:lnTo>
                    <a:pt x="107" y="113"/>
                  </a:lnTo>
                  <a:lnTo>
                    <a:pt x="112" y="118"/>
                  </a:lnTo>
                  <a:lnTo>
                    <a:pt x="117" y="122"/>
                  </a:lnTo>
                  <a:lnTo>
                    <a:pt x="122" y="125"/>
                  </a:lnTo>
                  <a:lnTo>
                    <a:pt x="127" y="128"/>
                  </a:lnTo>
                  <a:lnTo>
                    <a:pt x="133" y="130"/>
                  </a:lnTo>
                  <a:lnTo>
                    <a:pt x="139" y="132"/>
                  </a:lnTo>
                  <a:lnTo>
                    <a:pt x="146" y="132"/>
                  </a:lnTo>
                  <a:lnTo>
                    <a:pt x="153" y="133"/>
                  </a:lnTo>
                  <a:lnTo>
                    <a:pt x="160" y="132"/>
                  </a:lnTo>
                  <a:lnTo>
                    <a:pt x="167" y="132"/>
                  </a:lnTo>
                  <a:lnTo>
                    <a:pt x="173" y="130"/>
                  </a:lnTo>
                  <a:lnTo>
                    <a:pt x="179" y="128"/>
                  </a:lnTo>
                  <a:lnTo>
                    <a:pt x="185" y="125"/>
                  </a:lnTo>
                  <a:lnTo>
                    <a:pt x="190" y="122"/>
                  </a:lnTo>
                  <a:lnTo>
                    <a:pt x="195" y="118"/>
                  </a:lnTo>
                  <a:lnTo>
                    <a:pt x="199" y="113"/>
                  </a:lnTo>
                  <a:lnTo>
                    <a:pt x="203" y="109"/>
                  </a:lnTo>
                  <a:lnTo>
                    <a:pt x="206" y="103"/>
                  </a:lnTo>
                  <a:lnTo>
                    <a:pt x="209" y="98"/>
                  </a:lnTo>
                  <a:lnTo>
                    <a:pt x="211" y="92"/>
                  </a:lnTo>
                  <a:lnTo>
                    <a:pt x="213" y="86"/>
                  </a:lnTo>
                  <a:lnTo>
                    <a:pt x="214" y="80"/>
                  </a:lnTo>
                  <a:lnTo>
                    <a:pt x="215" y="73"/>
                  </a:lnTo>
                  <a:lnTo>
                    <a:pt x="215" y="66"/>
                  </a:lnTo>
                  <a:close/>
                  <a:moveTo>
                    <a:pt x="196" y="66"/>
                  </a:moveTo>
                  <a:lnTo>
                    <a:pt x="195" y="72"/>
                  </a:lnTo>
                  <a:lnTo>
                    <a:pt x="195" y="77"/>
                  </a:lnTo>
                  <a:lnTo>
                    <a:pt x="193" y="86"/>
                  </a:lnTo>
                  <a:lnTo>
                    <a:pt x="191" y="90"/>
                  </a:lnTo>
                  <a:lnTo>
                    <a:pt x="189" y="95"/>
                  </a:lnTo>
                  <a:lnTo>
                    <a:pt x="184" y="102"/>
                  </a:lnTo>
                  <a:lnTo>
                    <a:pt x="181" y="105"/>
                  </a:lnTo>
                  <a:lnTo>
                    <a:pt x="178" y="108"/>
                  </a:lnTo>
                  <a:lnTo>
                    <a:pt x="175" y="111"/>
                  </a:lnTo>
                  <a:lnTo>
                    <a:pt x="171" y="113"/>
                  </a:lnTo>
                  <a:lnTo>
                    <a:pt x="167" y="114"/>
                  </a:lnTo>
                  <a:lnTo>
                    <a:pt x="163" y="115"/>
                  </a:lnTo>
                  <a:lnTo>
                    <a:pt x="158" y="116"/>
                  </a:lnTo>
                  <a:lnTo>
                    <a:pt x="153" y="116"/>
                  </a:lnTo>
                  <a:lnTo>
                    <a:pt x="149" y="116"/>
                  </a:lnTo>
                  <a:lnTo>
                    <a:pt x="144" y="115"/>
                  </a:lnTo>
                  <a:lnTo>
                    <a:pt x="140" y="114"/>
                  </a:lnTo>
                  <a:lnTo>
                    <a:pt x="136" y="113"/>
                  </a:lnTo>
                  <a:lnTo>
                    <a:pt x="132" y="111"/>
                  </a:lnTo>
                  <a:lnTo>
                    <a:pt x="128" y="108"/>
                  </a:lnTo>
                  <a:lnTo>
                    <a:pt x="125" y="105"/>
                  </a:lnTo>
                  <a:lnTo>
                    <a:pt x="122" y="102"/>
                  </a:lnTo>
                  <a:lnTo>
                    <a:pt x="120" y="98"/>
                  </a:lnTo>
                  <a:lnTo>
                    <a:pt x="117" y="95"/>
                  </a:lnTo>
                  <a:lnTo>
                    <a:pt x="115" y="90"/>
                  </a:lnTo>
                  <a:lnTo>
                    <a:pt x="114" y="86"/>
                  </a:lnTo>
                  <a:lnTo>
                    <a:pt x="112" y="81"/>
                  </a:lnTo>
                  <a:lnTo>
                    <a:pt x="112" y="77"/>
                  </a:lnTo>
                  <a:lnTo>
                    <a:pt x="111" y="72"/>
                  </a:lnTo>
                  <a:lnTo>
                    <a:pt x="111" y="66"/>
                  </a:lnTo>
                  <a:lnTo>
                    <a:pt x="111" y="61"/>
                  </a:lnTo>
                  <a:lnTo>
                    <a:pt x="112" y="56"/>
                  </a:lnTo>
                  <a:lnTo>
                    <a:pt x="114" y="46"/>
                  </a:lnTo>
                  <a:lnTo>
                    <a:pt x="115" y="42"/>
                  </a:lnTo>
                  <a:lnTo>
                    <a:pt x="117" y="38"/>
                  </a:lnTo>
                  <a:lnTo>
                    <a:pt x="122" y="31"/>
                  </a:lnTo>
                  <a:lnTo>
                    <a:pt x="125" y="27"/>
                  </a:lnTo>
                  <a:lnTo>
                    <a:pt x="128" y="24"/>
                  </a:lnTo>
                  <a:lnTo>
                    <a:pt x="132" y="22"/>
                  </a:lnTo>
                  <a:lnTo>
                    <a:pt x="136" y="20"/>
                  </a:lnTo>
                  <a:lnTo>
                    <a:pt x="140" y="18"/>
                  </a:lnTo>
                  <a:lnTo>
                    <a:pt x="144" y="17"/>
                  </a:lnTo>
                  <a:lnTo>
                    <a:pt x="149" y="16"/>
                  </a:lnTo>
                  <a:lnTo>
                    <a:pt x="153" y="16"/>
                  </a:lnTo>
                  <a:lnTo>
                    <a:pt x="158" y="16"/>
                  </a:lnTo>
                  <a:lnTo>
                    <a:pt x="163" y="17"/>
                  </a:lnTo>
                  <a:lnTo>
                    <a:pt x="167" y="18"/>
                  </a:lnTo>
                  <a:lnTo>
                    <a:pt x="171" y="20"/>
                  </a:lnTo>
                  <a:lnTo>
                    <a:pt x="175" y="22"/>
                  </a:lnTo>
                  <a:lnTo>
                    <a:pt x="178" y="24"/>
                  </a:lnTo>
                  <a:lnTo>
                    <a:pt x="181" y="27"/>
                  </a:lnTo>
                  <a:lnTo>
                    <a:pt x="184" y="31"/>
                  </a:lnTo>
                  <a:lnTo>
                    <a:pt x="187" y="34"/>
                  </a:lnTo>
                  <a:lnTo>
                    <a:pt x="189" y="38"/>
                  </a:lnTo>
                  <a:lnTo>
                    <a:pt x="191" y="42"/>
                  </a:lnTo>
                  <a:lnTo>
                    <a:pt x="193" y="46"/>
                  </a:lnTo>
                  <a:lnTo>
                    <a:pt x="194" y="51"/>
                  </a:lnTo>
                  <a:lnTo>
                    <a:pt x="195" y="56"/>
                  </a:lnTo>
                  <a:lnTo>
                    <a:pt x="195" y="61"/>
                  </a:lnTo>
                  <a:lnTo>
                    <a:pt x="196" y="66"/>
                  </a:lnTo>
                  <a:close/>
                  <a:moveTo>
                    <a:pt x="336" y="130"/>
                  </a:moveTo>
                  <a:lnTo>
                    <a:pt x="336" y="114"/>
                  </a:lnTo>
                  <a:lnTo>
                    <a:pt x="332" y="114"/>
                  </a:lnTo>
                  <a:lnTo>
                    <a:pt x="330" y="114"/>
                  </a:lnTo>
                  <a:lnTo>
                    <a:pt x="329" y="113"/>
                  </a:lnTo>
                  <a:lnTo>
                    <a:pt x="327" y="112"/>
                  </a:lnTo>
                  <a:lnTo>
                    <a:pt x="325" y="110"/>
                  </a:lnTo>
                  <a:lnTo>
                    <a:pt x="321" y="104"/>
                  </a:lnTo>
                  <a:lnTo>
                    <a:pt x="317" y="97"/>
                  </a:lnTo>
                  <a:lnTo>
                    <a:pt x="312" y="87"/>
                  </a:lnTo>
                  <a:lnTo>
                    <a:pt x="308" y="78"/>
                  </a:lnTo>
                  <a:lnTo>
                    <a:pt x="304" y="72"/>
                  </a:lnTo>
                  <a:lnTo>
                    <a:pt x="300" y="67"/>
                  </a:lnTo>
                  <a:lnTo>
                    <a:pt x="306" y="64"/>
                  </a:lnTo>
                  <a:lnTo>
                    <a:pt x="311" y="61"/>
                  </a:lnTo>
                  <a:lnTo>
                    <a:pt x="315" y="58"/>
                  </a:lnTo>
                  <a:lnTo>
                    <a:pt x="319" y="54"/>
                  </a:lnTo>
                  <a:lnTo>
                    <a:pt x="322" y="50"/>
                  </a:lnTo>
                  <a:lnTo>
                    <a:pt x="324" y="45"/>
                  </a:lnTo>
                  <a:lnTo>
                    <a:pt x="325" y="40"/>
                  </a:lnTo>
                  <a:lnTo>
                    <a:pt x="325" y="35"/>
                  </a:lnTo>
                  <a:lnTo>
                    <a:pt x="325" y="32"/>
                  </a:lnTo>
                  <a:lnTo>
                    <a:pt x="324" y="28"/>
                  </a:lnTo>
                  <a:lnTo>
                    <a:pt x="322" y="22"/>
                  </a:lnTo>
                  <a:lnTo>
                    <a:pt x="321" y="19"/>
                  </a:lnTo>
                  <a:lnTo>
                    <a:pt x="319" y="16"/>
                  </a:lnTo>
                  <a:lnTo>
                    <a:pt x="317" y="13"/>
                  </a:lnTo>
                  <a:lnTo>
                    <a:pt x="314" y="11"/>
                  </a:lnTo>
                  <a:lnTo>
                    <a:pt x="308" y="7"/>
                  </a:lnTo>
                  <a:lnTo>
                    <a:pt x="305" y="6"/>
                  </a:lnTo>
                  <a:lnTo>
                    <a:pt x="301" y="4"/>
                  </a:lnTo>
                  <a:lnTo>
                    <a:pt x="294" y="3"/>
                  </a:lnTo>
                  <a:lnTo>
                    <a:pt x="286" y="2"/>
                  </a:lnTo>
                  <a:lnTo>
                    <a:pt x="242" y="2"/>
                  </a:lnTo>
                  <a:lnTo>
                    <a:pt x="242" y="130"/>
                  </a:lnTo>
                  <a:lnTo>
                    <a:pt x="262" y="130"/>
                  </a:lnTo>
                  <a:lnTo>
                    <a:pt x="262" y="74"/>
                  </a:lnTo>
                  <a:lnTo>
                    <a:pt x="276" y="74"/>
                  </a:lnTo>
                  <a:lnTo>
                    <a:pt x="278" y="74"/>
                  </a:lnTo>
                  <a:lnTo>
                    <a:pt x="281" y="75"/>
                  </a:lnTo>
                  <a:lnTo>
                    <a:pt x="283" y="76"/>
                  </a:lnTo>
                  <a:lnTo>
                    <a:pt x="285" y="77"/>
                  </a:lnTo>
                  <a:lnTo>
                    <a:pt x="289" y="82"/>
                  </a:lnTo>
                  <a:lnTo>
                    <a:pt x="293" y="88"/>
                  </a:lnTo>
                  <a:lnTo>
                    <a:pt x="307" y="116"/>
                  </a:lnTo>
                  <a:lnTo>
                    <a:pt x="309" y="119"/>
                  </a:lnTo>
                  <a:lnTo>
                    <a:pt x="312" y="122"/>
                  </a:lnTo>
                  <a:lnTo>
                    <a:pt x="315" y="125"/>
                  </a:lnTo>
                  <a:lnTo>
                    <a:pt x="318" y="127"/>
                  </a:lnTo>
                  <a:lnTo>
                    <a:pt x="321" y="128"/>
                  </a:lnTo>
                  <a:lnTo>
                    <a:pt x="324" y="129"/>
                  </a:lnTo>
                  <a:lnTo>
                    <a:pt x="328" y="130"/>
                  </a:lnTo>
                  <a:lnTo>
                    <a:pt x="332" y="130"/>
                  </a:lnTo>
                  <a:lnTo>
                    <a:pt x="336" y="130"/>
                  </a:lnTo>
                  <a:close/>
                  <a:moveTo>
                    <a:pt x="305" y="35"/>
                  </a:moveTo>
                  <a:lnTo>
                    <a:pt x="305" y="40"/>
                  </a:lnTo>
                  <a:lnTo>
                    <a:pt x="304" y="44"/>
                  </a:lnTo>
                  <a:lnTo>
                    <a:pt x="302" y="47"/>
                  </a:lnTo>
                  <a:lnTo>
                    <a:pt x="299" y="51"/>
                  </a:lnTo>
                  <a:lnTo>
                    <a:pt x="295" y="54"/>
                  </a:lnTo>
                  <a:lnTo>
                    <a:pt x="291" y="56"/>
                  </a:lnTo>
                  <a:lnTo>
                    <a:pt x="287" y="57"/>
                  </a:lnTo>
                  <a:lnTo>
                    <a:pt x="283" y="57"/>
                  </a:lnTo>
                  <a:lnTo>
                    <a:pt x="262" y="57"/>
                  </a:lnTo>
                  <a:lnTo>
                    <a:pt x="262" y="18"/>
                  </a:lnTo>
                  <a:lnTo>
                    <a:pt x="283" y="18"/>
                  </a:lnTo>
                  <a:lnTo>
                    <a:pt x="287" y="18"/>
                  </a:lnTo>
                  <a:lnTo>
                    <a:pt x="291" y="19"/>
                  </a:lnTo>
                  <a:lnTo>
                    <a:pt x="295" y="21"/>
                  </a:lnTo>
                  <a:lnTo>
                    <a:pt x="298" y="23"/>
                  </a:lnTo>
                  <a:lnTo>
                    <a:pt x="301" y="25"/>
                  </a:lnTo>
                  <a:lnTo>
                    <a:pt x="304" y="28"/>
                  </a:lnTo>
                  <a:lnTo>
                    <a:pt x="305" y="32"/>
                  </a:lnTo>
                  <a:lnTo>
                    <a:pt x="305" y="35"/>
                  </a:lnTo>
                  <a:close/>
                  <a:moveTo>
                    <a:pt x="524" y="130"/>
                  </a:moveTo>
                  <a:lnTo>
                    <a:pt x="524" y="2"/>
                  </a:lnTo>
                  <a:lnTo>
                    <a:pt x="505" y="2"/>
                  </a:lnTo>
                  <a:lnTo>
                    <a:pt x="505" y="55"/>
                  </a:lnTo>
                  <a:lnTo>
                    <a:pt x="443" y="55"/>
                  </a:lnTo>
                  <a:lnTo>
                    <a:pt x="443" y="2"/>
                  </a:lnTo>
                  <a:lnTo>
                    <a:pt x="425" y="2"/>
                  </a:lnTo>
                  <a:lnTo>
                    <a:pt x="425" y="130"/>
                  </a:lnTo>
                  <a:lnTo>
                    <a:pt x="443" y="130"/>
                  </a:lnTo>
                  <a:lnTo>
                    <a:pt x="443" y="71"/>
                  </a:lnTo>
                  <a:lnTo>
                    <a:pt x="505" y="71"/>
                  </a:lnTo>
                  <a:lnTo>
                    <a:pt x="505" y="130"/>
                  </a:lnTo>
                  <a:lnTo>
                    <a:pt x="524" y="130"/>
                  </a:lnTo>
                  <a:close/>
                  <a:moveTo>
                    <a:pt x="632" y="18"/>
                  </a:moveTo>
                  <a:lnTo>
                    <a:pt x="632" y="2"/>
                  </a:lnTo>
                  <a:lnTo>
                    <a:pt x="560" y="2"/>
                  </a:lnTo>
                  <a:lnTo>
                    <a:pt x="560" y="130"/>
                  </a:lnTo>
                  <a:lnTo>
                    <a:pt x="632" y="130"/>
                  </a:lnTo>
                  <a:lnTo>
                    <a:pt x="632" y="114"/>
                  </a:lnTo>
                  <a:lnTo>
                    <a:pt x="579" y="114"/>
                  </a:lnTo>
                  <a:lnTo>
                    <a:pt x="579" y="72"/>
                  </a:lnTo>
                  <a:lnTo>
                    <a:pt x="628" y="72"/>
                  </a:lnTo>
                  <a:lnTo>
                    <a:pt x="628" y="55"/>
                  </a:lnTo>
                  <a:lnTo>
                    <a:pt x="579" y="55"/>
                  </a:lnTo>
                  <a:lnTo>
                    <a:pt x="579" y="18"/>
                  </a:lnTo>
                  <a:lnTo>
                    <a:pt x="632" y="18"/>
                  </a:lnTo>
                  <a:close/>
                  <a:moveTo>
                    <a:pt x="778" y="130"/>
                  </a:moveTo>
                  <a:lnTo>
                    <a:pt x="722" y="2"/>
                  </a:lnTo>
                  <a:lnTo>
                    <a:pt x="704" y="2"/>
                  </a:lnTo>
                  <a:lnTo>
                    <a:pt x="649" y="130"/>
                  </a:lnTo>
                  <a:lnTo>
                    <a:pt x="669" y="130"/>
                  </a:lnTo>
                  <a:lnTo>
                    <a:pt x="682" y="98"/>
                  </a:lnTo>
                  <a:lnTo>
                    <a:pt x="745" y="98"/>
                  </a:lnTo>
                  <a:lnTo>
                    <a:pt x="758" y="130"/>
                  </a:lnTo>
                  <a:lnTo>
                    <a:pt x="778" y="130"/>
                  </a:lnTo>
                  <a:close/>
                  <a:moveTo>
                    <a:pt x="739" y="83"/>
                  </a:moveTo>
                  <a:lnTo>
                    <a:pt x="688" y="83"/>
                  </a:lnTo>
                  <a:lnTo>
                    <a:pt x="713" y="20"/>
                  </a:lnTo>
                  <a:lnTo>
                    <a:pt x="739" y="83"/>
                  </a:lnTo>
                  <a:close/>
                  <a:moveTo>
                    <a:pt x="870" y="130"/>
                  </a:moveTo>
                  <a:lnTo>
                    <a:pt x="870" y="114"/>
                  </a:lnTo>
                  <a:lnTo>
                    <a:pt x="817" y="114"/>
                  </a:lnTo>
                  <a:lnTo>
                    <a:pt x="817" y="2"/>
                  </a:lnTo>
                  <a:lnTo>
                    <a:pt x="799" y="2"/>
                  </a:lnTo>
                  <a:lnTo>
                    <a:pt x="799" y="130"/>
                  </a:lnTo>
                  <a:lnTo>
                    <a:pt x="870" y="130"/>
                  </a:lnTo>
                  <a:close/>
                  <a:moveTo>
                    <a:pt x="976" y="18"/>
                  </a:moveTo>
                  <a:lnTo>
                    <a:pt x="976" y="2"/>
                  </a:lnTo>
                  <a:lnTo>
                    <a:pt x="879" y="2"/>
                  </a:lnTo>
                  <a:lnTo>
                    <a:pt x="879" y="18"/>
                  </a:lnTo>
                  <a:lnTo>
                    <a:pt x="918" y="18"/>
                  </a:lnTo>
                  <a:lnTo>
                    <a:pt x="918" y="130"/>
                  </a:lnTo>
                  <a:lnTo>
                    <a:pt x="937" y="130"/>
                  </a:lnTo>
                  <a:lnTo>
                    <a:pt x="937" y="18"/>
                  </a:lnTo>
                  <a:lnTo>
                    <a:pt x="976" y="18"/>
                  </a:lnTo>
                  <a:close/>
                  <a:moveTo>
                    <a:pt x="1097" y="130"/>
                  </a:moveTo>
                  <a:lnTo>
                    <a:pt x="1097" y="2"/>
                  </a:lnTo>
                  <a:lnTo>
                    <a:pt x="1078" y="2"/>
                  </a:lnTo>
                  <a:lnTo>
                    <a:pt x="1078" y="55"/>
                  </a:lnTo>
                  <a:lnTo>
                    <a:pt x="1016" y="55"/>
                  </a:lnTo>
                  <a:lnTo>
                    <a:pt x="1016" y="2"/>
                  </a:lnTo>
                  <a:lnTo>
                    <a:pt x="998" y="2"/>
                  </a:lnTo>
                  <a:lnTo>
                    <a:pt x="998" y="130"/>
                  </a:lnTo>
                  <a:lnTo>
                    <a:pt x="1016" y="130"/>
                  </a:lnTo>
                  <a:lnTo>
                    <a:pt x="1016" y="71"/>
                  </a:lnTo>
                  <a:lnTo>
                    <a:pt x="1078" y="71"/>
                  </a:lnTo>
                  <a:lnTo>
                    <a:pt x="1078" y="130"/>
                  </a:lnTo>
                  <a:lnTo>
                    <a:pt x="1097" y="130"/>
                  </a:lnTo>
                  <a:close/>
                  <a:moveTo>
                    <a:pt x="1312" y="130"/>
                  </a:moveTo>
                  <a:lnTo>
                    <a:pt x="1256" y="2"/>
                  </a:lnTo>
                  <a:lnTo>
                    <a:pt x="1238" y="2"/>
                  </a:lnTo>
                  <a:lnTo>
                    <a:pt x="1183" y="130"/>
                  </a:lnTo>
                  <a:lnTo>
                    <a:pt x="1203" y="130"/>
                  </a:lnTo>
                  <a:lnTo>
                    <a:pt x="1216" y="98"/>
                  </a:lnTo>
                  <a:lnTo>
                    <a:pt x="1279" y="98"/>
                  </a:lnTo>
                  <a:lnTo>
                    <a:pt x="1292" y="130"/>
                  </a:lnTo>
                  <a:lnTo>
                    <a:pt x="1312" y="130"/>
                  </a:lnTo>
                  <a:close/>
                  <a:moveTo>
                    <a:pt x="1273" y="83"/>
                  </a:moveTo>
                  <a:lnTo>
                    <a:pt x="1222" y="83"/>
                  </a:lnTo>
                  <a:lnTo>
                    <a:pt x="1247" y="20"/>
                  </a:lnTo>
                  <a:lnTo>
                    <a:pt x="1273" y="83"/>
                  </a:lnTo>
                  <a:close/>
                  <a:moveTo>
                    <a:pt x="1432" y="130"/>
                  </a:moveTo>
                  <a:lnTo>
                    <a:pt x="1432" y="2"/>
                  </a:lnTo>
                  <a:lnTo>
                    <a:pt x="1414" y="2"/>
                  </a:lnTo>
                  <a:lnTo>
                    <a:pt x="1414" y="105"/>
                  </a:lnTo>
                  <a:lnTo>
                    <a:pt x="1413" y="105"/>
                  </a:lnTo>
                  <a:lnTo>
                    <a:pt x="1357" y="2"/>
                  </a:lnTo>
                  <a:lnTo>
                    <a:pt x="1333" y="2"/>
                  </a:lnTo>
                  <a:lnTo>
                    <a:pt x="1333" y="130"/>
                  </a:lnTo>
                  <a:lnTo>
                    <a:pt x="1352" y="130"/>
                  </a:lnTo>
                  <a:lnTo>
                    <a:pt x="1352" y="28"/>
                  </a:lnTo>
                  <a:lnTo>
                    <a:pt x="1408" y="130"/>
                  </a:lnTo>
                  <a:lnTo>
                    <a:pt x="1432" y="130"/>
                  </a:lnTo>
                  <a:close/>
                  <a:moveTo>
                    <a:pt x="1573" y="67"/>
                  </a:moveTo>
                  <a:lnTo>
                    <a:pt x="1573" y="60"/>
                  </a:lnTo>
                  <a:lnTo>
                    <a:pt x="1572" y="54"/>
                  </a:lnTo>
                  <a:lnTo>
                    <a:pt x="1571" y="48"/>
                  </a:lnTo>
                  <a:lnTo>
                    <a:pt x="1569" y="42"/>
                  </a:lnTo>
                  <a:lnTo>
                    <a:pt x="1566" y="36"/>
                  </a:lnTo>
                  <a:lnTo>
                    <a:pt x="1564" y="31"/>
                  </a:lnTo>
                  <a:lnTo>
                    <a:pt x="1560" y="26"/>
                  </a:lnTo>
                  <a:lnTo>
                    <a:pt x="1556" y="21"/>
                  </a:lnTo>
                  <a:lnTo>
                    <a:pt x="1552" y="17"/>
                  </a:lnTo>
                  <a:lnTo>
                    <a:pt x="1547" y="13"/>
                  </a:lnTo>
                  <a:lnTo>
                    <a:pt x="1542" y="10"/>
                  </a:lnTo>
                  <a:lnTo>
                    <a:pt x="1536" y="7"/>
                  </a:lnTo>
                  <a:lnTo>
                    <a:pt x="1531" y="5"/>
                  </a:lnTo>
                  <a:lnTo>
                    <a:pt x="1524" y="3"/>
                  </a:lnTo>
                  <a:lnTo>
                    <a:pt x="1518" y="2"/>
                  </a:lnTo>
                  <a:lnTo>
                    <a:pt x="1511" y="2"/>
                  </a:lnTo>
                  <a:lnTo>
                    <a:pt x="1466" y="2"/>
                  </a:lnTo>
                  <a:lnTo>
                    <a:pt x="1466" y="130"/>
                  </a:lnTo>
                  <a:lnTo>
                    <a:pt x="1511" y="130"/>
                  </a:lnTo>
                  <a:lnTo>
                    <a:pt x="1518" y="130"/>
                  </a:lnTo>
                  <a:lnTo>
                    <a:pt x="1524" y="129"/>
                  </a:lnTo>
                  <a:lnTo>
                    <a:pt x="1531" y="128"/>
                  </a:lnTo>
                  <a:lnTo>
                    <a:pt x="1536" y="126"/>
                  </a:lnTo>
                  <a:lnTo>
                    <a:pt x="1542" y="123"/>
                  </a:lnTo>
                  <a:lnTo>
                    <a:pt x="1547" y="120"/>
                  </a:lnTo>
                  <a:lnTo>
                    <a:pt x="1552" y="116"/>
                  </a:lnTo>
                  <a:lnTo>
                    <a:pt x="1556" y="112"/>
                  </a:lnTo>
                  <a:lnTo>
                    <a:pt x="1560" y="107"/>
                  </a:lnTo>
                  <a:lnTo>
                    <a:pt x="1564" y="102"/>
                  </a:lnTo>
                  <a:lnTo>
                    <a:pt x="1566" y="97"/>
                  </a:lnTo>
                  <a:lnTo>
                    <a:pt x="1568" y="94"/>
                  </a:lnTo>
                  <a:lnTo>
                    <a:pt x="1569" y="91"/>
                  </a:lnTo>
                  <a:lnTo>
                    <a:pt x="1571" y="86"/>
                  </a:lnTo>
                  <a:lnTo>
                    <a:pt x="1572" y="80"/>
                  </a:lnTo>
                  <a:lnTo>
                    <a:pt x="1573" y="73"/>
                  </a:lnTo>
                  <a:lnTo>
                    <a:pt x="1573" y="67"/>
                  </a:lnTo>
                  <a:close/>
                  <a:moveTo>
                    <a:pt x="1554" y="67"/>
                  </a:moveTo>
                  <a:lnTo>
                    <a:pt x="1554" y="72"/>
                  </a:lnTo>
                  <a:lnTo>
                    <a:pt x="1554" y="76"/>
                  </a:lnTo>
                  <a:lnTo>
                    <a:pt x="1553" y="81"/>
                  </a:lnTo>
                  <a:lnTo>
                    <a:pt x="1551" y="85"/>
                  </a:lnTo>
                  <a:lnTo>
                    <a:pt x="1550" y="89"/>
                  </a:lnTo>
                  <a:lnTo>
                    <a:pt x="1548" y="93"/>
                  </a:lnTo>
                  <a:lnTo>
                    <a:pt x="1543" y="100"/>
                  </a:lnTo>
                  <a:lnTo>
                    <a:pt x="1539" y="103"/>
                  </a:lnTo>
                  <a:lnTo>
                    <a:pt x="1536" y="106"/>
                  </a:lnTo>
                  <a:lnTo>
                    <a:pt x="1532" y="109"/>
                  </a:lnTo>
                  <a:lnTo>
                    <a:pt x="1529" y="110"/>
                  </a:lnTo>
                  <a:lnTo>
                    <a:pt x="1525" y="112"/>
                  </a:lnTo>
                  <a:lnTo>
                    <a:pt x="1520" y="113"/>
                  </a:lnTo>
                  <a:lnTo>
                    <a:pt x="1511" y="114"/>
                  </a:lnTo>
                  <a:lnTo>
                    <a:pt x="1485" y="114"/>
                  </a:lnTo>
                  <a:lnTo>
                    <a:pt x="1485" y="18"/>
                  </a:lnTo>
                  <a:lnTo>
                    <a:pt x="1511" y="18"/>
                  </a:lnTo>
                  <a:lnTo>
                    <a:pt x="1516" y="19"/>
                  </a:lnTo>
                  <a:lnTo>
                    <a:pt x="1520" y="19"/>
                  </a:lnTo>
                  <a:lnTo>
                    <a:pt x="1525" y="21"/>
                  </a:lnTo>
                  <a:lnTo>
                    <a:pt x="1529" y="22"/>
                  </a:lnTo>
                  <a:lnTo>
                    <a:pt x="1532" y="24"/>
                  </a:lnTo>
                  <a:lnTo>
                    <a:pt x="1536" y="27"/>
                  </a:lnTo>
                  <a:lnTo>
                    <a:pt x="1539" y="30"/>
                  </a:lnTo>
                  <a:lnTo>
                    <a:pt x="1543" y="33"/>
                  </a:lnTo>
                  <a:lnTo>
                    <a:pt x="1545" y="37"/>
                  </a:lnTo>
                  <a:lnTo>
                    <a:pt x="1548" y="41"/>
                  </a:lnTo>
                  <a:lnTo>
                    <a:pt x="1550" y="44"/>
                  </a:lnTo>
                  <a:lnTo>
                    <a:pt x="1551" y="49"/>
                  </a:lnTo>
                  <a:lnTo>
                    <a:pt x="1553" y="53"/>
                  </a:lnTo>
                  <a:lnTo>
                    <a:pt x="1554" y="57"/>
                  </a:lnTo>
                  <a:lnTo>
                    <a:pt x="1554" y="62"/>
                  </a:lnTo>
                  <a:lnTo>
                    <a:pt x="1554" y="67"/>
                  </a:lnTo>
                  <a:close/>
                  <a:moveTo>
                    <a:pt x="1835" y="2"/>
                  </a:moveTo>
                  <a:lnTo>
                    <a:pt x="1816" y="2"/>
                  </a:lnTo>
                  <a:lnTo>
                    <a:pt x="1784" y="108"/>
                  </a:lnTo>
                  <a:lnTo>
                    <a:pt x="1783" y="108"/>
                  </a:lnTo>
                  <a:lnTo>
                    <a:pt x="1756" y="2"/>
                  </a:lnTo>
                  <a:lnTo>
                    <a:pt x="1730" y="2"/>
                  </a:lnTo>
                  <a:lnTo>
                    <a:pt x="1703" y="108"/>
                  </a:lnTo>
                  <a:lnTo>
                    <a:pt x="1701" y="108"/>
                  </a:lnTo>
                  <a:lnTo>
                    <a:pt x="1670" y="2"/>
                  </a:lnTo>
                  <a:lnTo>
                    <a:pt x="1650" y="2"/>
                  </a:lnTo>
                  <a:lnTo>
                    <a:pt x="1690" y="130"/>
                  </a:lnTo>
                  <a:lnTo>
                    <a:pt x="1714" y="130"/>
                  </a:lnTo>
                  <a:lnTo>
                    <a:pt x="1743" y="19"/>
                  </a:lnTo>
                  <a:lnTo>
                    <a:pt x="1744" y="19"/>
                  </a:lnTo>
                  <a:lnTo>
                    <a:pt x="1772" y="130"/>
                  </a:lnTo>
                  <a:lnTo>
                    <a:pt x="1795" y="130"/>
                  </a:lnTo>
                  <a:lnTo>
                    <a:pt x="1835" y="2"/>
                  </a:lnTo>
                  <a:close/>
                  <a:moveTo>
                    <a:pt x="1929" y="18"/>
                  </a:moveTo>
                  <a:lnTo>
                    <a:pt x="1929" y="2"/>
                  </a:lnTo>
                  <a:lnTo>
                    <a:pt x="1856" y="2"/>
                  </a:lnTo>
                  <a:lnTo>
                    <a:pt x="1856" y="130"/>
                  </a:lnTo>
                  <a:lnTo>
                    <a:pt x="1928" y="130"/>
                  </a:lnTo>
                  <a:lnTo>
                    <a:pt x="1928" y="114"/>
                  </a:lnTo>
                  <a:lnTo>
                    <a:pt x="1875" y="114"/>
                  </a:lnTo>
                  <a:lnTo>
                    <a:pt x="1875" y="72"/>
                  </a:lnTo>
                  <a:lnTo>
                    <a:pt x="1924" y="72"/>
                  </a:lnTo>
                  <a:lnTo>
                    <a:pt x="1924" y="55"/>
                  </a:lnTo>
                  <a:lnTo>
                    <a:pt x="1875" y="55"/>
                  </a:lnTo>
                  <a:lnTo>
                    <a:pt x="1875" y="18"/>
                  </a:lnTo>
                  <a:lnTo>
                    <a:pt x="1929" y="18"/>
                  </a:lnTo>
                  <a:close/>
                  <a:moveTo>
                    <a:pt x="2031" y="130"/>
                  </a:moveTo>
                  <a:lnTo>
                    <a:pt x="2031" y="114"/>
                  </a:lnTo>
                  <a:lnTo>
                    <a:pt x="1978" y="114"/>
                  </a:lnTo>
                  <a:lnTo>
                    <a:pt x="1978" y="2"/>
                  </a:lnTo>
                  <a:lnTo>
                    <a:pt x="1960" y="2"/>
                  </a:lnTo>
                  <a:lnTo>
                    <a:pt x="1960" y="130"/>
                  </a:lnTo>
                  <a:lnTo>
                    <a:pt x="2031" y="130"/>
                  </a:lnTo>
                  <a:close/>
                  <a:moveTo>
                    <a:pt x="2127" y="18"/>
                  </a:moveTo>
                  <a:lnTo>
                    <a:pt x="2127" y="2"/>
                  </a:lnTo>
                  <a:lnTo>
                    <a:pt x="2055" y="2"/>
                  </a:lnTo>
                  <a:lnTo>
                    <a:pt x="2055" y="130"/>
                  </a:lnTo>
                  <a:lnTo>
                    <a:pt x="2073" y="130"/>
                  </a:lnTo>
                  <a:lnTo>
                    <a:pt x="2073" y="72"/>
                  </a:lnTo>
                  <a:lnTo>
                    <a:pt x="2122" y="72"/>
                  </a:lnTo>
                  <a:lnTo>
                    <a:pt x="2122" y="55"/>
                  </a:lnTo>
                  <a:lnTo>
                    <a:pt x="2073" y="55"/>
                  </a:lnTo>
                  <a:lnTo>
                    <a:pt x="2073" y="18"/>
                  </a:lnTo>
                  <a:lnTo>
                    <a:pt x="2127" y="18"/>
                  </a:lnTo>
                  <a:close/>
                  <a:moveTo>
                    <a:pt x="2262" y="130"/>
                  </a:moveTo>
                  <a:lnTo>
                    <a:pt x="2206" y="2"/>
                  </a:lnTo>
                  <a:lnTo>
                    <a:pt x="2188" y="2"/>
                  </a:lnTo>
                  <a:lnTo>
                    <a:pt x="2132" y="130"/>
                  </a:lnTo>
                  <a:lnTo>
                    <a:pt x="2152" y="130"/>
                  </a:lnTo>
                  <a:lnTo>
                    <a:pt x="2165" y="98"/>
                  </a:lnTo>
                  <a:lnTo>
                    <a:pt x="2228" y="98"/>
                  </a:lnTo>
                  <a:lnTo>
                    <a:pt x="2242" y="130"/>
                  </a:lnTo>
                  <a:lnTo>
                    <a:pt x="2262" y="130"/>
                  </a:lnTo>
                  <a:close/>
                  <a:moveTo>
                    <a:pt x="2222" y="83"/>
                  </a:moveTo>
                  <a:lnTo>
                    <a:pt x="2171" y="83"/>
                  </a:lnTo>
                  <a:lnTo>
                    <a:pt x="2197" y="20"/>
                  </a:lnTo>
                  <a:lnTo>
                    <a:pt x="2222" y="83"/>
                  </a:lnTo>
                  <a:close/>
                  <a:moveTo>
                    <a:pt x="2377" y="130"/>
                  </a:moveTo>
                  <a:lnTo>
                    <a:pt x="2377" y="114"/>
                  </a:lnTo>
                  <a:lnTo>
                    <a:pt x="2373" y="114"/>
                  </a:lnTo>
                  <a:lnTo>
                    <a:pt x="2371" y="114"/>
                  </a:lnTo>
                  <a:lnTo>
                    <a:pt x="2369" y="113"/>
                  </a:lnTo>
                  <a:lnTo>
                    <a:pt x="2368" y="112"/>
                  </a:lnTo>
                  <a:lnTo>
                    <a:pt x="2366" y="110"/>
                  </a:lnTo>
                  <a:lnTo>
                    <a:pt x="2362" y="104"/>
                  </a:lnTo>
                  <a:lnTo>
                    <a:pt x="2358" y="97"/>
                  </a:lnTo>
                  <a:lnTo>
                    <a:pt x="2353" y="87"/>
                  </a:lnTo>
                  <a:lnTo>
                    <a:pt x="2349" y="78"/>
                  </a:lnTo>
                  <a:lnTo>
                    <a:pt x="2344" y="72"/>
                  </a:lnTo>
                  <a:lnTo>
                    <a:pt x="2341" y="67"/>
                  </a:lnTo>
                  <a:lnTo>
                    <a:pt x="2347" y="64"/>
                  </a:lnTo>
                  <a:lnTo>
                    <a:pt x="2352" y="61"/>
                  </a:lnTo>
                  <a:lnTo>
                    <a:pt x="2356" y="58"/>
                  </a:lnTo>
                  <a:lnTo>
                    <a:pt x="2360" y="54"/>
                  </a:lnTo>
                  <a:lnTo>
                    <a:pt x="2362" y="50"/>
                  </a:lnTo>
                  <a:lnTo>
                    <a:pt x="2364" y="45"/>
                  </a:lnTo>
                  <a:lnTo>
                    <a:pt x="2366" y="40"/>
                  </a:lnTo>
                  <a:lnTo>
                    <a:pt x="2366" y="35"/>
                  </a:lnTo>
                  <a:lnTo>
                    <a:pt x="2366" y="32"/>
                  </a:lnTo>
                  <a:lnTo>
                    <a:pt x="2365" y="28"/>
                  </a:lnTo>
                  <a:lnTo>
                    <a:pt x="2363" y="22"/>
                  </a:lnTo>
                  <a:lnTo>
                    <a:pt x="2362" y="19"/>
                  </a:lnTo>
                  <a:lnTo>
                    <a:pt x="2360" y="16"/>
                  </a:lnTo>
                  <a:lnTo>
                    <a:pt x="2357" y="13"/>
                  </a:lnTo>
                  <a:lnTo>
                    <a:pt x="2355" y="11"/>
                  </a:lnTo>
                  <a:lnTo>
                    <a:pt x="2349" y="7"/>
                  </a:lnTo>
                  <a:lnTo>
                    <a:pt x="2346" y="6"/>
                  </a:lnTo>
                  <a:lnTo>
                    <a:pt x="2342" y="4"/>
                  </a:lnTo>
                  <a:lnTo>
                    <a:pt x="2335" y="3"/>
                  </a:lnTo>
                  <a:lnTo>
                    <a:pt x="2327" y="2"/>
                  </a:lnTo>
                  <a:lnTo>
                    <a:pt x="2284" y="2"/>
                  </a:lnTo>
                  <a:lnTo>
                    <a:pt x="2284" y="130"/>
                  </a:lnTo>
                  <a:lnTo>
                    <a:pt x="2303" y="130"/>
                  </a:lnTo>
                  <a:lnTo>
                    <a:pt x="2303" y="74"/>
                  </a:lnTo>
                  <a:lnTo>
                    <a:pt x="2317" y="74"/>
                  </a:lnTo>
                  <a:lnTo>
                    <a:pt x="2319" y="74"/>
                  </a:lnTo>
                  <a:lnTo>
                    <a:pt x="2322" y="75"/>
                  </a:lnTo>
                  <a:lnTo>
                    <a:pt x="2324" y="76"/>
                  </a:lnTo>
                  <a:lnTo>
                    <a:pt x="2326" y="77"/>
                  </a:lnTo>
                  <a:lnTo>
                    <a:pt x="2330" y="82"/>
                  </a:lnTo>
                  <a:lnTo>
                    <a:pt x="2334" y="88"/>
                  </a:lnTo>
                  <a:lnTo>
                    <a:pt x="2347" y="116"/>
                  </a:lnTo>
                  <a:lnTo>
                    <a:pt x="2350" y="119"/>
                  </a:lnTo>
                  <a:lnTo>
                    <a:pt x="2353" y="122"/>
                  </a:lnTo>
                  <a:lnTo>
                    <a:pt x="2356" y="125"/>
                  </a:lnTo>
                  <a:lnTo>
                    <a:pt x="2359" y="127"/>
                  </a:lnTo>
                  <a:lnTo>
                    <a:pt x="2362" y="128"/>
                  </a:lnTo>
                  <a:lnTo>
                    <a:pt x="2365" y="129"/>
                  </a:lnTo>
                  <a:lnTo>
                    <a:pt x="2369" y="130"/>
                  </a:lnTo>
                  <a:lnTo>
                    <a:pt x="2373" y="130"/>
                  </a:lnTo>
                  <a:lnTo>
                    <a:pt x="2377" y="130"/>
                  </a:lnTo>
                  <a:close/>
                  <a:moveTo>
                    <a:pt x="2346" y="35"/>
                  </a:moveTo>
                  <a:lnTo>
                    <a:pt x="2346" y="40"/>
                  </a:lnTo>
                  <a:lnTo>
                    <a:pt x="2345" y="44"/>
                  </a:lnTo>
                  <a:lnTo>
                    <a:pt x="2342" y="47"/>
                  </a:lnTo>
                  <a:lnTo>
                    <a:pt x="2339" y="51"/>
                  </a:lnTo>
                  <a:lnTo>
                    <a:pt x="2336" y="54"/>
                  </a:lnTo>
                  <a:lnTo>
                    <a:pt x="2332" y="56"/>
                  </a:lnTo>
                  <a:lnTo>
                    <a:pt x="2328" y="57"/>
                  </a:lnTo>
                  <a:lnTo>
                    <a:pt x="2323" y="57"/>
                  </a:lnTo>
                  <a:lnTo>
                    <a:pt x="2303" y="57"/>
                  </a:lnTo>
                  <a:lnTo>
                    <a:pt x="2303" y="18"/>
                  </a:lnTo>
                  <a:lnTo>
                    <a:pt x="2323" y="18"/>
                  </a:lnTo>
                  <a:lnTo>
                    <a:pt x="2328" y="18"/>
                  </a:lnTo>
                  <a:lnTo>
                    <a:pt x="2332" y="19"/>
                  </a:lnTo>
                  <a:lnTo>
                    <a:pt x="2336" y="21"/>
                  </a:lnTo>
                  <a:lnTo>
                    <a:pt x="2339" y="23"/>
                  </a:lnTo>
                  <a:lnTo>
                    <a:pt x="2342" y="25"/>
                  </a:lnTo>
                  <a:lnTo>
                    <a:pt x="2344" y="28"/>
                  </a:lnTo>
                  <a:lnTo>
                    <a:pt x="2346" y="32"/>
                  </a:lnTo>
                  <a:lnTo>
                    <a:pt x="2346" y="35"/>
                  </a:lnTo>
                  <a:close/>
                  <a:moveTo>
                    <a:pt x="2476" y="18"/>
                  </a:moveTo>
                  <a:lnTo>
                    <a:pt x="2476" y="2"/>
                  </a:lnTo>
                  <a:lnTo>
                    <a:pt x="2404" y="2"/>
                  </a:lnTo>
                  <a:lnTo>
                    <a:pt x="2404" y="130"/>
                  </a:lnTo>
                  <a:lnTo>
                    <a:pt x="2476" y="130"/>
                  </a:lnTo>
                  <a:lnTo>
                    <a:pt x="2476" y="114"/>
                  </a:lnTo>
                  <a:lnTo>
                    <a:pt x="2422" y="114"/>
                  </a:lnTo>
                  <a:lnTo>
                    <a:pt x="2422" y="72"/>
                  </a:lnTo>
                  <a:lnTo>
                    <a:pt x="2471" y="72"/>
                  </a:lnTo>
                  <a:lnTo>
                    <a:pt x="2471" y="55"/>
                  </a:lnTo>
                  <a:lnTo>
                    <a:pt x="2422" y="55"/>
                  </a:lnTo>
                  <a:lnTo>
                    <a:pt x="2422" y="18"/>
                  </a:lnTo>
                  <a:lnTo>
                    <a:pt x="2476" y="1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6" name="Freeform 14"/>
            <p:cNvSpPr>
              <a:spLocks noEditPoints="1"/>
            </p:cNvSpPr>
            <p:nvPr/>
          </p:nvSpPr>
          <p:spPr bwMode="auto">
            <a:xfrm>
              <a:off x="782" y="2489"/>
              <a:ext cx="1777" cy="125"/>
            </a:xfrm>
            <a:custGeom>
              <a:avLst/>
              <a:gdLst>
                <a:gd name="T0" fmla="*/ 0 w 1885"/>
                <a:gd name="T1" fmla="*/ 2 h 133"/>
                <a:gd name="T2" fmla="*/ 71 w 1885"/>
                <a:gd name="T3" fmla="*/ 2 h 133"/>
                <a:gd name="T4" fmla="*/ 91 w 1885"/>
                <a:gd name="T5" fmla="*/ 46 h 133"/>
                <a:gd name="T6" fmla="*/ 90 w 1885"/>
                <a:gd name="T7" fmla="*/ 2 h 133"/>
                <a:gd name="T8" fmla="*/ 140 w 1885"/>
                <a:gd name="T9" fmla="*/ 46 h 133"/>
                <a:gd name="T10" fmla="*/ 197 w 1885"/>
                <a:gd name="T11" fmla="*/ 19 h 133"/>
                <a:gd name="T12" fmla="*/ 189 w 1885"/>
                <a:gd name="T13" fmla="*/ 8 h 133"/>
                <a:gd name="T14" fmla="*/ 175 w 1885"/>
                <a:gd name="T15" fmla="*/ 0 h 133"/>
                <a:gd name="T16" fmla="*/ 158 w 1885"/>
                <a:gd name="T17" fmla="*/ 8 h 133"/>
                <a:gd name="T18" fmla="*/ 153 w 1885"/>
                <a:gd name="T19" fmla="*/ 19 h 133"/>
                <a:gd name="T20" fmla="*/ 155 w 1885"/>
                <a:gd name="T21" fmla="*/ 35 h 133"/>
                <a:gd name="T22" fmla="*/ 165 w 1885"/>
                <a:gd name="T23" fmla="*/ 45 h 133"/>
                <a:gd name="T24" fmla="*/ 182 w 1885"/>
                <a:gd name="T25" fmla="*/ 46 h 133"/>
                <a:gd name="T26" fmla="*/ 194 w 1885"/>
                <a:gd name="T27" fmla="*/ 36 h 133"/>
                <a:gd name="T28" fmla="*/ 189 w 1885"/>
                <a:gd name="T29" fmla="*/ 23 h 133"/>
                <a:gd name="T30" fmla="*/ 186 w 1885"/>
                <a:gd name="T31" fmla="*/ 37 h 133"/>
                <a:gd name="T32" fmla="*/ 175 w 1885"/>
                <a:gd name="T33" fmla="*/ 40 h 133"/>
                <a:gd name="T34" fmla="*/ 165 w 1885"/>
                <a:gd name="T35" fmla="*/ 37 h 133"/>
                <a:gd name="T36" fmla="*/ 158 w 1885"/>
                <a:gd name="T37" fmla="*/ 27 h 133"/>
                <a:gd name="T38" fmla="*/ 161 w 1885"/>
                <a:gd name="T39" fmla="*/ 14 h 133"/>
                <a:gd name="T40" fmla="*/ 171 w 1885"/>
                <a:gd name="T41" fmla="*/ 8 h 133"/>
                <a:gd name="T42" fmla="*/ 182 w 1885"/>
                <a:gd name="T43" fmla="*/ 8 h 133"/>
                <a:gd name="T44" fmla="*/ 189 w 1885"/>
                <a:gd name="T45" fmla="*/ 17 h 133"/>
                <a:gd name="T46" fmla="*/ 238 w 1885"/>
                <a:gd name="T47" fmla="*/ 2 h 133"/>
                <a:gd name="T48" fmla="*/ 213 w 1885"/>
                <a:gd name="T49" fmla="*/ 9 h 133"/>
                <a:gd name="T50" fmla="*/ 252 w 1885"/>
                <a:gd name="T51" fmla="*/ 46 h 133"/>
                <a:gd name="T52" fmla="*/ 267 w 1885"/>
                <a:gd name="T53" fmla="*/ 29 h 133"/>
                <a:gd name="T54" fmla="*/ 305 w 1885"/>
                <a:gd name="T55" fmla="*/ 2 h 133"/>
                <a:gd name="T56" fmla="*/ 370 w 1885"/>
                <a:gd name="T57" fmla="*/ 46 h 133"/>
                <a:gd name="T58" fmla="*/ 386 w 1885"/>
                <a:gd name="T59" fmla="*/ 2 h 133"/>
                <a:gd name="T60" fmla="*/ 460 w 1885"/>
                <a:gd name="T61" fmla="*/ 34 h 133"/>
                <a:gd name="T62" fmla="*/ 458 w 1885"/>
                <a:gd name="T63" fmla="*/ 25 h 133"/>
                <a:gd name="T64" fmla="*/ 442 w 1885"/>
                <a:gd name="T65" fmla="*/ 17 h 133"/>
                <a:gd name="T66" fmla="*/ 441 w 1885"/>
                <a:gd name="T67" fmla="*/ 9 h 133"/>
                <a:gd name="T68" fmla="*/ 449 w 1885"/>
                <a:gd name="T69" fmla="*/ 8 h 133"/>
                <a:gd name="T70" fmla="*/ 448 w 1885"/>
                <a:gd name="T71" fmla="*/ 0 h 133"/>
                <a:gd name="T72" fmla="*/ 437 w 1885"/>
                <a:gd name="T73" fmla="*/ 8 h 133"/>
                <a:gd name="T74" fmla="*/ 434 w 1885"/>
                <a:gd name="T75" fmla="*/ 10 h 133"/>
                <a:gd name="T76" fmla="*/ 437 w 1885"/>
                <a:gd name="T77" fmla="*/ 21 h 133"/>
                <a:gd name="T78" fmla="*/ 451 w 1885"/>
                <a:gd name="T79" fmla="*/ 30 h 133"/>
                <a:gd name="T80" fmla="*/ 451 w 1885"/>
                <a:gd name="T81" fmla="*/ 38 h 133"/>
                <a:gd name="T82" fmla="*/ 438 w 1885"/>
                <a:gd name="T83" fmla="*/ 40 h 133"/>
                <a:gd name="T84" fmla="*/ 442 w 1885"/>
                <a:gd name="T85" fmla="*/ 46 h 133"/>
                <a:gd name="T86" fmla="*/ 459 w 1885"/>
                <a:gd name="T87" fmla="*/ 40 h 133"/>
                <a:gd name="T88" fmla="*/ 503 w 1885"/>
                <a:gd name="T89" fmla="*/ 2 h 133"/>
                <a:gd name="T90" fmla="*/ 503 w 1885"/>
                <a:gd name="T91" fmla="*/ 8 h 133"/>
                <a:gd name="T92" fmla="*/ 563 w 1885"/>
                <a:gd name="T93" fmla="*/ 2 h 133"/>
                <a:gd name="T94" fmla="*/ 563 w 1885"/>
                <a:gd name="T95" fmla="*/ 8 h 133"/>
                <a:gd name="T96" fmla="*/ 602 w 1885"/>
                <a:gd name="T97" fmla="*/ 34 h 133"/>
                <a:gd name="T98" fmla="*/ 594 w 1885"/>
                <a:gd name="T99" fmla="*/ 40 h 133"/>
                <a:gd name="T100" fmla="*/ 583 w 1885"/>
                <a:gd name="T101" fmla="*/ 38 h 133"/>
                <a:gd name="T102" fmla="*/ 572 w 1885"/>
                <a:gd name="T103" fmla="*/ 2 h 133"/>
                <a:gd name="T104" fmla="*/ 577 w 1885"/>
                <a:gd name="T105" fmla="*/ 39 h 133"/>
                <a:gd name="T106" fmla="*/ 587 w 1885"/>
                <a:gd name="T107" fmla="*/ 46 h 133"/>
                <a:gd name="T108" fmla="*/ 601 w 1885"/>
                <a:gd name="T109" fmla="*/ 43 h 133"/>
                <a:gd name="T110" fmla="*/ 607 w 1885"/>
                <a:gd name="T111" fmla="*/ 35 h 133"/>
                <a:gd name="T112" fmla="*/ 619 w 1885"/>
                <a:gd name="T113" fmla="*/ 2 h 133"/>
                <a:gd name="T114" fmla="*/ 692 w 1885"/>
                <a:gd name="T115" fmla="*/ 8 h 133"/>
                <a:gd name="T116" fmla="*/ 671 w 1885"/>
                <a:gd name="T117" fmla="*/ 25 h 13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885" h="133">
                  <a:moveTo>
                    <a:pt x="100" y="131"/>
                  </a:moveTo>
                  <a:lnTo>
                    <a:pt x="100" y="2"/>
                  </a:lnTo>
                  <a:lnTo>
                    <a:pt x="81" y="2"/>
                  </a:lnTo>
                  <a:lnTo>
                    <a:pt x="81" y="105"/>
                  </a:lnTo>
                  <a:lnTo>
                    <a:pt x="80" y="105"/>
                  </a:lnTo>
                  <a:lnTo>
                    <a:pt x="24" y="2"/>
                  </a:lnTo>
                  <a:lnTo>
                    <a:pt x="0" y="2"/>
                  </a:lnTo>
                  <a:lnTo>
                    <a:pt x="0" y="131"/>
                  </a:lnTo>
                  <a:lnTo>
                    <a:pt x="19" y="131"/>
                  </a:lnTo>
                  <a:lnTo>
                    <a:pt x="19" y="28"/>
                  </a:lnTo>
                  <a:lnTo>
                    <a:pt x="76" y="131"/>
                  </a:lnTo>
                  <a:lnTo>
                    <a:pt x="100" y="131"/>
                  </a:lnTo>
                  <a:close/>
                  <a:moveTo>
                    <a:pt x="250" y="131"/>
                  </a:moveTo>
                  <a:lnTo>
                    <a:pt x="194" y="2"/>
                  </a:lnTo>
                  <a:lnTo>
                    <a:pt x="176" y="2"/>
                  </a:lnTo>
                  <a:lnTo>
                    <a:pt x="120" y="131"/>
                  </a:lnTo>
                  <a:lnTo>
                    <a:pt x="140" y="131"/>
                  </a:lnTo>
                  <a:lnTo>
                    <a:pt x="153" y="98"/>
                  </a:lnTo>
                  <a:lnTo>
                    <a:pt x="216" y="98"/>
                  </a:lnTo>
                  <a:lnTo>
                    <a:pt x="230" y="131"/>
                  </a:lnTo>
                  <a:lnTo>
                    <a:pt x="250" y="131"/>
                  </a:lnTo>
                  <a:close/>
                  <a:moveTo>
                    <a:pt x="210" y="83"/>
                  </a:moveTo>
                  <a:lnTo>
                    <a:pt x="160" y="83"/>
                  </a:lnTo>
                  <a:lnTo>
                    <a:pt x="185" y="20"/>
                  </a:lnTo>
                  <a:lnTo>
                    <a:pt x="210" y="83"/>
                  </a:lnTo>
                  <a:close/>
                  <a:moveTo>
                    <a:pt x="342" y="18"/>
                  </a:moveTo>
                  <a:lnTo>
                    <a:pt x="342" y="2"/>
                  </a:lnTo>
                  <a:lnTo>
                    <a:pt x="245" y="2"/>
                  </a:lnTo>
                  <a:lnTo>
                    <a:pt x="245" y="18"/>
                  </a:lnTo>
                  <a:lnTo>
                    <a:pt x="284" y="18"/>
                  </a:lnTo>
                  <a:lnTo>
                    <a:pt x="284" y="131"/>
                  </a:lnTo>
                  <a:lnTo>
                    <a:pt x="303" y="131"/>
                  </a:lnTo>
                  <a:lnTo>
                    <a:pt x="303" y="18"/>
                  </a:lnTo>
                  <a:lnTo>
                    <a:pt x="342" y="18"/>
                  </a:lnTo>
                  <a:close/>
                  <a:moveTo>
                    <a:pt x="386" y="131"/>
                  </a:moveTo>
                  <a:lnTo>
                    <a:pt x="386" y="2"/>
                  </a:lnTo>
                  <a:lnTo>
                    <a:pt x="368" y="2"/>
                  </a:lnTo>
                  <a:lnTo>
                    <a:pt x="368" y="131"/>
                  </a:lnTo>
                  <a:lnTo>
                    <a:pt x="386" y="131"/>
                  </a:lnTo>
                  <a:close/>
                  <a:moveTo>
                    <a:pt x="538" y="67"/>
                  </a:moveTo>
                  <a:lnTo>
                    <a:pt x="537" y="60"/>
                  </a:lnTo>
                  <a:lnTo>
                    <a:pt x="537" y="53"/>
                  </a:lnTo>
                  <a:lnTo>
                    <a:pt x="535" y="46"/>
                  </a:lnTo>
                  <a:lnTo>
                    <a:pt x="534" y="40"/>
                  </a:lnTo>
                  <a:lnTo>
                    <a:pt x="531" y="35"/>
                  </a:lnTo>
                  <a:lnTo>
                    <a:pt x="529" y="29"/>
                  </a:lnTo>
                  <a:lnTo>
                    <a:pt x="526" y="24"/>
                  </a:lnTo>
                  <a:lnTo>
                    <a:pt x="522" y="19"/>
                  </a:lnTo>
                  <a:lnTo>
                    <a:pt x="518" y="15"/>
                  </a:lnTo>
                  <a:lnTo>
                    <a:pt x="513" y="11"/>
                  </a:lnTo>
                  <a:lnTo>
                    <a:pt x="508" y="8"/>
                  </a:lnTo>
                  <a:lnTo>
                    <a:pt x="502" y="5"/>
                  </a:lnTo>
                  <a:lnTo>
                    <a:pt x="496" y="3"/>
                  </a:lnTo>
                  <a:lnTo>
                    <a:pt x="490" y="1"/>
                  </a:lnTo>
                  <a:lnTo>
                    <a:pt x="483" y="0"/>
                  </a:lnTo>
                  <a:lnTo>
                    <a:pt x="476" y="0"/>
                  </a:lnTo>
                  <a:lnTo>
                    <a:pt x="469" y="0"/>
                  </a:lnTo>
                  <a:lnTo>
                    <a:pt x="462" y="1"/>
                  </a:lnTo>
                  <a:lnTo>
                    <a:pt x="456" y="3"/>
                  </a:lnTo>
                  <a:lnTo>
                    <a:pt x="450" y="5"/>
                  </a:lnTo>
                  <a:lnTo>
                    <a:pt x="444" y="8"/>
                  </a:lnTo>
                  <a:lnTo>
                    <a:pt x="439" y="11"/>
                  </a:lnTo>
                  <a:lnTo>
                    <a:pt x="435" y="15"/>
                  </a:lnTo>
                  <a:lnTo>
                    <a:pt x="430" y="19"/>
                  </a:lnTo>
                  <a:lnTo>
                    <a:pt x="427" y="24"/>
                  </a:lnTo>
                  <a:lnTo>
                    <a:pt x="423" y="29"/>
                  </a:lnTo>
                  <a:lnTo>
                    <a:pt x="421" y="35"/>
                  </a:lnTo>
                  <a:lnTo>
                    <a:pt x="419" y="40"/>
                  </a:lnTo>
                  <a:lnTo>
                    <a:pt x="417" y="46"/>
                  </a:lnTo>
                  <a:lnTo>
                    <a:pt x="416" y="53"/>
                  </a:lnTo>
                  <a:lnTo>
                    <a:pt x="415" y="60"/>
                  </a:lnTo>
                  <a:lnTo>
                    <a:pt x="415" y="67"/>
                  </a:lnTo>
                  <a:lnTo>
                    <a:pt x="415" y="74"/>
                  </a:lnTo>
                  <a:lnTo>
                    <a:pt x="416" y="80"/>
                  </a:lnTo>
                  <a:lnTo>
                    <a:pt x="417" y="87"/>
                  </a:lnTo>
                  <a:lnTo>
                    <a:pt x="419" y="93"/>
                  </a:lnTo>
                  <a:lnTo>
                    <a:pt x="421" y="99"/>
                  </a:lnTo>
                  <a:lnTo>
                    <a:pt x="423" y="104"/>
                  </a:lnTo>
                  <a:lnTo>
                    <a:pt x="427" y="109"/>
                  </a:lnTo>
                  <a:lnTo>
                    <a:pt x="430" y="114"/>
                  </a:lnTo>
                  <a:lnTo>
                    <a:pt x="435" y="118"/>
                  </a:lnTo>
                  <a:lnTo>
                    <a:pt x="439" y="122"/>
                  </a:lnTo>
                  <a:lnTo>
                    <a:pt x="444" y="126"/>
                  </a:lnTo>
                  <a:lnTo>
                    <a:pt x="450" y="128"/>
                  </a:lnTo>
                  <a:lnTo>
                    <a:pt x="456" y="130"/>
                  </a:lnTo>
                  <a:lnTo>
                    <a:pt x="462" y="132"/>
                  </a:lnTo>
                  <a:lnTo>
                    <a:pt x="469" y="133"/>
                  </a:lnTo>
                  <a:lnTo>
                    <a:pt x="476" y="133"/>
                  </a:lnTo>
                  <a:lnTo>
                    <a:pt x="483" y="133"/>
                  </a:lnTo>
                  <a:lnTo>
                    <a:pt x="490" y="132"/>
                  </a:lnTo>
                  <a:lnTo>
                    <a:pt x="496" y="130"/>
                  </a:lnTo>
                  <a:lnTo>
                    <a:pt x="502" y="128"/>
                  </a:lnTo>
                  <a:lnTo>
                    <a:pt x="508" y="126"/>
                  </a:lnTo>
                  <a:lnTo>
                    <a:pt x="513" y="122"/>
                  </a:lnTo>
                  <a:lnTo>
                    <a:pt x="518" y="118"/>
                  </a:lnTo>
                  <a:lnTo>
                    <a:pt x="522" y="114"/>
                  </a:lnTo>
                  <a:lnTo>
                    <a:pt x="526" y="109"/>
                  </a:lnTo>
                  <a:lnTo>
                    <a:pt x="529" y="104"/>
                  </a:lnTo>
                  <a:lnTo>
                    <a:pt x="531" y="98"/>
                  </a:lnTo>
                  <a:lnTo>
                    <a:pt x="534" y="93"/>
                  </a:lnTo>
                  <a:lnTo>
                    <a:pt x="535" y="87"/>
                  </a:lnTo>
                  <a:lnTo>
                    <a:pt x="537" y="80"/>
                  </a:lnTo>
                  <a:lnTo>
                    <a:pt x="537" y="74"/>
                  </a:lnTo>
                  <a:lnTo>
                    <a:pt x="538" y="67"/>
                  </a:lnTo>
                  <a:close/>
                  <a:moveTo>
                    <a:pt x="518" y="67"/>
                  </a:moveTo>
                  <a:lnTo>
                    <a:pt x="518" y="72"/>
                  </a:lnTo>
                  <a:lnTo>
                    <a:pt x="518" y="77"/>
                  </a:lnTo>
                  <a:lnTo>
                    <a:pt x="516" y="86"/>
                  </a:lnTo>
                  <a:lnTo>
                    <a:pt x="514" y="91"/>
                  </a:lnTo>
                  <a:lnTo>
                    <a:pt x="512" y="95"/>
                  </a:lnTo>
                  <a:lnTo>
                    <a:pt x="507" y="102"/>
                  </a:lnTo>
                  <a:lnTo>
                    <a:pt x="504" y="106"/>
                  </a:lnTo>
                  <a:lnTo>
                    <a:pt x="501" y="109"/>
                  </a:lnTo>
                  <a:lnTo>
                    <a:pt x="497" y="111"/>
                  </a:lnTo>
                  <a:lnTo>
                    <a:pt x="494" y="113"/>
                  </a:lnTo>
                  <a:lnTo>
                    <a:pt x="490" y="115"/>
                  </a:lnTo>
                  <a:lnTo>
                    <a:pt x="485" y="116"/>
                  </a:lnTo>
                  <a:lnTo>
                    <a:pt x="481" y="116"/>
                  </a:lnTo>
                  <a:lnTo>
                    <a:pt x="476" y="117"/>
                  </a:lnTo>
                  <a:lnTo>
                    <a:pt x="471" y="116"/>
                  </a:lnTo>
                  <a:lnTo>
                    <a:pt x="467" y="116"/>
                  </a:lnTo>
                  <a:lnTo>
                    <a:pt x="462" y="115"/>
                  </a:lnTo>
                  <a:lnTo>
                    <a:pt x="458" y="113"/>
                  </a:lnTo>
                  <a:lnTo>
                    <a:pt x="455" y="111"/>
                  </a:lnTo>
                  <a:lnTo>
                    <a:pt x="451" y="109"/>
                  </a:lnTo>
                  <a:lnTo>
                    <a:pt x="448" y="106"/>
                  </a:lnTo>
                  <a:lnTo>
                    <a:pt x="445" y="102"/>
                  </a:lnTo>
                  <a:lnTo>
                    <a:pt x="442" y="99"/>
                  </a:lnTo>
                  <a:lnTo>
                    <a:pt x="440" y="95"/>
                  </a:lnTo>
                  <a:lnTo>
                    <a:pt x="438" y="91"/>
                  </a:lnTo>
                  <a:lnTo>
                    <a:pt x="436" y="86"/>
                  </a:lnTo>
                  <a:lnTo>
                    <a:pt x="435" y="82"/>
                  </a:lnTo>
                  <a:lnTo>
                    <a:pt x="434" y="77"/>
                  </a:lnTo>
                  <a:lnTo>
                    <a:pt x="434" y="72"/>
                  </a:lnTo>
                  <a:lnTo>
                    <a:pt x="434" y="67"/>
                  </a:lnTo>
                  <a:lnTo>
                    <a:pt x="434" y="61"/>
                  </a:lnTo>
                  <a:lnTo>
                    <a:pt x="434" y="56"/>
                  </a:lnTo>
                  <a:lnTo>
                    <a:pt x="436" y="47"/>
                  </a:lnTo>
                  <a:lnTo>
                    <a:pt x="438" y="43"/>
                  </a:lnTo>
                  <a:lnTo>
                    <a:pt x="440" y="38"/>
                  </a:lnTo>
                  <a:lnTo>
                    <a:pt x="445" y="31"/>
                  </a:lnTo>
                  <a:lnTo>
                    <a:pt x="448" y="28"/>
                  </a:lnTo>
                  <a:lnTo>
                    <a:pt x="451" y="25"/>
                  </a:lnTo>
                  <a:lnTo>
                    <a:pt x="455" y="22"/>
                  </a:lnTo>
                  <a:lnTo>
                    <a:pt x="459" y="20"/>
                  </a:lnTo>
                  <a:lnTo>
                    <a:pt x="463" y="18"/>
                  </a:lnTo>
                  <a:lnTo>
                    <a:pt x="467" y="17"/>
                  </a:lnTo>
                  <a:lnTo>
                    <a:pt x="471" y="17"/>
                  </a:lnTo>
                  <a:lnTo>
                    <a:pt x="476" y="16"/>
                  </a:lnTo>
                  <a:lnTo>
                    <a:pt x="481" y="17"/>
                  </a:lnTo>
                  <a:lnTo>
                    <a:pt x="485" y="17"/>
                  </a:lnTo>
                  <a:lnTo>
                    <a:pt x="490" y="18"/>
                  </a:lnTo>
                  <a:lnTo>
                    <a:pt x="494" y="20"/>
                  </a:lnTo>
                  <a:lnTo>
                    <a:pt x="497" y="22"/>
                  </a:lnTo>
                  <a:lnTo>
                    <a:pt x="501" y="25"/>
                  </a:lnTo>
                  <a:lnTo>
                    <a:pt x="504" y="28"/>
                  </a:lnTo>
                  <a:lnTo>
                    <a:pt x="507" y="31"/>
                  </a:lnTo>
                  <a:lnTo>
                    <a:pt x="510" y="35"/>
                  </a:lnTo>
                  <a:lnTo>
                    <a:pt x="512" y="38"/>
                  </a:lnTo>
                  <a:lnTo>
                    <a:pt x="514" y="43"/>
                  </a:lnTo>
                  <a:lnTo>
                    <a:pt x="516" y="47"/>
                  </a:lnTo>
                  <a:lnTo>
                    <a:pt x="517" y="51"/>
                  </a:lnTo>
                  <a:lnTo>
                    <a:pt x="518" y="56"/>
                  </a:lnTo>
                  <a:lnTo>
                    <a:pt x="518" y="61"/>
                  </a:lnTo>
                  <a:lnTo>
                    <a:pt x="518" y="67"/>
                  </a:lnTo>
                  <a:close/>
                  <a:moveTo>
                    <a:pt x="666" y="131"/>
                  </a:moveTo>
                  <a:lnTo>
                    <a:pt x="666" y="2"/>
                  </a:lnTo>
                  <a:lnTo>
                    <a:pt x="647" y="2"/>
                  </a:lnTo>
                  <a:lnTo>
                    <a:pt x="647" y="105"/>
                  </a:lnTo>
                  <a:lnTo>
                    <a:pt x="646" y="105"/>
                  </a:lnTo>
                  <a:lnTo>
                    <a:pt x="591" y="2"/>
                  </a:lnTo>
                  <a:lnTo>
                    <a:pt x="566" y="2"/>
                  </a:lnTo>
                  <a:lnTo>
                    <a:pt x="566" y="131"/>
                  </a:lnTo>
                  <a:lnTo>
                    <a:pt x="585" y="131"/>
                  </a:lnTo>
                  <a:lnTo>
                    <a:pt x="585" y="28"/>
                  </a:lnTo>
                  <a:lnTo>
                    <a:pt x="586" y="28"/>
                  </a:lnTo>
                  <a:lnTo>
                    <a:pt x="642" y="131"/>
                  </a:lnTo>
                  <a:lnTo>
                    <a:pt x="666" y="131"/>
                  </a:lnTo>
                  <a:close/>
                  <a:moveTo>
                    <a:pt x="817" y="131"/>
                  </a:moveTo>
                  <a:lnTo>
                    <a:pt x="761" y="2"/>
                  </a:lnTo>
                  <a:lnTo>
                    <a:pt x="743" y="2"/>
                  </a:lnTo>
                  <a:lnTo>
                    <a:pt x="686" y="131"/>
                  </a:lnTo>
                  <a:lnTo>
                    <a:pt x="706" y="131"/>
                  </a:lnTo>
                  <a:lnTo>
                    <a:pt x="720" y="98"/>
                  </a:lnTo>
                  <a:lnTo>
                    <a:pt x="783" y="98"/>
                  </a:lnTo>
                  <a:lnTo>
                    <a:pt x="797" y="131"/>
                  </a:lnTo>
                  <a:lnTo>
                    <a:pt x="817" y="131"/>
                  </a:lnTo>
                  <a:close/>
                  <a:moveTo>
                    <a:pt x="778" y="83"/>
                  </a:moveTo>
                  <a:lnTo>
                    <a:pt x="726" y="83"/>
                  </a:lnTo>
                  <a:lnTo>
                    <a:pt x="752" y="20"/>
                  </a:lnTo>
                  <a:lnTo>
                    <a:pt x="778" y="83"/>
                  </a:lnTo>
                  <a:close/>
                  <a:moveTo>
                    <a:pt x="909" y="131"/>
                  </a:moveTo>
                  <a:lnTo>
                    <a:pt x="909" y="114"/>
                  </a:lnTo>
                  <a:lnTo>
                    <a:pt x="856" y="114"/>
                  </a:lnTo>
                  <a:lnTo>
                    <a:pt x="856" y="2"/>
                  </a:lnTo>
                  <a:lnTo>
                    <a:pt x="837" y="2"/>
                  </a:lnTo>
                  <a:lnTo>
                    <a:pt x="837" y="131"/>
                  </a:lnTo>
                  <a:lnTo>
                    <a:pt x="909" y="131"/>
                  </a:lnTo>
                  <a:close/>
                  <a:moveTo>
                    <a:pt x="1008" y="131"/>
                  </a:moveTo>
                  <a:lnTo>
                    <a:pt x="1008" y="2"/>
                  </a:lnTo>
                  <a:lnTo>
                    <a:pt x="990" y="2"/>
                  </a:lnTo>
                  <a:lnTo>
                    <a:pt x="990" y="131"/>
                  </a:lnTo>
                  <a:lnTo>
                    <a:pt x="1008" y="131"/>
                  </a:lnTo>
                  <a:close/>
                  <a:moveTo>
                    <a:pt x="1148" y="131"/>
                  </a:moveTo>
                  <a:lnTo>
                    <a:pt x="1148" y="2"/>
                  </a:lnTo>
                  <a:lnTo>
                    <a:pt x="1129" y="2"/>
                  </a:lnTo>
                  <a:lnTo>
                    <a:pt x="1129" y="105"/>
                  </a:lnTo>
                  <a:lnTo>
                    <a:pt x="1128" y="105"/>
                  </a:lnTo>
                  <a:lnTo>
                    <a:pt x="1072" y="2"/>
                  </a:lnTo>
                  <a:lnTo>
                    <a:pt x="1048" y="2"/>
                  </a:lnTo>
                  <a:lnTo>
                    <a:pt x="1048" y="131"/>
                  </a:lnTo>
                  <a:lnTo>
                    <a:pt x="1067" y="131"/>
                  </a:lnTo>
                  <a:lnTo>
                    <a:pt x="1067" y="28"/>
                  </a:lnTo>
                  <a:lnTo>
                    <a:pt x="1068" y="28"/>
                  </a:lnTo>
                  <a:lnTo>
                    <a:pt x="1124" y="131"/>
                  </a:lnTo>
                  <a:lnTo>
                    <a:pt x="1148" y="131"/>
                  </a:lnTo>
                  <a:close/>
                  <a:moveTo>
                    <a:pt x="1255" y="96"/>
                  </a:moveTo>
                  <a:lnTo>
                    <a:pt x="1254" y="92"/>
                  </a:lnTo>
                  <a:lnTo>
                    <a:pt x="1254" y="89"/>
                  </a:lnTo>
                  <a:lnTo>
                    <a:pt x="1254" y="87"/>
                  </a:lnTo>
                  <a:lnTo>
                    <a:pt x="1253" y="83"/>
                  </a:lnTo>
                  <a:lnTo>
                    <a:pt x="1251" y="79"/>
                  </a:lnTo>
                  <a:lnTo>
                    <a:pt x="1249" y="76"/>
                  </a:lnTo>
                  <a:lnTo>
                    <a:pt x="1247" y="72"/>
                  </a:lnTo>
                  <a:lnTo>
                    <a:pt x="1244" y="69"/>
                  </a:lnTo>
                  <a:lnTo>
                    <a:pt x="1240" y="66"/>
                  </a:lnTo>
                  <a:lnTo>
                    <a:pt x="1237" y="63"/>
                  </a:lnTo>
                  <a:lnTo>
                    <a:pt x="1231" y="60"/>
                  </a:lnTo>
                  <a:lnTo>
                    <a:pt x="1223" y="55"/>
                  </a:lnTo>
                  <a:lnTo>
                    <a:pt x="1214" y="50"/>
                  </a:lnTo>
                  <a:lnTo>
                    <a:pt x="1207" y="46"/>
                  </a:lnTo>
                  <a:lnTo>
                    <a:pt x="1205" y="44"/>
                  </a:lnTo>
                  <a:lnTo>
                    <a:pt x="1203" y="42"/>
                  </a:lnTo>
                  <a:lnTo>
                    <a:pt x="1200" y="38"/>
                  </a:lnTo>
                  <a:lnTo>
                    <a:pt x="1199" y="36"/>
                  </a:lnTo>
                  <a:lnTo>
                    <a:pt x="1199" y="35"/>
                  </a:lnTo>
                  <a:lnTo>
                    <a:pt x="1199" y="31"/>
                  </a:lnTo>
                  <a:lnTo>
                    <a:pt x="1201" y="28"/>
                  </a:lnTo>
                  <a:lnTo>
                    <a:pt x="1203" y="25"/>
                  </a:lnTo>
                  <a:lnTo>
                    <a:pt x="1205" y="22"/>
                  </a:lnTo>
                  <a:lnTo>
                    <a:pt x="1209" y="19"/>
                  </a:lnTo>
                  <a:lnTo>
                    <a:pt x="1212" y="17"/>
                  </a:lnTo>
                  <a:lnTo>
                    <a:pt x="1217" y="16"/>
                  </a:lnTo>
                  <a:lnTo>
                    <a:pt x="1221" y="16"/>
                  </a:lnTo>
                  <a:lnTo>
                    <a:pt x="1225" y="16"/>
                  </a:lnTo>
                  <a:lnTo>
                    <a:pt x="1231" y="18"/>
                  </a:lnTo>
                  <a:lnTo>
                    <a:pt x="1247" y="22"/>
                  </a:lnTo>
                  <a:lnTo>
                    <a:pt x="1250" y="4"/>
                  </a:lnTo>
                  <a:lnTo>
                    <a:pt x="1243" y="2"/>
                  </a:lnTo>
                  <a:lnTo>
                    <a:pt x="1235" y="1"/>
                  </a:lnTo>
                  <a:lnTo>
                    <a:pt x="1228" y="0"/>
                  </a:lnTo>
                  <a:lnTo>
                    <a:pt x="1221" y="0"/>
                  </a:lnTo>
                  <a:lnTo>
                    <a:pt x="1213" y="0"/>
                  </a:lnTo>
                  <a:lnTo>
                    <a:pt x="1210" y="1"/>
                  </a:lnTo>
                  <a:lnTo>
                    <a:pt x="1206" y="2"/>
                  </a:lnTo>
                  <a:lnTo>
                    <a:pt x="1203" y="3"/>
                  </a:lnTo>
                  <a:lnTo>
                    <a:pt x="1199" y="4"/>
                  </a:lnTo>
                  <a:lnTo>
                    <a:pt x="1196" y="6"/>
                  </a:lnTo>
                  <a:lnTo>
                    <a:pt x="1193" y="8"/>
                  </a:lnTo>
                  <a:lnTo>
                    <a:pt x="1190" y="11"/>
                  </a:lnTo>
                  <a:lnTo>
                    <a:pt x="1187" y="13"/>
                  </a:lnTo>
                  <a:lnTo>
                    <a:pt x="1185" y="16"/>
                  </a:lnTo>
                  <a:lnTo>
                    <a:pt x="1183" y="20"/>
                  </a:lnTo>
                  <a:lnTo>
                    <a:pt x="1182" y="23"/>
                  </a:lnTo>
                  <a:lnTo>
                    <a:pt x="1181" y="27"/>
                  </a:lnTo>
                  <a:lnTo>
                    <a:pt x="1180" y="30"/>
                  </a:lnTo>
                  <a:lnTo>
                    <a:pt x="1180" y="35"/>
                  </a:lnTo>
                  <a:lnTo>
                    <a:pt x="1180" y="39"/>
                  </a:lnTo>
                  <a:lnTo>
                    <a:pt x="1181" y="43"/>
                  </a:lnTo>
                  <a:lnTo>
                    <a:pt x="1183" y="48"/>
                  </a:lnTo>
                  <a:lnTo>
                    <a:pt x="1186" y="52"/>
                  </a:lnTo>
                  <a:lnTo>
                    <a:pt x="1189" y="56"/>
                  </a:lnTo>
                  <a:lnTo>
                    <a:pt x="1193" y="59"/>
                  </a:lnTo>
                  <a:lnTo>
                    <a:pt x="1198" y="63"/>
                  </a:lnTo>
                  <a:lnTo>
                    <a:pt x="1204" y="66"/>
                  </a:lnTo>
                  <a:lnTo>
                    <a:pt x="1218" y="73"/>
                  </a:lnTo>
                  <a:lnTo>
                    <a:pt x="1225" y="78"/>
                  </a:lnTo>
                  <a:lnTo>
                    <a:pt x="1228" y="80"/>
                  </a:lnTo>
                  <a:lnTo>
                    <a:pt x="1230" y="82"/>
                  </a:lnTo>
                  <a:lnTo>
                    <a:pt x="1232" y="86"/>
                  </a:lnTo>
                  <a:lnTo>
                    <a:pt x="1234" y="89"/>
                  </a:lnTo>
                  <a:lnTo>
                    <a:pt x="1235" y="92"/>
                  </a:lnTo>
                  <a:lnTo>
                    <a:pt x="1235" y="96"/>
                  </a:lnTo>
                  <a:lnTo>
                    <a:pt x="1235" y="100"/>
                  </a:lnTo>
                  <a:lnTo>
                    <a:pt x="1234" y="104"/>
                  </a:lnTo>
                  <a:lnTo>
                    <a:pt x="1231" y="108"/>
                  </a:lnTo>
                  <a:lnTo>
                    <a:pt x="1230" y="109"/>
                  </a:lnTo>
                  <a:lnTo>
                    <a:pt x="1228" y="111"/>
                  </a:lnTo>
                  <a:lnTo>
                    <a:pt x="1224" y="113"/>
                  </a:lnTo>
                  <a:lnTo>
                    <a:pt x="1219" y="115"/>
                  </a:lnTo>
                  <a:lnTo>
                    <a:pt x="1214" y="116"/>
                  </a:lnTo>
                  <a:lnTo>
                    <a:pt x="1208" y="117"/>
                  </a:lnTo>
                  <a:lnTo>
                    <a:pt x="1201" y="116"/>
                  </a:lnTo>
                  <a:lnTo>
                    <a:pt x="1195" y="115"/>
                  </a:lnTo>
                  <a:lnTo>
                    <a:pt x="1189" y="113"/>
                  </a:lnTo>
                  <a:lnTo>
                    <a:pt x="1184" y="110"/>
                  </a:lnTo>
                  <a:lnTo>
                    <a:pt x="1181" y="128"/>
                  </a:lnTo>
                  <a:lnTo>
                    <a:pt x="1190" y="131"/>
                  </a:lnTo>
                  <a:lnTo>
                    <a:pt x="1195" y="132"/>
                  </a:lnTo>
                  <a:lnTo>
                    <a:pt x="1200" y="133"/>
                  </a:lnTo>
                  <a:lnTo>
                    <a:pt x="1208" y="133"/>
                  </a:lnTo>
                  <a:lnTo>
                    <a:pt x="1217" y="133"/>
                  </a:lnTo>
                  <a:lnTo>
                    <a:pt x="1225" y="131"/>
                  </a:lnTo>
                  <a:lnTo>
                    <a:pt x="1232" y="129"/>
                  </a:lnTo>
                  <a:lnTo>
                    <a:pt x="1239" y="125"/>
                  </a:lnTo>
                  <a:lnTo>
                    <a:pt x="1243" y="122"/>
                  </a:lnTo>
                  <a:lnTo>
                    <a:pt x="1246" y="119"/>
                  </a:lnTo>
                  <a:lnTo>
                    <a:pt x="1249" y="116"/>
                  </a:lnTo>
                  <a:lnTo>
                    <a:pt x="1251" y="113"/>
                  </a:lnTo>
                  <a:lnTo>
                    <a:pt x="1252" y="109"/>
                  </a:lnTo>
                  <a:lnTo>
                    <a:pt x="1254" y="105"/>
                  </a:lnTo>
                  <a:lnTo>
                    <a:pt x="1254" y="101"/>
                  </a:lnTo>
                  <a:lnTo>
                    <a:pt x="1255" y="96"/>
                  </a:lnTo>
                  <a:close/>
                  <a:moveTo>
                    <a:pt x="1370" y="18"/>
                  </a:moveTo>
                  <a:lnTo>
                    <a:pt x="1370" y="2"/>
                  </a:lnTo>
                  <a:lnTo>
                    <a:pt x="1273" y="2"/>
                  </a:lnTo>
                  <a:lnTo>
                    <a:pt x="1273" y="18"/>
                  </a:lnTo>
                  <a:lnTo>
                    <a:pt x="1312" y="18"/>
                  </a:lnTo>
                  <a:lnTo>
                    <a:pt x="1312" y="131"/>
                  </a:lnTo>
                  <a:lnTo>
                    <a:pt x="1331" y="131"/>
                  </a:lnTo>
                  <a:lnTo>
                    <a:pt x="1331" y="18"/>
                  </a:lnTo>
                  <a:lnTo>
                    <a:pt x="1370" y="18"/>
                  </a:lnTo>
                  <a:close/>
                  <a:moveTo>
                    <a:pt x="1414" y="131"/>
                  </a:moveTo>
                  <a:lnTo>
                    <a:pt x="1414" y="2"/>
                  </a:lnTo>
                  <a:lnTo>
                    <a:pt x="1395" y="2"/>
                  </a:lnTo>
                  <a:lnTo>
                    <a:pt x="1395" y="131"/>
                  </a:lnTo>
                  <a:lnTo>
                    <a:pt x="1414" y="131"/>
                  </a:lnTo>
                  <a:close/>
                  <a:moveTo>
                    <a:pt x="1537" y="18"/>
                  </a:moveTo>
                  <a:lnTo>
                    <a:pt x="1537" y="2"/>
                  </a:lnTo>
                  <a:lnTo>
                    <a:pt x="1440" y="2"/>
                  </a:lnTo>
                  <a:lnTo>
                    <a:pt x="1440" y="18"/>
                  </a:lnTo>
                  <a:lnTo>
                    <a:pt x="1479" y="18"/>
                  </a:lnTo>
                  <a:lnTo>
                    <a:pt x="1479" y="131"/>
                  </a:lnTo>
                  <a:lnTo>
                    <a:pt x="1498" y="131"/>
                  </a:lnTo>
                  <a:lnTo>
                    <a:pt x="1498" y="18"/>
                  </a:lnTo>
                  <a:lnTo>
                    <a:pt x="1537" y="18"/>
                  </a:lnTo>
                  <a:close/>
                  <a:moveTo>
                    <a:pt x="1663" y="77"/>
                  </a:moveTo>
                  <a:lnTo>
                    <a:pt x="1663" y="2"/>
                  </a:lnTo>
                  <a:lnTo>
                    <a:pt x="1644" y="2"/>
                  </a:lnTo>
                  <a:lnTo>
                    <a:pt x="1644" y="81"/>
                  </a:lnTo>
                  <a:lnTo>
                    <a:pt x="1643" y="88"/>
                  </a:lnTo>
                  <a:lnTo>
                    <a:pt x="1643" y="92"/>
                  </a:lnTo>
                  <a:lnTo>
                    <a:pt x="1642" y="95"/>
                  </a:lnTo>
                  <a:lnTo>
                    <a:pt x="1641" y="98"/>
                  </a:lnTo>
                  <a:lnTo>
                    <a:pt x="1639" y="101"/>
                  </a:lnTo>
                  <a:lnTo>
                    <a:pt x="1636" y="106"/>
                  </a:lnTo>
                  <a:lnTo>
                    <a:pt x="1634" y="109"/>
                  </a:lnTo>
                  <a:lnTo>
                    <a:pt x="1632" y="111"/>
                  </a:lnTo>
                  <a:lnTo>
                    <a:pt x="1626" y="114"/>
                  </a:lnTo>
                  <a:lnTo>
                    <a:pt x="1620" y="116"/>
                  </a:lnTo>
                  <a:lnTo>
                    <a:pt x="1613" y="117"/>
                  </a:lnTo>
                  <a:lnTo>
                    <a:pt x="1606" y="116"/>
                  </a:lnTo>
                  <a:lnTo>
                    <a:pt x="1602" y="115"/>
                  </a:lnTo>
                  <a:lnTo>
                    <a:pt x="1599" y="114"/>
                  </a:lnTo>
                  <a:lnTo>
                    <a:pt x="1596" y="113"/>
                  </a:lnTo>
                  <a:lnTo>
                    <a:pt x="1594" y="111"/>
                  </a:lnTo>
                  <a:lnTo>
                    <a:pt x="1591" y="109"/>
                  </a:lnTo>
                  <a:lnTo>
                    <a:pt x="1589" y="106"/>
                  </a:lnTo>
                  <a:lnTo>
                    <a:pt x="1586" y="101"/>
                  </a:lnTo>
                  <a:lnTo>
                    <a:pt x="1583" y="95"/>
                  </a:lnTo>
                  <a:lnTo>
                    <a:pt x="1582" y="88"/>
                  </a:lnTo>
                  <a:lnTo>
                    <a:pt x="1582" y="81"/>
                  </a:lnTo>
                  <a:lnTo>
                    <a:pt x="1582" y="2"/>
                  </a:lnTo>
                  <a:lnTo>
                    <a:pt x="1563" y="2"/>
                  </a:lnTo>
                  <a:lnTo>
                    <a:pt x="1563" y="77"/>
                  </a:lnTo>
                  <a:lnTo>
                    <a:pt x="1563" y="83"/>
                  </a:lnTo>
                  <a:lnTo>
                    <a:pt x="1564" y="89"/>
                  </a:lnTo>
                  <a:lnTo>
                    <a:pt x="1566" y="99"/>
                  </a:lnTo>
                  <a:lnTo>
                    <a:pt x="1567" y="104"/>
                  </a:lnTo>
                  <a:lnTo>
                    <a:pt x="1569" y="108"/>
                  </a:lnTo>
                  <a:lnTo>
                    <a:pt x="1571" y="112"/>
                  </a:lnTo>
                  <a:lnTo>
                    <a:pt x="1574" y="116"/>
                  </a:lnTo>
                  <a:lnTo>
                    <a:pt x="1577" y="120"/>
                  </a:lnTo>
                  <a:lnTo>
                    <a:pt x="1581" y="123"/>
                  </a:lnTo>
                  <a:lnTo>
                    <a:pt x="1585" y="126"/>
                  </a:lnTo>
                  <a:lnTo>
                    <a:pt x="1590" y="129"/>
                  </a:lnTo>
                  <a:lnTo>
                    <a:pt x="1595" y="131"/>
                  </a:lnTo>
                  <a:lnTo>
                    <a:pt x="1601" y="132"/>
                  </a:lnTo>
                  <a:lnTo>
                    <a:pt x="1606" y="133"/>
                  </a:lnTo>
                  <a:lnTo>
                    <a:pt x="1613" y="133"/>
                  </a:lnTo>
                  <a:lnTo>
                    <a:pt x="1619" y="133"/>
                  </a:lnTo>
                  <a:lnTo>
                    <a:pt x="1625" y="132"/>
                  </a:lnTo>
                  <a:lnTo>
                    <a:pt x="1630" y="131"/>
                  </a:lnTo>
                  <a:lnTo>
                    <a:pt x="1635" y="129"/>
                  </a:lnTo>
                  <a:lnTo>
                    <a:pt x="1640" y="126"/>
                  </a:lnTo>
                  <a:lnTo>
                    <a:pt x="1644" y="123"/>
                  </a:lnTo>
                  <a:lnTo>
                    <a:pt x="1648" y="120"/>
                  </a:lnTo>
                  <a:lnTo>
                    <a:pt x="1652" y="116"/>
                  </a:lnTo>
                  <a:lnTo>
                    <a:pt x="1654" y="112"/>
                  </a:lnTo>
                  <a:lnTo>
                    <a:pt x="1656" y="108"/>
                  </a:lnTo>
                  <a:lnTo>
                    <a:pt x="1658" y="104"/>
                  </a:lnTo>
                  <a:lnTo>
                    <a:pt x="1660" y="99"/>
                  </a:lnTo>
                  <a:lnTo>
                    <a:pt x="1661" y="94"/>
                  </a:lnTo>
                  <a:lnTo>
                    <a:pt x="1662" y="89"/>
                  </a:lnTo>
                  <a:lnTo>
                    <a:pt x="1662" y="83"/>
                  </a:lnTo>
                  <a:lnTo>
                    <a:pt x="1663" y="77"/>
                  </a:lnTo>
                  <a:close/>
                  <a:moveTo>
                    <a:pt x="1786" y="18"/>
                  </a:moveTo>
                  <a:lnTo>
                    <a:pt x="1786" y="2"/>
                  </a:lnTo>
                  <a:lnTo>
                    <a:pt x="1689" y="2"/>
                  </a:lnTo>
                  <a:lnTo>
                    <a:pt x="1689" y="18"/>
                  </a:lnTo>
                  <a:lnTo>
                    <a:pt x="1728" y="18"/>
                  </a:lnTo>
                  <a:lnTo>
                    <a:pt x="1728" y="131"/>
                  </a:lnTo>
                  <a:lnTo>
                    <a:pt x="1747" y="131"/>
                  </a:lnTo>
                  <a:lnTo>
                    <a:pt x="1747" y="18"/>
                  </a:lnTo>
                  <a:lnTo>
                    <a:pt x="1786" y="18"/>
                  </a:lnTo>
                  <a:close/>
                  <a:moveTo>
                    <a:pt x="1885" y="18"/>
                  </a:moveTo>
                  <a:lnTo>
                    <a:pt x="1885" y="2"/>
                  </a:lnTo>
                  <a:lnTo>
                    <a:pt x="1813" y="2"/>
                  </a:lnTo>
                  <a:lnTo>
                    <a:pt x="1813" y="131"/>
                  </a:lnTo>
                  <a:lnTo>
                    <a:pt x="1885" y="131"/>
                  </a:lnTo>
                  <a:lnTo>
                    <a:pt x="1885" y="114"/>
                  </a:lnTo>
                  <a:lnTo>
                    <a:pt x="1831" y="114"/>
                  </a:lnTo>
                  <a:lnTo>
                    <a:pt x="1831" y="72"/>
                  </a:lnTo>
                  <a:lnTo>
                    <a:pt x="1880" y="72"/>
                  </a:lnTo>
                  <a:lnTo>
                    <a:pt x="1880" y="56"/>
                  </a:lnTo>
                  <a:lnTo>
                    <a:pt x="1831" y="56"/>
                  </a:lnTo>
                  <a:lnTo>
                    <a:pt x="1831" y="18"/>
                  </a:lnTo>
                  <a:lnTo>
                    <a:pt x="1885" y="1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4292600"/>
            <a:ext cx="9144000" cy="2565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8" descr="THL_helmi_BIG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063" y="476250"/>
            <a:ext cx="3668712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4437063"/>
            <a:ext cx="8207375" cy="1152525"/>
          </a:xfr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5589588"/>
            <a:ext cx="8207375" cy="863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7859D0-0CF9-483B-904B-B308169F979E}" type="datetime1">
              <a:rPr lang="en-GB"/>
              <a:pPr/>
              <a:t>29/08/2013</a:t>
            </a:fld>
            <a:endParaRPr lang="en-GB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Marjo Niittynen, Jouni T. Tuomisto</a:t>
            </a:r>
            <a:endParaRPr lang="en-GB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F188D-FC8E-415C-856C-63CC9765DDB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95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071C99-362F-4323-A6EC-44DE9EFC97C5}" type="datetime1">
              <a:rPr lang="en-GB"/>
              <a:pPr/>
              <a:t>29/08/2013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/>
              <a:t>Marjo Niittynen, Jouni T. Tuomisto</a:t>
            </a: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255835-7EBA-48C7-BC70-EEFE85CB14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53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1463" y="260350"/>
            <a:ext cx="2054225" cy="5616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1863" cy="5616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A7AABA-D5E4-4484-B5ED-88B61C6A24DF}" type="datetime1">
              <a:rPr lang="en-GB"/>
              <a:pPr/>
              <a:t>29/08/2013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/>
              <a:t>Marjo Niittynen, Jouni T. Tuomisto</a:t>
            </a: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47BA66-2041-49F1-8A31-980F79792D2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36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3DE107-1BCD-4E95-B09C-B419E3B91271}" type="datetime1">
              <a:rPr lang="en-GB"/>
              <a:pPr/>
              <a:t>29/08/2013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/>
              <a:t>Marjo Niittynen, Jouni T. Tuomisto</a:t>
            </a: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9CD59-93DB-41C4-8388-2B0A0B558D0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2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8F7A1-0062-46CA-B94D-104839D77B47}" type="datetime1">
              <a:rPr lang="en-GB"/>
              <a:pPr/>
              <a:t>29/08/2013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/>
              <a:t>Marjo Niittynen, Jouni T. Tuomisto</a:t>
            </a: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53A88-F141-4845-A95E-B2CF0DDA2EA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13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225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484313"/>
            <a:ext cx="4033838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28CE19-7072-4900-9792-F2036E25FF6B}" type="datetime1">
              <a:rPr lang="en-GB"/>
              <a:pPr/>
              <a:t>29/08/2013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/>
              <a:t>Marjo Niittynen, Jouni T. Tuomisto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337ECB-12A2-48B1-8FE9-CB8B553855A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622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13EDC-61C9-44F3-9565-3E01CA172443}" type="datetime1">
              <a:rPr lang="en-GB"/>
              <a:pPr/>
              <a:t>29/08/2013</a:t>
            </a:fld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/>
              <a:t>Marjo Niittynen, Jouni T. Tuomisto</a:t>
            </a: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CAA743-7C8B-446A-BE27-898DAC1FA99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42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A8971-CF26-4CA3-A913-894E60181BED}" type="datetime1">
              <a:rPr lang="en-GB"/>
              <a:pPr/>
              <a:t>29/08/2013</a:t>
            </a:fld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/>
              <a:t>Marjo Niittynen, Jouni T. Tuomisto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57ED31-50F1-4EB0-9DD4-383C4F4A025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86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CF808-2E2C-4FB6-8BAD-5CEBDB20CCBB}" type="datetime1">
              <a:rPr lang="en-GB"/>
              <a:pPr/>
              <a:t>29/08/2013</a:t>
            </a:fld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/>
              <a:t>Marjo Niittynen, Jouni T. Tuomisto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C5DF3-E9D5-4B00-B8DE-0392300EACC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58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D6892-9418-4F5C-9FE9-240AA1F6C591}" type="datetime1">
              <a:rPr lang="en-GB"/>
              <a:pPr/>
              <a:t>29/08/2013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/>
              <a:t>Marjo Niittynen, Jouni T. Tuomisto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4048FE-0B94-48B1-8492-0E4C7E4B4BD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06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3F1EA-BA0E-47B9-B6CA-AEFE84800403}" type="datetime1">
              <a:rPr lang="en-GB"/>
              <a:pPr/>
              <a:t>29/08/2013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/>
              <a:t>Marjo Niittynen, Jouni T. Tuomisto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D5139A-5DC8-436F-9CDB-DBAABEDBE7C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56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L_helmi_BIG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288" y="5661025"/>
            <a:ext cx="107632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561138"/>
            <a:ext cx="9144000" cy="2968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07375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18488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89713"/>
            <a:ext cx="1090613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D58C250F-6434-41E1-9773-522B6E08C49C}" type="datetime1">
              <a:rPr lang="en-GB"/>
              <a:pPr/>
              <a:t>29/08/2013</a:t>
            </a:fld>
            <a:endParaRPr lang="en-GB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597650"/>
            <a:ext cx="60483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Marjo Niittynen, Jouni T. Tuomisto</a:t>
            </a:r>
            <a:endParaRPr lang="en-GB"/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597650"/>
            <a:ext cx="10795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3ACE031-35D5-4F15-AB83-BAF6B1540586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1033" name="Group 12"/>
          <p:cNvGrpSpPr>
            <a:grpSpLocks/>
          </p:cNvGrpSpPr>
          <p:nvPr/>
        </p:nvGrpSpPr>
        <p:grpSpPr bwMode="auto">
          <a:xfrm>
            <a:off x="539750" y="6308725"/>
            <a:ext cx="3616325" cy="107950"/>
            <a:chOff x="703" y="3816"/>
            <a:chExt cx="2278" cy="68"/>
          </a:xfrm>
        </p:grpSpPr>
        <p:sp>
          <p:nvSpPr>
            <p:cNvPr id="1034" name="Freeform 13"/>
            <p:cNvSpPr>
              <a:spLocks noEditPoints="1"/>
            </p:cNvSpPr>
            <p:nvPr userDrawn="1"/>
          </p:nvSpPr>
          <p:spPr bwMode="auto">
            <a:xfrm>
              <a:off x="1714" y="3816"/>
              <a:ext cx="1267" cy="68"/>
            </a:xfrm>
            <a:custGeom>
              <a:avLst/>
              <a:gdLst>
                <a:gd name="T0" fmla="*/ 0 w 12677"/>
                <a:gd name="T1" fmla="*/ 0 h 681"/>
                <a:gd name="T2" fmla="*/ 0 w 12677"/>
                <a:gd name="T3" fmla="*/ 0 h 681"/>
                <a:gd name="T4" fmla="*/ 0 w 12677"/>
                <a:gd name="T5" fmla="*/ 0 h 681"/>
                <a:gd name="T6" fmla="*/ 0 w 12677"/>
                <a:gd name="T7" fmla="*/ 0 h 681"/>
                <a:gd name="T8" fmla="*/ 0 w 12677"/>
                <a:gd name="T9" fmla="*/ 0 h 681"/>
                <a:gd name="T10" fmla="*/ 0 w 12677"/>
                <a:gd name="T11" fmla="*/ 0 h 681"/>
                <a:gd name="T12" fmla="*/ 0 w 12677"/>
                <a:gd name="T13" fmla="*/ 0 h 681"/>
                <a:gd name="T14" fmla="*/ 0 w 12677"/>
                <a:gd name="T15" fmla="*/ 0 h 681"/>
                <a:gd name="T16" fmla="*/ 0 w 12677"/>
                <a:gd name="T17" fmla="*/ 0 h 681"/>
                <a:gd name="T18" fmla="*/ 0 w 12677"/>
                <a:gd name="T19" fmla="*/ 0 h 681"/>
                <a:gd name="T20" fmla="*/ 0 w 12677"/>
                <a:gd name="T21" fmla="*/ 0 h 681"/>
                <a:gd name="T22" fmla="*/ 0 w 12677"/>
                <a:gd name="T23" fmla="*/ 0 h 681"/>
                <a:gd name="T24" fmla="*/ 0 w 12677"/>
                <a:gd name="T25" fmla="*/ 0 h 681"/>
                <a:gd name="T26" fmla="*/ 0 w 12677"/>
                <a:gd name="T27" fmla="*/ 0 h 681"/>
                <a:gd name="T28" fmla="*/ 0 w 12677"/>
                <a:gd name="T29" fmla="*/ 0 h 681"/>
                <a:gd name="T30" fmla="*/ 0 w 12677"/>
                <a:gd name="T31" fmla="*/ 0 h 681"/>
                <a:gd name="T32" fmla="*/ 0 w 12677"/>
                <a:gd name="T33" fmla="*/ 0 h 681"/>
                <a:gd name="T34" fmla="*/ 0 w 12677"/>
                <a:gd name="T35" fmla="*/ 0 h 681"/>
                <a:gd name="T36" fmla="*/ 0 w 12677"/>
                <a:gd name="T37" fmla="*/ 0 h 681"/>
                <a:gd name="T38" fmla="*/ 0 w 12677"/>
                <a:gd name="T39" fmla="*/ 0 h 681"/>
                <a:gd name="T40" fmla="*/ 0 w 12677"/>
                <a:gd name="T41" fmla="*/ 0 h 681"/>
                <a:gd name="T42" fmla="*/ 0 w 12677"/>
                <a:gd name="T43" fmla="*/ 0 h 681"/>
                <a:gd name="T44" fmla="*/ 0 w 12677"/>
                <a:gd name="T45" fmla="*/ 0 h 681"/>
                <a:gd name="T46" fmla="*/ 0 w 12677"/>
                <a:gd name="T47" fmla="*/ 0 h 681"/>
                <a:gd name="T48" fmla="*/ 0 w 12677"/>
                <a:gd name="T49" fmla="*/ 0 h 681"/>
                <a:gd name="T50" fmla="*/ 0 w 12677"/>
                <a:gd name="T51" fmla="*/ 0 h 681"/>
                <a:gd name="T52" fmla="*/ 0 w 12677"/>
                <a:gd name="T53" fmla="*/ 0 h 681"/>
                <a:gd name="T54" fmla="*/ 0 w 12677"/>
                <a:gd name="T55" fmla="*/ 0 h 681"/>
                <a:gd name="T56" fmla="*/ 0 w 12677"/>
                <a:gd name="T57" fmla="*/ 0 h 681"/>
                <a:gd name="T58" fmla="*/ 0 w 12677"/>
                <a:gd name="T59" fmla="*/ 0 h 681"/>
                <a:gd name="T60" fmla="*/ 0 w 12677"/>
                <a:gd name="T61" fmla="*/ 0 h 681"/>
                <a:gd name="T62" fmla="*/ 0 w 12677"/>
                <a:gd name="T63" fmla="*/ 0 h 681"/>
                <a:gd name="T64" fmla="*/ 0 w 12677"/>
                <a:gd name="T65" fmla="*/ 0 h 681"/>
                <a:gd name="T66" fmla="*/ 0 w 12677"/>
                <a:gd name="T67" fmla="*/ 0 h 681"/>
                <a:gd name="T68" fmla="*/ 0 w 12677"/>
                <a:gd name="T69" fmla="*/ 0 h 681"/>
                <a:gd name="T70" fmla="*/ 0 w 12677"/>
                <a:gd name="T71" fmla="*/ 0 h 681"/>
                <a:gd name="T72" fmla="*/ 0 w 12677"/>
                <a:gd name="T73" fmla="*/ 0 h 681"/>
                <a:gd name="T74" fmla="*/ 0 w 12677"/>
                <a:gd name="T75" fmla="*/ 0 h 681"/>
                <a:gd name="T76" fmla="*/ 0 w 12677"/>
                <a:gd name="T77" fmla="*/ 0 h 681"/>
                <a:gd name="T78" fmla="*/ 0 w 12677"/>
                <a:gd name="T79" fmla="*/ 0 h 681"/>
                <a:gd name="T80" fmla="*/ 0 w 12677"/>
                <a:gd name="T81" fmla="*/ 0 h 681"/>
                <a:gd name="T82" fmla="*/ 0 w 12677"/>
                <a:gd name="T83" fmla="*/ 0 h 681"/>
                <a:gd name="T84" fmla="*/ 0 w 12677"/>
                <a:gd name="T85" fmla="*/ 0 h 681"/>
                <a:gd name="T86" fmla="*/ 0 w 12677"/>
                <a:gd name="T87" fmla="*/ 0 h 681"/>
                <a:gd name="T88" fmla="*/ 0 w 12677"/>
                <a:gd name="T89" fmla="*/ 0 h 681"/>
                <a:gd name="T90" fmla="*/ 0 w 12677"/>
                <a:gd name="T91" fmla="*/ 0 h 681"/>
                <a:gd name="T92" fmla="*/ 0 w 12677"/>
                <a:gd name="T93" fmla="*/ 0 h 681"/>
                <a:gd name="T94" fmla="*/ 0 w 12677"/>
                <a:gd name="T95" fmla="*/ 0 h 681"/>
                <a:gd name="T96" fmla="*/ 0 w 12677"/>
                <a:gd name="T97" fmla="*/ 0 h 681"/>
                <a:gd name="T98" fmla="*/ 0 w 12677"/>
                <a:gd name="T99" fmla="*/ 0 h 681"/>
                <a:gd name="T100" fmla="*/ 0 w 12677"/>
                <a:gd name="T101" fmla="*/ 0 h 681"/>
                <a:gd name="T102" fmla="*/ 0 w 12677"/>
                <a:gd name="T103" fmla="*/ 0 h 681"/>
                <a:gd name="T104" fmla="*/ 0 w 12677"/>
                <a:gd name="T105" fmla="*/ 0 h 681"/>
                <a:gd name="T106" fmla="*/ 0 w 12677"/>
                <a:gd name="T107" fmla="*/ 0 h 681"/>
                <a:gd name="T108" fmla="*/ 0 w 12677"/>
                <a:gd name="T109" fmla="*/ 0 h 681"/>
                <a:gd name="T110" fmla="*/ 0 w 12677"/>
                <a:gd name="T111" fmla="*/ 0 h 681"/>
                <a:gd name="T112" fmla="*/ 0 w 12677"/>
                <a:gd name="T113" fmla="*/ 0 h 681"/>
                <a:gd name="T114" fmla="*/ 0 w 12677"/>
                <a:gd name="T115" fmla="*/ 0 h 681"/>
                <a:gd name="T116" fmla="*/ 0 w 12677"/>
                <a:gd name="T117" fmla="*/ 0 h 681"/>
                <a:gd name="T118" fmla="*/ 0 w 12677"/>
                <a:gd name="T119" fmla="*/ 0 h 681"/>
                <a:gd name="T120" fmla="*/ 0 w 12677"/>
                <a:gd name="T121" fmla="*/ 0 h 68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2677" h="681">
                  <a:moveTo>
                    <a:pt x="371" y="94"/>
                  </a:moveTo>
                  <a:lnTo>
                    <a:pt x="371" y="12"/>
                  </a:lnTo>
                  <a:lnTo>
                    <a:pt x="0" y="12"/>
                  </a:lnTo>
                  <a:lnTo>
                    <a:pt x="0" y="669"/>
                  </a:lnTo>
                  <a:lnTo>
                    <a:pt x="95" y="669"/>
                  </a:lnTo>
                  <a:lnTo>
                    <a:pt x="95" y="369"/>
                  </a:lnTo>
                  <a:lnTo>
                    <a:pt x="346" y="369"/>
                  </a:lnTo>
                  <a:lnTo>
                    <a:pt x="346" y="285"/>
                  </a:lnTo>
                  <a:lnTo>
                    <a:pt x="95" y="285"/>
                  </a:lnTo>
                  <a:lnTo>
                    <a:pt x="95" y="94"/>
                  </a:lnTo>
                  <a:lnTo>
                    <a:pt x="371" y="94"/>
                  </a:lnTo>
                  <a:close/>
                  <a:moveTo>
                    <a:pt x="1104" y="340"/>
                  </a:moveTo>
                  <a:lnTo>
                    <a:pt x="1103" y="304"/>
                  </a:lnTo>
                  <a:lnTo>
                    <a:pt x="1099" y="270"/>
                  </a:lnTo>
                  <a:lnTo>
                    <a:pt x="1092" y="238"/>
                  </a:lnTo>
                  <a:lnTo>
                    <a:pt x="1083" y="207"/>
                  </a:lnTo>
                  <a:lnTo>
                    <a:pt x="1072" y="177"/>
                  </a:lnTo>
                  <a:lnTo>
                    <a:pt x="1058" y="149"/>
                  </a:lnTo>
                  <a:lnTo>
                    <a:pt x="1042" y="123"/>
                  </a:lnTo>
                  <a:lnTo>
                    <a:pt x="1023" y="98"/>
                  </a:lnTo>
                  <a:lnTo>
                    <a:pt x="1000" y="76"/>
                  </a:lnTo>
                  <a:lnTo>
                    <a:pt x="976" y="55"/>
                  </a:lnTo>
                  <a:lnTo>
                    <a:pt x="950" y="39"/>
                  </a:lnTo>
                  <a:lnTo>
                    <a:pt x="921" y="25"/>
                  </a:lnTo>
                  <a:lnTo>
                    <a:pt x="891" y="13"/>
                  </a:lnTo>
                  <a:lnTo>
                    <a:pt x="859" y="6"/>
                  </a:lnTo>
                  <a:lnTo>
                    <a:pt x="824" y="1"/>
                  </a:lnTo>
                  <a:lnTo>
                    <a:pt x="788" y="0"/>
                  </a:lnTo>
                  <a:lnTo>
                    <a:pt x="751" y="1"/>
                  </a:lnTo>
                  <a:lnTo>
                    <a:pt x="717" y="6"/>
                  </a:lnTo>
                  <a:lnTo>
                    <a:pt x="685" y="13"/>
                  </a:lnTo>
                  <a:lnTo>
                    <a:pt x="654" y="25"/>
                  </a:lnTo>
                  <a:lnTo>
                    <a:pt x="626" y="39"/>
                  </a:lnTo>
                  <a:lnTo>
                    <a:pt x="600" y="55"/>
                  </a:lnTo>
                  <a:lnTo>
                    <a:pt x="575" y="76"/>
                  </a:lnTo>
                  <a:lnTo>
                    <a:pt x="552" y="98"/>
                  </a:lnTo>
                  <a:lnTo>
                    <a:pt x="543" y="111"/>
                  </a:lnTo>
                  <a:lnTo>
                    <a:pt x="534" y="123"/>
                  </a:lnTo>
                  <a:lnTo>
                    <a:pt x="518" y="149"/>
                  </a:lnTo>
                  <a:lnTo>
                    <a:pt x="504" y="177"/>
                  </a:lnTo>
                  <a:lnTo>
                    <a:pt x="493" y="206"/>
                  </a:lnTo>
                  <a:lnTo>
                    <a:pt x="485" y="238"/>
                  </a:lnTo>
                  <a:lnTo>
                    <a:pt x="479" y="270"/>
                  </a:lnTo>
                  <a:lnTo>
                    <a:pt x="475" y="304"/>
                  </a:lnTo>
                  <a:lnTo>
                    <a:pt x="473" y="340"/>
                  </a:lnTo>
                  <a:lnTo>
                    <a:pt x="475" y="377"/>
                  </a:lnTo>
                  <a:lnTo>
                    <a:pt x="479" y="412"/>
                  </a:lnTo>
                  <a:lnTo>
                    <a:pt x="485" y="444"/>
                  </a:lnTo>
                  <a:lnTo>
                    <a:pt x="493" y="475"/>
                  </a:lnTo>
                  <a:lnTo>
                    <a:pt x="504" y="504"/>
                  </a:lnTo>
                  <a:lnTo>
                    <a:pt x="519" y="531"/>
                  </a:lnTo>
                  <a:lnTo>
                    <a:pt x="534" y="557"/>
                  </a:lnTo>
                  <a:lnTo>
                    <a:pt x="552" y="581"/>
                  </a:lnTo>
                  <a:lnTo>
                    <a:pt x="575" y="604"/>
                  </a:lnTo>
                  <a:lnTo>
                    <a:pt x="587" y="615"/>
                  </a:lnTo>
                  <a:lnTo>
                    <a:pt x="600" y="625"/>
                  </a:lnTo>
                  <a:lnTo>
                    <a:pt x="626" y="642"/>
                  </a:lnTo>
                  <a:lnTo>
                    <a:pt x="654" y="656"/>
                  </a:lnTo>
                  <a:lnTo>
                    <a:pt x="685" y="668"/>
                  </a:lnTo>
                  <a:lnTo>
                    <a:pt x="717" y="675"/>
                  </a:lnTo>
                  <a:lnTo>
                    <a:pt x="751" y="680"/>
                  </a:lnTo>
                  <a:lnTo>
                    <a:pt x="788" y="681"/>
                  </a:lnTo>
                  <a:lnTo>
                    <a:pt x="824" y="680"/>
                  </a:lnTo>
                  <a:lnTo>
                    <a:pt x="859" y="675"/>
                  </a:lnTo>
                  <a:lnTo>
                    <a:pt x="891" y="668"/>
                  </a:lnTo>
                  <a:lnTo>
                    <a:pt x="921" y="656"/>
                  </a:lnTo>
                  <a:lnTo>
                    <a:pt x="950" y="642"/>
                  </a:lnTo>
                  <a:lnTo>
                    <a:pt x="976" y="625"/>
                  </a:lnTo>
                  <a:lnTo>
                    <a:pt x="1000" y="604"/>
                  </a:lnTo>
                  <a:lnTo>
                    <a:pt x="1023" y="581"/>
                  </a:lnTo>
                  <a:lnTo>
                    <a:pt x="1033" y="569"/>
                  </a:lnTo>
                  <a:lnTo>
                    <a:pt x="1042" y="557"/>
                  </a:lnTo>
                  <a:lnTo>
                    <a:pt x="1058" y="531"/>
                  </a:lnTo>
                  <a:lnTo>
                    <a:pt x="1072" y="504"/>
                  </a:lnTo>
                  <a:lnTo>
                    <a:pt x="1083" y="474"/>
                  </a:lnTo>
                  <a:lnTo>
                    <a:pt x="1092" y="443"/>
                  </a:lnTo>
                  <a:lnTo>
                    <a:pt x="1099" y="411"/>
                  </a:lnTo>
                  <a:lnTo>
                    <a:pt x="1103" y="377"/>
                  </a:lnTo>
                  <a:lnTo>
                    <a:pt x="1104" y="340"/>
                  </a:lnTo>
                  <a:close/>
                  <a:moveTo>
                    <a:pt x="1004" y="340"/>
                  </a:moveTo>
                  <a:lnTo>
                    <a:pt x="1003" y="368"/>
                  </a:lnTo>
                  <a:lnTo>
                    <a:pt x="1001" y="394"/>
                  </a:lnTo>
                  <a:lnTo>
                    <a:pt x="996" y="419"/>
                  </a:lnTo>
                  <a:lnTo>
                    <a:pt x="990" y="442"/>
                  </a:lnTo>
                  <a:lnTo>
                    <a:pt x="982" y="465"/>
                  </a:lnTo>
                  <a:lnTo>
                    <a:pt x="972" y="485"/>
                  </a:lnTo>
                  <a:lnTo>
                    <a:pt x="961" y="505"/>
                  </a:lnTo>
                  <a:lnTo>
                    <a:pt x="948" y="523"/>
                  </a:lnTo>
                  <a:lnTo>
                    <a:pt x="933" y="541"/>
                  </a:lnTo>
                  <a:lnTo>
                    <a:pt x="915" y="556"/>
                  </a:lnTo>
                  <a:lnTo>
                    <a:pt x="898" y="568"/>
                  </a:lnTo>
                  <a:lnTo>
                    <a:pt x="878" y="579"/>
                  </a:lnTo>
                  <a:lnTo>
                    <a:pt x="858" y="587"/>
                  </a:lnTo>
                  <a:lnTo>
                    <a:pt x="835" y="593"/>
                  </a:lnTo>
                  <a:lnTo>
                    <a:pt x="813" y="596"/>
                  </a:lnTo>
                  <a:lnTo>
                    <a:pt x="788" y="597"/>
                  </a:lnTo>
                  <a:lnTo>
                    <a:pt x="763" y="596"/>
                  </a:lnTo>
                  <a:lnTo>
                    <a:pt x="740" y="593"/>
                  </a:lnTo>
                  <a:lnTo>
                    <a:pt x="729" y="590"/>
                  </a:lnTo>
                  <a:lnTo>
                    <a:pt x="718" y="587"/>
                  </a:lnTo>
                  <a:lnTo>
                    <a:pt x="698" y="579"/>
                  </a:lnTo>
                  <a:lnTo>
                    <a:pt x="678" y="568"/>
                  </a:lnTo>
                  <a:lnTo>
                    <a:pt x="660" y="556"/>
                  </a:lnTo>
                  <a:lnTo>
                    <a:pt x="652" y="549"/>
                  </a:lnTo>
                  <a:lnTo>
                    <a:pt x="644" y="541"/>
                  </a:lnTo>
                  <a:lnTo>
                    <a:pt x="628" y="523"/>
                  </a:lnTo>
                  <a:lnTo>
                    <a:pt x="615" y="505"/>
                  </a:lnTo>
                  <a:lnTo>
                    <a:pt x="603" y="485"/>
                  </a:lnTo>
                  <a:lnTo>
                    <a:pt x="593" y="465"/>
                  </a:lnTo>
                  <a:lnTo>
                    <a:pt x="585" y="442"/>
                  </a:lnTo>
                  <a:lnTo>
                    <a:pt x="579" y="419"/>
                  </a:lnTo>
                  <a:lnTo>
                    <a:pt x="574" y="394"/>
                  </a:lnTo>
                  <a:lnTo>
                    <a:pt x="572" y="368"/>
                  </a:lnTo>
                  <a:lnTo>
                    <a:pt x="571" y="340"/>
                  </a:lnTo>
                  <a:lnTo>
                    <a:pt x="572" y="313"/>
                  </a:lnTo>
                  <a:lnTo>
                    <a:pt x="574" y="288"/>
                  </a:lnTo>
                  <a:lnTo>
                    <a:pt x="579" y="263"/>
                  </a:lnTo>
                  <a:lnTo>
                    <a:pt x="585" y="240"/>
                  </a:lnTo>
                  <a:lnTo>
                    <a:pt x="593" y="217"/>
                  </a:lnTo>
                  <a:lnTo>
                    <a:pt x="603" y="197"/>
                  </a:lnTo>
                  <a:lnTo>
                    <a:pt x="615" y="176"/>
                  </a:lnTo>
                  <a:lnTo>
                    <a:pt x="628" y="159"/>
                  </a:lnTo>
                  <a:lnTo>
                    <a:pt x="644" y="140"/>
                  </a:lnTo>
                  <a:lnTo>
                    <a:pt x="661" y="126"/>
                  </a:lnTo>
                  <a:lnTo>
                    <a:pt x="678" y="113"/>
                  </a:lnTo>
                  <a:lnTo>
                    <a:pt x="698" y="102"/>
                  </a:lnTo>
                  <a:lnTo>
                    <a:pt x="718" y="94"/>
                  </a:lnTo>
                  <a:lnTo>
                    <a:pt x="740" y="88"/>
                  </a:lnTo>
                  <a:lnTo>
                    <a:pt x="763" y="85"/>
                  </a:lnTo>
                  <a:lnTo>
                    <a:pt x="788" y="84"/>
                  </a:lnTo>
                  <a:lnTo>
                    <a:pt x="813" y="85"/>
                  </a:lnTo>
                  <a:lnTo>
                    <a:pt x="835" y="88"/>
                  </a:lnTo>
                  <a:lnTo>
                    <a:pt x="857" y="94"/>
                  </a:lnTo>
                  <a:lnTo>
                    <a:pt x="877" y="102"/>
                  </a:lnTo>
                  <a:lnTo>
                    <a:pt x="897" y="113"/>
                  </a:lnTo>
                  <a:lnTo>
                    <a:pt x="915" y="126"/>
                  </a:lnTo>
                  <a:lnTo>
                    <a:pt x="931" y="140"/>
                  </a:lnTo>
                  <a:lnTo>
                    <a:pt x="948" y="159"/>
                  </a:lnTo>
                  <a:lnTo>
                    <a:pt x="961" y="176"/>
                  </a:lnTo>
                  <a:lnTo>
                    <a:pt x="972" y="197"/>
                  </a:lnTo>
                  <a:lnTo>
                    <a:pt x="982" y="217"/>
                  </a:lnTo>
                  <a:lnTo>
                    <a:pt x="990" y="240"/>
                  </a:lnTo>
                  <a:lnTo>
                    <a:pt x="996" y="263"/>
                  </a:lnTo>
                  <a:lnTo>
                    <a:pt x="1001" y="288"/>
                  </a:lnTo>
                  <a:lnTo>
                    <a:pt x="1003" y="313"/>
                  </a:lnTo>
                  <a:lnTo>
                    <a:pt x="1004" y="340"/>
                  </a:lnTo>
                  <a:close/>
                  <a:moveTo>
                    <a:pt x="1717" y="669"/>
                  </a:moveTo>
                  <a:lnTo>
                    <a:pt x="1717" y="585"/>
                  </a:lnTo>
                  <a:lnTo>
                    <a:pt x="1697" y="585"/>
                  </a:lnTo>
                  <a:lnTo>
                    <a:pt x="1689" y="584"/>
                  </a:lnTo>
                  <a:lnTo>
                    <a:pt x="1681" y="580"/>
                  </a:lnTo>
                  <a:lnTo>
                    <a:pt x="1671" y="572"/>
                  </a:lnTo>
                  <a:lnTo>
                    <a:pt x="1662" y="563"/>
                  </a:lnTo>
                  <a:lnTo>
                    <a:pt x="1644" y="536"/>
                  </a:lnTo>
                  <a:lnTo>
                    <a:pt x="1623" y="497"/>
                  </a:lnTo>
                  <a:lnTo>
                    <a:pt x="1598" y="444"/>
                  </a:lnTo>
                  <a:lnTo>
                    <a:pt x="1574" y="402"/>
                  </a:lnTo>
                  <a:lnTo>
                    <a:pt x="1552" y="370"/>
                  </a:lnTo>
                  <a:lnTo>
                    <a:pt x="1533" y="346"/>
                  </a:lnTo>
                  <a:lnTo>
                    <a:pt x="1564" y="331"/>
                  </a:lnTo>
                  <a:lnTo>
                    <a:pt x="1590" y="314"/>
                  </a:lnTo>
                  <a:lnTo>
                    <a:pt x="1613" y="296"/>
                  </a:lnTo>
                  <a:lnTo>
                    <a:pt x="1631" y="276"/>
                  </a:lnTo>
                  <a:lnTo>
                    <a:pt x="1645" y="255"/>
                  </a:lnTo>
                  <a:lnTo>
                    <a:pt x="1655" y="232"/>
                  </a:lnTo>
                  <a:lnTo>
                    <a:pt x="1661" y="208"/>
                  </a:lnTo>
                  <a:lnTo>
                    <a:pt x="1663" y="183"/>
                  </a:lnTo>
                  <a:lnTo>
                    <a:pt x="1662" y="164"/>
                  </a:lnTo>
                  <a:lnTo>
                    <a:pt x="1660" y="145"/>
                  </a:lnTo>
                  <a:lnTo>
                    <a:pt x="1655" y="128"/>
                  </a:lnTo>
                  <a:lnTo>
                    <a:pt x="1649" y="112"/>
                  </a:lnTo>
                  <a:lnTo>
                    <a:pt x="1641" y="97"/>
                  </a:lnTo>
                  <a:lnTo>
                    <a:pt x="1631" y="83"/>
                  </a:lnTo>
                  <a:lnTo>
                    <a:pt x="1619" y="70"/>
                  </a:lnTo>
                  <a:lnTo>
                    <a:pt x="1606" y="58"/>
                  </a:lnTo>
                  <a:lnTo>
                    <a:pt x="1591" y="47"/>
                  </a:lnTo>
                  <a:lnTo>
                    <a:pt x="1576" y="38"/>
                  </a:lnTo>
                  <a:lnTo>
                    <a:pt x="1559" y="30"/>
                  </a:lnTo>
                  <a:lnTo>
                    <a:pt x="1541" y="23"/>
                  </a:lnTo>
                  <a:lnTo>
                    <a:pt x="1523" y="18"/>
                  </a:lnTo>
                  <a:lnTo>
                    <a:pt x="1503" y="14"/>
                  </a:lnTo>
                  <a:lnTo>
                    <a:pt x="1461" y="12"/>
                  </a:lnTo>
                  <a:lnTo>
                    <a:pt x="1242" y="12"/>
                  </a:lnTo>
                  <a:lnTo>
                    <a:pt x="1242" y="669"/>
                  </a:lnTo>
                  <a:lnTo>
                    <a:pt x="1338" y="669"/>
                  </a:lnTo>
                  <a:lnTo>
                    <a:pt x="1338" y="378"/>
                  </a:lnTo>
                  <a:lnTo>
                    <a:pt x="1411" y="378"/>
                  </a:lnTo>
                  <a:lnTo>
                    <a:pt x="1423" y="379"/>
                  </a:lnTo>
                  <a:lnTo>
                    <a:pt x="1436" y="383"/>
                  </a:lnTo>
                  <a:lnTo>
                    <a:pt x="1448" y="389"/>
                  </a:lnTo>
                  <a:lnTo>
                    <a:pt x="1459" y="397"/>
                  </a:lnTo>
                  <a:lnTo>
                    <a:pt x="1470" y="408"/>
                  </a:lnTo>
                  <a:lnTo>
                    <a:pt x="1481" y="421"/>
                  </a:lnTo>
                  <a:lnTo>
                    <a:pt x="1491" y="436"/>
                  </a:lnTo>
                  <a:lnTo>
                    <a:pt x="1500" y="454"/>
                  </a:lnTo>
                  <a:lnTo>
                    <a:pt x="1568" y="593"/>
                  </a:lnTo>
                  <a:lnTo>
                    <a:pt x="1581" y="611"/>
                  </a:lnTo>
                  <a:lnTo>
                    <a:pt x="1594" y="627"/>
                  </a:lnTo>
                  <a:lnTo>
                    <a:pt x="1610" y="639"/>
                  </a:lnTo>
                  <a:lnTo>
                    <a:pt x="1625" y="650"/>
                  </a:lnTo>
                  <a:lnTo>
                    <a:pt x="1642" y="658"/>
                  </a:lnTo>
                  <a:lnTo>
                    <a:pt x="1659" y="665"/>
                  </a:lnTo>
                  <a:lnTo>
                    <a:pt x="1678" y="668"/>
                  </a:lnTo>
                  <a:lnTo>
                    <a:pt x="1697" y="669"/>
                  </a:lnTo>
                  <a:lnTo>
                    <a:pt x="1717" y="669"/>
                  </a:lnTo>
                  <a:close/>
                  <a:moveTo>
                    <a:pt x="1563" y="183"/>
                  </a:moveTo>
                  <a:lnTo>
                    <a:pt x="1561" y="205"/>
                  </a:lnTo>
                  <a:lnTo>
                    <a:pt x="1553" y="225"/>
                  </a:lnTo>
                  <a:lnTo>
                    <a:pt x="1548" y="234"/>
                  </a:lnTo>
                  <a:lnTo>
                    <a:pt x="1543" y="244"/>
                  </a:lnTo>
                  <a:lnTo>
                    <a:pt x="1536" y="253"/>
                  </a:lnTo>
                  <a:lnTo>
                    <a:pt x="1528" y="261"/>
                  </a:lnTo>
                  <a:lnTo>
                    <a:pt x="1509" y="276"/>
                  </a:lnTo>
                  <a:lnTo>
                    <a:pt x="1500" y="282"/>
                  </a:lnTo>
                  <a:lnTo>
                    <a:pt x="1490" y="287"/>
                  </a:lnTo>
                  <a:lnTo>
                    <a:pt x="1468" y="293"/>
                  </a:lnTo>
                  <a:lnTo>
                    <a:pt x="1445" y="295"/>
                  </a:lnTo>
                  <a:lnTo>
                    <a:pt x="1338" y="295"/>
                  </a:lnTo>
                  <a:lnTo>
                    <a:pt x="1338" y="94"/>
                  </a:lnTo>
                  <a:lnTo>
                    <a:pt x="1445" y="94"/>
                  </a:lnTo>
                  <a:lnTo>
                    <a:pt x="1467" y="95"/>
                  </a:lnTo>
                  <a:lnTo>
                    <a:pt x="1489" y="99"/>
                  </a:lnTo>
                  <a:lnTo>
                    <a:pt x="1507" y="106"/>
                  </a:lnTo>
                  <a:lnTo>
                    <a:pt x="1526" y="117"/>
                  </a:lnTo>
                  <a:lnTo>
                    <a:pt x="1541" y="130"/>
                  </a:lnTo>
                  <a:lnTo>
                    <a:pt x="1553" y="145"/>
                  </a:lnTo>
                  <a:lnTo>
                    <a:pt x="1560" y="164"/>
                  </a:lnTo>
                  <a:lnTo>
                    <a:pt x="1563" y="183"/>
                  </a:lnTo>
                  <a:close/>
                  <a:moveTo>
                    <a:pt x="2684" y="669"/>
                  </a:moveTo>
                  <a:lnTo>
                    <a:pt x="2684" y="12"/>
                  </a:lnTo>
                  <a:lnTo>
                    <a:pt x="2586" y="12"/>
                  </a:lnTo>
                  <a:lnTo>
                    <a:pt x="2586" y="281"/>
                  </a:lnTo>
                  <a:lnTo>
                    <a:pt x="2269" y="281"/>
                  </a:lnTo>
                  <a:lnTo>
                    <a:pt x="2269" y="12"/>
                  </a:lnTo>
                  <a:lnTo>
                    <a:pt x="2173" y="12"/>
                  </a:lnTo>
                  <a:lnTo>
                    <a:pt x="2173" y="669"/>
                  </a:lnTo>
                  <a:lnTo>
                    <a:pt x="2269" y="669"/>
                  </a:lnTo>
                  <a:lnTo>
                    <a:pt x="2269" y="365"/>
                  </a:lnTo>
                  <a:lnTo>
                    <a:pt x="2586" y="365"/>
                  </a:lnTo>
                  <a:lnTo>
                    <a:pt x="2586" y="669"/>
                  </a:lnTo>
                  <a:lnTo>
                    <a:pt x="2684" y="669"/>
                  </a:lnTo>
                  <a:close/>
                  <a:moveTo>
                    <a:pt x="3237" y="94"/>
                  </a:moveTo>
                  <a:lnTo>
                    <a:pt x="3237" y="12"/>
                  </a:lnTo>
                  <a:lnTo>
                    <a:pt x="2867" y="12"/>
                  </a:lnTo>
                  <a:lnTo>
                    <a:pt x="2867" y="669"/>
                  </a:lnTo>
                  <a:lnTo>
                    <a:pt x="3235" y="669"/>
                  </a:lnTo>
                  <a:lnTo>
                    <a:pt x="3235" y="585"/>
                  </a:lnTo>
                  <a:lnTo>
                    <a:pt x="2962" y="585"/>
                  </a:lnTo>
                  <a:lnTo>
                    <a:pt x="2962" y="369"/>
                  </a:lnTo>
                  <a:lnTo>
                    <a:pt x="3212" y="369"/>
                  </a:lnTo>
                  <a:lnTo>
                    <a:pt x="3212" y="285"/>
                  </a:lnTo>
                  <a:lnTo>
                    <a:pt x="2962" y="285"/>
                  </a:lnTo>
                  <a:lnTo>
                    <a:pt x="2962" y="94"/>
                  </a:lnTo>
                  <a:lnTo>
                    <a:pt x="3237" y="94"/>
                  </a:lnTo>
                  <a:close/>
                  <a:moveTo>
                    <a:pt x="3985" y="669"/>
                  </a:moveTo>
                  <a:lnTo>
                    <a:pt x="3698" y="12"/>
                  </a:lnTo>
                  <a:lnTo>
                    <a:pt x="3607" y="12"/>
                  </a:lnTo>
                  <a:lnTo>
                    <a:pt x="3320" y="669"/>
                  </a:lnTo>
                  <a:lnTo>
                    <a:pt x="3423" y="669"/>
                  </a:lnTo>
                  <a:lnTo>
                    <a:pt x="3491" y="501"/>
                  </a:lnTo>
                  <a:lnTo>
                    <a:pt x="3814" y="501"/>
                  </a:lnTo>
                  <a:lnTo>
                    <a:pt x="3882" y="669"/>
                  </a:lnTo>
                  <a:lnTo>
                    <a:pt x="3985" y="669"/>
                  </a:lnTo>
                  <a:close/>
                  <a:moveTo>
                    <a:pt x="3783" y="425"/>
                  </a:moveTo>
                  <a:lnTo>
                    <a:pt x="3523" y="425"/>
                  </a:lnTo>
                  <a:lnTo>
                    <a:pt x="3653" y="102"/>
                  </a:lnTo>
                  <a:lnTo>
                    <a:pt x="3783" y="425"/>
                  </a:lnTo>
                  <a:close/>
                  <a:moveTo>
                    <a:pt x="4455" y="669"/>
                  </a:moveTo>
                  <a:lnTo>
                    <a:pt x="4455" y="585"/>
                  </a:lnTo>
                  <a:lnTo>
                    <a:pt x="4186" y="585"/>
                  </a:lnTo>
                  <a:lnTo>
                    <a:pt x="4186" y="12"/>
                  </a:lnTo>
                  <a:lnTo>
                    <a:pt x="4090" y="12"/>
                  </a:lnTo>
                  <a:lnTo>
                    <a:pt x="4090" y="669"/>
                  </a:lnTo>
                  <a:lnTo>
                    <a:pt x="4455" y="669"/>
                  </a:lnTo>
                  <a:close/>
                  <a:moveTo>
                    <a:pt x="4996" y="94"/>
                  </a:moveTo>
                  <a:lnTo>
                    <a:pt x="4996" y="12"/>
                  </a:lnTo>
                  <a:lnTo>
                    <a:pt x="4500" y="12"/>
                  </a:lnTo>
                  <a:lnTo>
                    <a:pt x="4500" y="94"/>
                  </a:lnTo>
                  <a:lnTo>
                    <a:pt x="4700" y="94"/>
                  </a:lnTo>
                  <a:lnTo>
                    <a:pt x="4700" y="669"/>
                  </a:lnTo>
                  <a:lnTo>
                    <a:pt x="4796" y="669"/>
                  </a:lnTo>
                  <a:lnTo>
                    <a:pt x="4796" y="94"/>
                  </a:lnTo>
                  <a:lnTo>
                    <a:pt x="4996" y="94"/>
                  </a:lnTo>
                  <a:close/>
                  <a:moveTo>
                    <a:pt x="5619" y="669"/>
                  </a:moveTo>
                  <a:lnTo>
                    <a:pt x="5619" y="12"/>
                  </a:lnTo>
                  <a:lnTo>
                    <a:pt x="5522" y="12"/>
                  </a:lnTo>
                  <a:lnTo>
                    <a:pt x="5522" y="281"/>
                  </a:lnTo>
                  <a:lnTo>
                    <a:pt x="5203" y="281"/>
                  </a:lnTo>
                  <a:lnTo>
                    <a:pt x="5203" y="12"/>
                  </a:lnTo>
                  <a:lnTo>
                    <a:pt x="5108" y="12"/>
                  </a:lnTo>
                  <a:lnTo>
                    <a:pt x="5108" y="669"/>
                  </a:lnTo>
                  <a:lnTo>
                    <a:pt x="5203" y="669"/>
                  </a:lnTo>
                  <a:lnTo>
                    <a:pt x="5203" y="365"/>
                  </a:lnTo>
                  <a:lnTo>
                    <a:pt x="5522" y="365"/>
                  </a:lnTo>
                  <a:lnTo>
                    <a:pt x="5522" y="669"/>
                  </a:lnTo>
                  <a:lnTo>
                    <a:pt x="5619" y="669"/>
                  </a:lnTo>
                  <a:close/>
                  <a:moveTo>
                    <a:pt x="6721" y="669"/>
                  </a:moveTo>
                  <a:lnTo>
                    <a:pt x="6434" y="12"/>
                  </a:lnTo>
                  <a:lnTo>
                    <a:pt x="6342" y="12"/>
                  </a:lnTo>
                  <a:lnTo>
                    <a:pt x="6056" y="669"/>
                  </a:lnTo>
                  <a:lnTo>
                    <a:pt x="6159" y="669"/>
                  </a:lnTo>
                  <a:lnTo>
                    <a:pt x="6227" y="501"/>
                  </a:lnTo>
                  <a:lnTo>
                    <a:pt x="6549" y="501"/>
                  </a:lnTo>
                  <a:lnTo>
                    <a:pt x="6617" y="669"/>
                  </a:lnTo>
                  <a:lnTo>
                    <a:pt x="6721" y="669"/>
                  </a:lnTo>
                  <a:close/>
                  <a:moveTo>
                    <a:pt x="6519" y="425"/>
                  </a:moveTo>
                  <a:lnTo>
                    <a:pt x="6258" y="425"/>
                  </a:lnTo>
                  <a:lnTo>
                    <a:pt x="6388" y="102"/>
                  </a:lnTo>
                  <a:lnTo>
                    <a:pt x="6519" y="425"/>
                  </a:lnTo>
                  <a:close/>
                  <a:moveTo>
                    <a:pt x="7337" y="669"/>
                  </a:moveTo>
                  <a:lnTo>
                    <a:pt x="7337" y="12"/>
                  </a:lnTo>
                  <a:lnTo>
                    <a:pt x="7240" y="12"/>
                  </a:lnTo>
                  <a:lnTo>
                    <a:pt x="7240" y="538"/>
                  </a:lnTo>
                  <a:lnTo>
                    <a:pt x="7236" y="538"/>
                  </a:lnTo>
                  <a:lnTo>
                    <a:pt x="6950" y="12"/>
                  </a:lnTo>
                  <a:lnTo>
                    <a:pt x="6825" y="12"/>
                  </a:lnTo>
                  <a:lnTo>
                    <a:pt x="6825" y="669"/>
                  </a:lnTo>
                  <a:lnTo>
                    <a:pt x="6922" y="669"/>
                  </a:lnTo>
                  <a:lnTo>
                    <a:pt x="6922" y="142"/>
                  </a:lnTo>
                  <a:lnTo>
                    <a:pt x="6925" y="142"/>
                  </a:lnTo>
                  <a:lnTo>
                    <a:pt x="7212" y="669"/>
                  </a:lnTo>
                  <a:lnTo>
                    <a:pt x="7337" y="669"/>
                  </a:lnTo>
                  <a:close/>
                  <a:moveTo>
                    <a:pt x="8056" y="343"/>
                  </a:moveTo>
                  <a:lnTo>
                    <a:pt x="8055" y="309"/>
                  </a:lnTo>
                  <a:lnTo>
                    <a:pt x="8051" y="277"/>
                  </a:lnTo>
                  <a:lnTo>
                    <a:pt x="8044" y="246"/>
                  </a:lnTo>
                  <a:lnTo>
                    <a:pt x="8034" y="216"/>
                  </a:lnTo>
                  <a:lnTo>
                    <a:pt x="8022" y="188"/>
                  </a:lnTo>
                  <a:lnTo>
                    <a:pt x="8008" y="161"/>
                  </a:lnTo>
                  <a:lnTo>
                    <a:pt x="7990" y="135"/>
                  </a:lnTo>
                  <a:lnTo>
                    <a:pt x="7970" y="111"/>
                  </a:lnTo>
                  <a:lnTo>
                    <a:pt x="7947" y="88"/>
                  </a:lnTo>
                  <a:lnTo>
                    <a:pt x="7923" y="68"/>
                  </a:lnTo>
                  <a:lnTo>
                    <a:pt x="7896" y="51"/>
                  </a:lnTo>
                  <a:lnTo>
                    <a:pt x="7868" y="37"/>
                  </a:lnTo>
                  <a:lnTo>
                    <a:pt x="7839" y="26"/>
                  </a:lnTo>
                  <a:lnTo>
                    <a:pt x="7808" y="18"/>
                  </a:lnTo>
                  <a:lnTo>
                    <a:pt x="7775" y="13"/>
                  </a:lnTo>
                  <a:lnTo>
                    <a:pt x="7740" y="12"/>
                  </a:lnTo>
                  <a:lnTo>
                    <a:pt x="7509" y="12"/>
                  </a:lnTo>
                  <a:lnTo>
                    <a:pt x="7509" y="669"/>
                  </a:lnTo>
                  <a:lnTo>
                    <a:pt x="7740" y="669"/>
                  </a:lnTo>
                  <a:lnTo>
                    <a:pt x="7775" y="668"/>
                  </a:lnTo>
                  <a:lnTo>
                    <a:pt x="7808" y="663"/>
                  </a:lnTo>
                  <a:lnTo>
                    <a:pt x="7839" y="655"/>
                  </a:lnTo>
                  <a:lnTo>
                    <a:pt x="7868" y="645"/>
                  </a:lnTo>
                  <a:lnTo>
                    <a:pt x="7896" y="631"/>
                  </a:lnTo>
                  <a:lnTo>
                    <a:pt x="7923" y="614"/>
                  </a:lnTo>
                  <a:lnTo>
                    <a:pt x="7947" y="595"/>
                  </a:lnTo>
                  <a:lnTo>
                    <a:pt x="7970" y="572"/>
                  </a:lnTo>
                  <a:lnTo>
                    <a:pt x="7990" y="549"/>
                  </a:lnTo>
                  <a:lnTo>
                    <a:pt x="8008" y="523"/>
                  </a:lnTo>
                  <a:lnTo>
                    <a:pt x="8022" y="498"/>
                  </a:lnTo>
                  <a:lnTo>
                    <a:pt x="8034" y="469"/>
                  </a:lnTo>
                  <a:lnTo>
                    <a:pt x="8044" y="440"/>
                  </a:lnTo>
                  <a:lnTo>
                    <a:pt x="8051" y="409"/>
                  </a:lnTo>
                  <a:lnTo>
                    <a:pt x="8055" y="377"/>
                  </a:lnTo>
                  <a:lnTo>
                    <a:pt x="8056" y="343"/>
                  </a:lnTo>
                  <a:close/>
                  <a:moveTo>
                    <a:pt x="7961" y="343"/>
                  </a:moveTo>
                  <a:lnTo>
                    <a:pt x="7960" y="368"/>
                  </a:lnTo>
                  <a:lnTo>
                    <a:pt x="7956" y="391"/>
                  </a:lnTo>
                  <a:lnTo>
                    <a:pt x="7952" y="415"/>
                  </a:lnTo>
                  <a:lnTo>
                    <a:pt x="7945" y="436"/>
                  </a:lnTo>
                  <a:lnTo>
                    <a:pt x="7937" y="457"/>
                  </a:lnTo>
                  <a:lnTo>
                    <a:pt x="7927" y="476"/>
                  </a:lnTo>
                  <a:lnTo>
                    <a:pt x="7914" y="496"/>
                  </a:lnTo>
                  <a:lnTo>
                    <a:pt x="7900" y="513"/>
                  </a:lnTo>
                  <a:lnTo>
                    <a:pt x="7884" y="530"/>
                  </a:lnTo>
                  <a:lnTo>
                    <a:pt x="7866" y="545"/>
                  </a:lnTo>
                  <a:lnTo>
                    <a:pt x="7849" y="557"/>
                  </a:lnTo>
                  <a:lnTo>
                    <a:pt x="7829" y="567"/>
                  </a:lnTo>
                  <a:lnTo>
                    <a:pt x="7809" y="574"/>
                  </a:lnTo>
                  <a:lnTo>
                    <a:pt x="7787" y="581"/>
                  </a:lnTo>
                  <a:lnTo>
                    <a:pt x="7765" y="584"/>
                  </a:lnTo>
                  <a:lnTo>
                    <a:pt x="7740" y="585"/>
                  </a:lnTo>
                  <a:lnTo>
                    <a:pt x="7605" y="585"/>
                  </a:lnTo>
                  <a:lnTo>
                    <a:pt x="7605" y="96"/>
                  </a:lnTo>
                  <a:lnTo>
                    <a:pt x="7740" y="96"/>
                  </a:lnTo>
                  <a:lnTo>
                    <a:pt x="7765" y="97"/>
                  </a:lnTo>
                  <a:lnTo>
                    <a:pt x="7787" y="100"/>
                  </a:lnTo>
                  <a:lnTo>
                    <a:pt x="7809" y="106"/>
                  </a:lnTo>
                  <a:lnTo>
                    <a:pt x="7829" y="115"/>
                  </a:lnTo>
                  <a:lnTo>
                    <a:pt x="7849" y="125"/>
                  </a:lnTo>
                  <a:lnTo>
                    <a:pt x="7866" y="138"/>
                  </a:lnTo>
                  <a:lnTo>
                    <a:pt x="7884" y="154"/>
                  </a:lnTo>
                  <a:lnTo>
                    <a:pt x="7900" y="171"/>
                  </a:lnTo>
                  <a:lnTo>
                    <a:pt x="7927" y="209"/>
                  </a:lnTo>
                  <a:lnTo>
                    <a:pt x="7937" y="229"/>
                  </a:lnTo>
                  <a:lnTo>
                    <a:pt x="7945" y="250"/>
                  </a:lnTo>
                  <a:lnTo>
                    <a:pt x="7952" y="272"/>
                  </a:lnTo>
                  <a:lnTo>
                    <a:pt x="7956" y="295"/>
                  </a:lnTo>
                  <a:lnTo>
                    <a:pt x="7960" y="318"/>
                  </a:lnTo>
                  <a:lnTo>
                    <a:pt x="7961" y="343"/>
                  </a:lnTo>
                  <a:close/>
                  <a:moveTo>
                    <a:pt x="9395" y="12"/>
                  </a:moveTo>
                  <a:lnTo>
                    <a:pt x="9294" y="12"/>
                  </a:lnTo>
                  <a:lnTo>
                    <a:pt x="9134" y="554"/>
                  </a:lnTo>
                  <a:lnTo>
                    <a:pt x="9126" y="554"/>
                  </a:lnTo>
                  <a:lnTo>
                    <a:pt x="8987" y="12"/>
                  </a:lnTo>
                  <a:lnTo>
                    <a:pt x="8858" y="12"/>
                  </a:lnTo>
                  <a:lnTo>
                    <a:pt x="8720" y="554"/>
                  </a:lnTo>
                  <a:lnTo>
                    <a:pt x="8713" y="554"/>
                  </a:lnTo>
                  <a:lnTo>
                    <a:pt x="8552" y="12"/>
                  </a:lnTo>
                  <a:lnTo>
                    <a:pt x="8450" y="12"/>
                  </a:lnTo>
                  <a:lnTo>
                    <a:pt x="8655" y="669"/>
                  </a:lnTo>
                  <a:lnTo>
                    <a:pt x="8776" y="669"/>
                  </a:lnTo>
                  <a:lnTo>
                    <a:pt x="8921" y="98"/>
                  </a:lnTo>
                  <a:lnTo>
                    <a:pt x="8925" y="98"/>
                  </a:lnTo>
                  <a:lnTo>
                    <a:pt x="9069" y="669"/>
                  </a:lnTo>
                  <a:lnTo>
                    <a:pt x="9190" y="669"/>
                  </a:lnTo>
                  <a:lnTo>
                    <a:pt x="9395" y="12"/>
                  </a:lnTo>
                  <a:close/>
                  <a:moveTo>
                    <a:pt x="9873" y="94"/>
                  </a:moveTo>
                  <a:lnTo>
                    <a:pt x="9873" y="12"/>
                  </a:lnTo>
                  <a:lnTo>
                    <a:pt x="9503" y="12"/>
                  </a:lnTo>
                  <a:lnTo>
                    <a:pt x="9503" y="669"/>
                  </a:lnTo>
                  <a:lnTo>
                    <a:pt x="9871" y="669"/>
                  </a:lnTo>
                  <a:lnTo>
                    <a:pt x="9871" y="585"/>
                  </a:lnTo>
                  <a:lnTo>
                    <a:pt x="9598" y="585"/>
                  </a:lnTo>
                  <a:lnTo>
                    <a:pt x="9598" y="369"/>
                  </a:lnTo>
                  <a:lnTo>
                    <a:pt x="9848" y="369"/>
                  </a:lnTo>
                  <a:lnTo>
                    <a:pt x="9848" y="285"/>
                  </a:lnTo>
                  <a:lnTo>
                    <a:pt x="9598" y="285"/>
                  </a:lnTo>
                  <a:lnTo>
                    <a:pt x="9598" y="94"/>
                  </a:lnTo>
                  <a:lnTo>
                    <a:pt x="9873" y="94"/>
                  </a:lnTo>
                  <a:close/>
                  <a:moveTo>
                    <a:pt x="10398" y="669"/>
                  </a:moveTo>
                  <a:lnTo>
                    <a:pt x="10398" y="585"/>
                  </a:lnTo>
                  <a:lnTo>
                    <a:pt x="10129" y="585"/>
                  </a:lnTo>
                  <a:lnTo>
                    <a:pt x="10129" y="12"/>
                  </a:lnTo>
                  <a:lnTo>
                    <a:pt x="10033" y="12"/>
                  </a:lnTo>
                  <a:lnTo>
                    <a:pt x="10033" y="669"/>
                  </a:lnTo>
                  <a:lnTo>
                    <a:pt x="10398" y="669"/>
                  </a:lnTo>
                  <a:close/>
                  <a:moveTo>
                    <a:pt x="10889" y="94"/>
                  </a:moveTo>
                  <a:lnTo>
                    <a:pt x="10889" y="12"/>
                  </a:lnTo>
                  <a:lnTo>
                    <a:pt x="10518" y="12"/>
                  </a:lnTo>
                  <a:lnTo>
                    <a:pt x="10518" y="669"/>
                  </a:lnTo>
                  <a:lnTo>
                    <a:pt x="10613" y="669"/>
                  </a:lnTo>
                  <a:lnTo>
                    <a:pt x="10613" y="369"/>
                  </a:lnTo>
                  <a:lnTo>
                    <a:pt x="10864" y="369"/>
                  </a:lnTo>
                  <a:lnTo>
                    <a:pt x="10864" y="285"/>
                  </a:lnTo>
                  <a:lnTo>
                    <a:pt x="10613" y="285"/>
                  </a:lnTo>
                  <a:lnTo>
                    <a:pt x="10613" y="94"/>
                  </a:lnTo>
                  <a:lnTo>
                    <a:pt x="10889" y="94"/>
                  </a:lnTo>
                  <a:close/>
                  <a:moveTo>
                    <a:pt x="11580" y="669"/>
                  </a:moveTo>
                  <a:lnTo>
                    <a:pt x="11292" y="12"/>
                  </a:lnTo>
                  <a:lnTo>
                    <a:pt x="11201" y="12"/>
                  </a:lnTo>
                  <a:lnTo>
                    <a:pt x="10915" y="669"/>
                  </a:lnTo>
                  <a:lnTo>
                    <a:pt x="11017" y="669"/>
                  </a:lnTo>
                  <a:lnTo>
                    <a:pt x="11085" y="501"/>
                  </a:lnTo>
                  <a:lnTo>
                    <a:pt x="11408" y="501"/>
                  </a:lnTo>
                  <a:lnTo>
                    <a:pt x="11476" y="669"/>
                  </a:lnTo>
                  <a:lnTo>
                    <a:pt x="11580" y="669"/>
                  </a:lnTo>
                  <a:close/>
                  <a:moveTo>
                    <a:pt x="11377" y="425"/>
                  </a:moveTo>
                  <a:lnTo>
                    <a:pt x="11117" y="425"/>
                  </a:lnTo>
                  <a:lnTo>
                    <a:pt x="11247" y="102"/>
                  </a:lnTo>
                  <a:lnTo>
                    <a:pt x="11377" y="425"/>
                  </a:lnTo>
                  <a:close/>
                  <a:moveTo>
                    <a:pt x="12168" y="669"/>
                  </a:moveTo>
                  <a:lnTo>
                    <a:pt x="12168" y="585"/>
                  </a:lnTo>
                  <a:lnTo>
                    <a:pt x="12148" y="585"/>
                  </a:lnTo>
                  <a:lnTo>
                    <a:pt x="12140" y="584"/>
                  </a:lnTo>
                  <a:lnTo>
                    <a:pt x="12131" y="580"/>
                  </a:lnTo>
                  <a:lnTo>
                    <a:pt x="12123" y="572"/>
                  </a:lnTo>
                  <a:lnTo>
                    <a:pt x="12113" y="563"/>
                  </a:lnTo>
                  <a:lnTo>
                    <a:pt x="12094" y="536"/>
                  </a:lnTo>
                  <a:lnTo>
                    <a:pt x="12074" y="497"/>
                  </a:lnTo>
                  <a:lnTo>
                    <a:pt x="12048" y="444"/>
                  </a:lnTo>
                  <a:lnTo>
                    <a:pt x="12024" y="402"/>
                  </a:lnTo>
                  <a:lnTo>
                    <a:pt x="12003" y="370"/>
                  </a:lnTo>
                  <a:lnTo>
                    <a:pt x="11983" y="346"/>
                  </a:lnTo>
                  <a:lnTo>
                    <a:pt x="12014" y="331"/>
                  </a:lnTo>
                  <a:lnTo>
                    <a:pt x="12041" y="314"/>
                  </a:lnTo>
                  <a:lnTo>
                    <a:pt x="12063" y="296"/>
                  </a:lnTo>
                  <a:lnTo>
                    <a:pt x="12082" y="276"/>
                  </a:lnTo>
                  <a:lnTo>
                    <a:pt x="12096" y="255"/>
                  </a:lnTo>
                  <a:lnTo>
                    <a:pt x="12105" y="232"/>
                  </a:lnTo>
                  <a:lnTo>
                    <a:pt x="12111" y="208"/>
                  </a:lnTo>
                  <a:lnTo>
                    <a:pt x="12113" y="183"/>
                  </a:lnTo>
                  <a:lnTo>
                    <a:pt x="12113" y="164"/>
                  </a:lnTo>
                  <a:lnTo>
                    <a:pt x="12110" y="145"/>
                  </a:lnTo>
                  <a:lnTo>
                    <a:pt x="12106" y="128"/>
                  </a:lnTo>
                  <a:lnTo>
                    <a:pt x="12100" y="112"/>
                  </a:lnTo>
                  <a:lnTo>
                    <a:pt x="12092" y="97"/>
                  </a:lnTo>
                  <a:lnTo>
                    <a:pt x="12082" y="83"/>
                  </a:lnTo>
                  <a:lnTo>
                    <a:pt x="12070" y="70"/>
                  </a:lnTo>
                  <a:lnTo>
                    <a:pt x="12056" y="58"/>
                  </a:lnTo>
                  <a:lnTo>
                    <a:pt x="12042" y="47"/>
                  </a:lnTo>
                  <a:lnTo>
                    <a:pt x="12026" y="38"/>
                  </a:lnTo>
                  <a:lnTo>
                    <a:pt x="12010" y="30"/>
                  </a:lnTo>
                  <a:lnTo>
                    <a:pt x="11992" y="23"/>
                  </a:lnTo>
                  <a:lnTo>
                    <a:pt x="11973" y="18"/>
                  </a:lnTo>
                  <a:lnTo>
                    <a:pt x="11954" y="14"/>
                  </a:lnTo>
                  <a:lnTo>
                    <a:pt x="11912" y="12"/>
                  </a:lnTo>
                  <a:lnTo>
                    <a:pt x="11692" y="12"/>
                  </a:lnTo>
                  <a:lnTo>
                    <a:pt x="11692" y="669"/>
                  </a:lnTo>
                  <a:lnTo>
                    <a:pt x="11789" y="669"/>
                  </a:lnTo>
                  <a:lnTo>
                    <a:pt x="11789" y="378"/>
                  </a:lnTo>
                  <a:lnTo>
                    <a:pt x="11861" y="378"/>
                  </a:lnTo>
                  <a:lnTo>
                    <a:pt x="11875" y="379"/>
                  </a:lnTo>
                  <a:lnTo>
                    <a:pt x="11887" y="383"/>
                  </a:lnTo>
                  <a:lnTo>
                    <a:pt x="11898" y="389"/>
                  </a:lnTo>
                  <a:lnTo>
                    <a:pt x="11910" y="397"/>
                  </a:lnTo>
                  <a:lnTo>
                    <a:pt x="11921" y="408"/>
                  </a:lnTo>
                  <a:lnTo>
                    <a:pt x="11931" y="421"/>
                  </a:lnTo>
                  <a:lnTo>
                    <a:pt x="11941" y="436"/>
                  </a:lnTo>
                  <a:lnTo>
                    <a:pt x="11951" y="454"/>
                  </a:lnTo>
                  <a:lnTo>
                    <a:pt x="12018" y="593"/>
                  </a:lnTo>
                  <a:lnTo>
                    <a:pt x="12032" y="611"/>
                  </a:lnTo>
                  <a:lnTo>
                    <a:pt x="12045" y="627"/>
                  </a:lnTo>
                  <a:lnTo>
                    <a:pt x="12060" y="639"/>
                  </a:lnTo>
                  <a:lnTo>
                    <a:pt x="12076" y="650"/>
                  </a:lnTo>
                  <a:lnTo>
                    <a:pt x="12093" y="658"/>
                  </a:lnTo>
                  <a:lnTo>
                    <a:pt x="12110" y="665"/>
                  </a:lnTo>
                  <a:lnTo>
                    <a:pt x="12129" y="668"/>
                  </a:lnTo>
                  <a:lnTo>
                    <a:pt x="12148" y="669"/>
                  </a:lnTo>
                  <a:lnTo>
                    <a:pt x="12168" y="669"/>
                  </a:lnTo>
                  <a:close/>
                  <a:moveTo>
                    <a:pt x="12013" y="183"/>
                  </a:moveTo>
                  <a:lnTo>
                    <a:pt x="12011" y="205"/>
                  </a:lnTo>
                  <a:lnTo>
                    <a:pt x="12004" y="225"/>
                  </a:lnTo>
                  <a:lnTo>
                    <a:pt x="12000" y="234"/>
                  </a:lnTo>
                  <a:lnTo>
                    <a:pt x="11994" y="244"/>
                  </a:lnTo>
                  <a:lnTo>
                    <a:pt x="11986" y="253"/>
                  </a:lnTo>
                  <a:lnTo>
                    <a:pt x="11978" y="261"/>
                  </a:lnTo>
                  <a:lnTo>
                    <a:pt x="11960" y="276"/>
                  </a:lnTo>
                  <a:lnTo>
                    <a:pt x="11951" y="282"/>
                  </a:lnTo>
                  <a:lnTo>
                    <a:pt x="11940" y="287"/>
                  </a:lnTo>
                  <a:lnTo>
                    <a:pt x="11919" y="293"/>
                  </a:lnTo>
                  <a:lnTo>
                    <a:pt x="11896" y="295"/>
                  </a:lnTo>
                  <a:lnTo>
                    <a:pt x="11789" y="295"/>
                  </a:lnTo>
                  <a:lnTo>
                    <a:pt x="11789" y="94"/>
                  </a:lnTo>
                  <a:lnTo>
                    <a:pt x="11896" y="94"/>
                  </a:lnTo>
                  <a:lnTo>
                    <a:pt x="11919" y="95"/>
                  </a:lnTo>
                  <a:lnTo>
                    <a:pt x="11939" y="99"/>
                  </a:lnTo>
                  <a:lnTo>
                    <a:pt x="11959" y="106"/>
                  </a:lnTo>
                  <a:lnTo>
                    <a:pt x="11976" y="117"/>
                  </a:lnTo>
                  <a:lnTo>
                    <a:pt x="11993" y="130"/>
                  </a:lnTo>
                  <a:lnTo>
                    <a:pt x="12004" y="145"/>
                  </a:lnTo>
                  <a:lnTo>
                    <a:pt x="12011" y="164"/>
                  </a:lnTo>
                  <a:lnTo>
                    <a:pt x="12012" y="173"/>
                  </a:lnTo>
                  <a:lnTo>
                    <a:pt x="12013" y="183"/>
                  </a:lnTo>
                  <a:close/>
                  <a:moveTo>
                    <a:pt x="12677" y="94"/>
                  </a:moveTo>
                  <a:lnTo>
                    <a:pt x="12677" y="12"/>
                  </a:lnTo>
                  <a:lnTo>
                    <a:pt x="12307" y="12"/>
                  </a:lnTo>
                  <a:lnTo>
                    <a:pt x="12307" y="669"/>
                  </a:lnTo>
                  <a:lnTo>
                    <a:pt x="12675" y="669"/>
                  </a:lnTo>
                  <a:lnTo>
                    <a:pt x="12675" y="585"/>
                  </a:lnTo>
                  <a:lnTo>
                    <a:pt x="12402" y="585"/>
                  </a:lnTo>
                  <a:lnTo>
                    <a:pt x="12402" y="369"/>
                  </a:lnTo>
                  <a:lnTo>
                    <a:pt x="12652" y="369"/>
                  </a:lnTo>
                  <a:lnTo>
                    <a:pt x="12652" y="285"/>
                  </a:lnTo>
                  <a:lnTo>
                    <a:pt x="12402" y="285"/>
                  </a:lnTo>
                  <a:lnTo>
                    <a:pt x="12402" y="94"/>
                  </a:lnTo>
                  <a:lnTo>
                    <a:pt x="12677" y="9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35" name="Freeform 14"/>
            <p:cNvSpPr>
              <a:spLocks noEditPoints="1"/>
            </p:cNvSpPr>
            <p:nvPr userDrawn="1"/>
          </p:nvSpPr>
          <p:spPr bwMode="auto">
            <a:xfrm>
              <a:off x="703" y="3816"/>
              <a:ext cx="965" cy="68"/>
            </a:xfrm>
            <a:custGeom>
              <a:avLst/>
              <a:gdLst>
                <a:gd name="T0" fmla="*/ 0 w 9651"/>
                <a:gd name="T1" fmla="*/ 0 h 683"/>
                <a:gd name="T2" fmla="*/ 0 w 9651"/>
                <a:gd name="T3" fmla="*/ 0 h 683"/>
                <a:gd name="T4" fmla="*/ 0 w 9651"/>
                <a:gd name="T5" fmla="*/ 0 h 683"/>
                <a:gd name="T6" fmla="*/ 0 w 9651"/>
                <a:gd name="T7" fmla="*/ 0 h 683"/>
                <a:gd name="T8" fmla="*/ 0 w 9651"/>
                <a:gd name="T9" fmla="*/ 0 h 683"/>
                <a:gd name="T10" fmla="*/ 0 w 9651"/>
                <a:gd name="T11" fmla="*/ 0 h 683"/>
                <a:gd name="T12" fmla="*/ 0 w 9651"/>
                <a:gd name="T13" fmla="*/ 0 h 683"/>
                <a:gd name="T14" fmla="*/ 0 w 9651"/>
                <a:gd name="T15" fmla="*/ 0 h 683"/>
                <a:gd name="T16" fmla="*/ 0 w 9651"/>
                <a:gd name="T17" fmla="*/ 0 h 683"/>
                <a:gd name="T18" fmla="*/ 0 w 9651"/>
                <a:gd name="T19" fmla="*/ 0 h 683"/>
                <a:gd name="T20" fmla="*/ 0 w 9651"/>
                <a:gd name="T21" fmla="*/ 0 h 683"/>
                <a:gd name="T22" fmla="*/ 0 w 9651"/>
                <a:gd name="T23" fmla="*/ 0 h 683"/>
                <a:gd name="T24" fmla="*/ 0 w 9651"/>
                <a:gd name="T25" fmla="*/ 0 h 683"/>
                <a:gd name="T26" fmla="*/ 0 w 9651"/>
                <a:gd name="T27" fmla="*/ 0 h 683"/>
                <a:gd name="T28" fmla="*/ 0 w 9651"/>
                <a:gd name="T29" fmla="*/ 0 h 683"/>
                <a:gd name="T30" fmla="*/ 0 w 9651"/>
                <a:gd name="T31" fmla="*/ 0 h 683"/>
                <a:gd name="T32" fmla="*/ 0 w 9651"/>
                <a:gd name="T33" fmla="*/ 0 h 683"/>
                <a:gd name="T34" fmla="*/ 0 w 9651"/>
                <a:gd name="T35" fmla="*/ 0 h 683"/>
                <a:gd name="T36" fmla="*/ 0 w 9651"/>
                <a:gd name="T37" fmla="*/ 0 h 683"/>
                <a:gd name="T38" fmla="*/ 0 w 9651"/>
                <a:gd name="T39" fmla="*/ 0 h 683"/>
                <a:gd name="T40" fmla="*/ 0 w 9651"/>
                <a:gd name="T41" fmla="*/ 0 h 683"/>
                <a:gd name="T42" fmla="*/ 0 w 9651"/>
                <a:gd name="T43" fmla="*/ 0 h 683"/>
                <a:gd name="T44" fmla="*/ 0 w 9651"/>
                <a:gd name="T45" fmla="*/ 0 h 683"/>
                <a:gd name="T46" fmla="*/ 0 w 9651"/>
                <a:gd name="T47" fmla="*/ 0 h 683"/>
                <a:gd name="T48" fmla="*/ 0 w 9651"/>
                <a:gd name="T49" fmla="*/ 0 h 683"/>
                <a:gd name="T50" fmla="*/ 0 w 9651"/>
                <a:gd name="T51" fmla="*/ 0 h 683"/>
                <a:gd name="T52" fmla="*/ 0 w 9651"/>
                <a:gd name="T53" fmla="*/ 0 h 683"/>
                <a:gd name="T54" fmla="*/ 0 w 9651"/>
                <a:gd name="T55" fmla="*/ 0 h 683"/>
                <a:gd name="T56" fmla="*/ 0 w 9651"/>
                <a:gd name="T57" fmla="*/ 0 h 683"/>
                <a:gd name="T58" fmla="*/ 0 w 9651"/>
                <a:gd name="T59" fmla="*/ 0 h 683"/>
                <a:gd name="T60" fmla="*/ 0 w 9651"/>
                <a:gd name="T61" fmla="*/ 0 h 683"/>
                <a:gd name="T62" fmla="*/ 0 w 9651"/>
                <a:gd name="T63" fmla="*/ 0 h 683"/>
                <a:gd name="T64" fmla="*/ 0 w 9651"/>
                <a:gd name="T65" fmla="*/ 0 h 683"/>
                <a:gd name="T66" fmla="*/ 0 w 9651"/>
                <a:gd name="T67" fmla="*/ 0 h 683"/>
                <a:gd name="T68" fmla="*/ 0 w 9651"/>
                <a:gd name="T69" fmla="*/ 0 h 683"/>
                <a:gd name="T70" fmla="*/ 0 w 9651"/>
                <a:gd name="T71" fmla="*/ 0 h 683"/>
                <a:gd name="T72" fmla="*/ 0 w 9651"/>
                <a:gd name="T73" fmla="*/ 0 h 683"/>
                <a:gd name="T74" fmla="*/ 0 w 9651"/>
                <a:gd name="T75" fmla="*/ 0 h 683"/>
                <a:gd name="T76" fmla="*/ 0 w 9651"/>
                <a:gd name="T77" fmla="*/ 0 h 683"/>
                <a:gd name="T78" fmla="*/ 0 w 9651"/>
                <a:gd name="T79" fmla="*/ 0 h 683"/>
                <a:gd name="T80" fmla="*/ 0 w 9651"/>
                <a:gd name="T81" fmla="*/ 0 h 683"/>
                <a:gd name="T82" fmla="*/ 0 w 9651"/>
                <a:gd name="T83" fmla="*/ 0 h 683"/>
                <a:gd name="T84" fmla="*/ 0 w 9651"/>
                <a:gd name="T85" fmla="*/ 0 h 683"/>
                <a:gd name="T86" fmla="*/ 0 w 9651"/>
                <a:gd name="T87" fmla="*/ 0 h 683"/>
                <a:gd name="T88" fmla="*/ 0 w 9651"/>
                <a:gd name="T89" fmla="*/ 0 h 683"/>
                <a:gd name="T90" fmla="*/ 0 w 9651"/>
                <a:gd name="T91" fmla="*/ 0 h 683"/>
                <a:gd name="T92" fmla="*/ 0 w 9651"/>
                <a:gd name="T93" fmla="*/ 0 h 683"/>
                <a:gd name="T94" fmla="*/ 0 w 9651"/>
                <a:gd name="T95" fmla="*/ 0 h 683"/>
                <a:gd name="T96" fmla="*/ 0 w 9651"/>
                <a:gd name="T97" fmla="*/ 0 h 683"/>
                <a:gd name="T98" fmla="*/ 0 w 9651"/>
                <a:gd name="T99" fmla="*/ 0 h 683"/>
                <a:gd name="T100" fmla="*/ 0 w 9651"/>
                <a:gd name="T101" fmla="*/ 0 h 683"/>
                <a:gd name="T102" fmla="*/ 0 w 9651"/>
                <a:gd name="T103" fmla="*/ 0 h 683"/>
                <a:gd name="T104" fmla="*/ 0 w 9651"/>
                <a:gd name="T105" fmla="*/ 0 h 683"/>
                <a:gd name="T106" fmla="*/ 0 w 9651"/>
                <a:gd name="T107" fmla="*/ 0 h 683"/>
                <a:gd name="T108" fmla="*/ 0 w 9651"/>
                <a:gd name="T109" fmla="*/ 0 h 683"/>
                <a:gd name="T110" fmla="*/ 0 w 9651"/>
                <a:gd name="T111" fmla="*/ 0 h 683"/>
                <a:gd name="T112" fmla="*/ 0 w 9651"/>
                <a:gd name="T113" fmla="*/ 0 h 683"/>
                <a:gd name="T114" fmla="*/ 0 w 9651"/>
                <a:gd name="T115" fmla="*/ 0 h 683"/>
                <a:gd name="T116" fmla="*/ 0 w 9651"/>
                <a:gd name="T117" fmla="*/ 0 h 683"/>
                <a:gd name="T118" fmla="*/ 0 w 9651"/>
                <a:gd name="T119" fmla="*/ 0 h 683"/>
                <a:gd name="T120" fmla="*/ 0 w 9651"/>
                <a:gd name="T121" fmla="*/ 0 h 683"/>
                <a:gd name="T122" fmla="*/ 0 w 9651"/>
                <a:gd name="T123" fmla="*/ 0 h 683"/>
                <a:gd name="T124" fmla="*/ 0 w 9651"/>
                <a:gd name="T125" fmla="*/ 0 h 68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9651" h="683">
                  <a:moveTo>
                    <a:pt x="511" y="671"/>
                  </a:moveTo>
                  <a:lnTo>
                    <a:pt x="511" y="14"/>
                  </a:lnTo>
                  <a:lnTo>
                    <a:pt x="415" y="14"/>
                  </a:lnTo>
                  <a:lnTo>
                    <a:pt x="415" y="540"/>
                  </a:lnTo>
                  <a:lnTo>
                    <a:pt x="411" y="540"/>
                  </a:lnTo>
                  <a:lnTo>
                    <a:pt x="125" y="14"/>
                  </a:lnTo>
                  <a:lnTo>
                    <a:pt x="0" y="14"/>
                  </a:lnTo>
                  <a:lnTo>
                    <a:pt x="0" y="671"/>
                  </a:lnTo>
                  <a:lnTo>
                    <a:pt x="96" y="671"/>
                  </a:lnTo>
                  <a:lnTo>
                    <a:pt x="96" y="144"/>
                  </a:lnTo>
                  <a:lnTo>
                    <a:pt x="99" y="144"/>
                  </a:lnTo>
                  <a:lnTo>
                    <a:pt x="386" y="671"/>
                  </a:lnTo>
                  <a:lnTo>
                    <a:pt x="511" y="671"/>
                  </a:lnTo>
                  <a:close/>
                  <a:moveTo>
                    <a:pt x="1280" y="671"/>
                  </a:moveTo>
                  <a:lnTo>
                    <a:pt x="993" y="14"/>
                  </a:lnTo>
                  <a:lnTo>
                    <a:pt x="901" y="14"/>
                  </a:lnTo>
                  <a:lnTo>
                    <a:pt x="615" y="671"/>
                  </a:lnTo>
                  <a:lnTo>
                    <a:pt x="717" y="671"/>
                  </a:lnTo>
                  <a:lnTo>
                    <a:pt x="786" y="503"/>
                  </a:lnTo>
                  <a:lnTo>
                    <a:pt x="1108" y="503"/>
                  </a:lnTo>
                  <a:lnTo>
                    <a:pt x="1176" y="671"/>
                  </a:lnTo>
                  <a:lnTo>
                    <a:pt x="1280" y="671"/>
                  </a:lnTo>
                  <a:close/>
                  <a:moveTo>
                    <a:pt x="1078" y="427"/>
                  </a:moveTo>
                  <a:lnTo>
                    <a:pt x="817" y="427"/>
                  </a:lnTo>
                  <a:lnTo>
                    <a:pt x="947" y="104"/>
                  </a:lnTo>
                  <a:lnTo>
                    <a:pt x="1078" y="427"/>
                  </a:lnTo>
                  <a:close/>
                  <a:moveTo>
                    <a:pt x="1752" y="96"/>
                  </a:moveTo>
                  <a:lnTo>
                    <a:pt x="1752" y="14"/>
                  </a:lnTo>
                  <a:lnTo>
                    <a:pt x="1255" y="14"/>
                  </a:lnTo>
                  <a:lnTo>
                    <a:pt x="1255" y="96"/>
                  </a:lnTo>
                  <a:lnTo>
                    <a:pt x="1455" y="96"/>
                  </a:lnTo>
                  <a:lnTo>
                    <a:pt x="1455" y="671"/>
                  </a:lnTo>
                  <a:lnTo>
                    <a:pt x="1551" y="671"/>
                  </a:lnTo>
                  <a:lnTo>
                    <a:pt x="1551" y="96"/>
                  </a:lnTo>
                  <a:lnTo>
                    <a:pt x="1752" y="96"/>
                  </a:lnTo>
                  <a:close/>
                  <a:moveTo>
                    <a:pt x="1978" y="671"/>
                  </a:moveTo>
                  <a:lnTo>
                    <a:pt x="1978" y="14"/>
                  </a:lnTo>
                  <a:lnTo>
                    <a:pt x="1882" y="14"/>
                  </a:lnTo>
                  <a:lnTo>
                    <a:pt x="1882" y="671"/>
                  </a:lnTo>
                  <a:lnTo>
                    <a:pt x="1978" y="671"/>
                  </a:lnTo>
                  <a:close/>
                  <a:moveTo>
                    <a:pt x="2754" y="342"/>
                  </a:moveTo>
                  <a:lnTo>
                    <a:pt x="2752" y="306"/>
                  </a:lnTo>
                  <a:lnTo>
                    <a:pt x="2749" y="272"/>
                  </a:lnTo>
                  <a:lnTo>
                    <a:pt x="2743" y="240"/>
                  </a:lnTo>
                  <a:lnTo>
                    <a:pt x="2734" y="209"/>
                  </a:lnTo>
                  <a:lnTo>
                    <a:pt x="2722" y="179"/>
                  </a:lnTo>
                  <a:lnTo>
                    <a:pt x="2708" y="151"/>
                  </a:lnTo>
                  <a:lnTo>
                    <a:pt x="2693" y="125"/>
                  </a:lnTo>
                  <a:lnTo>
                    <a:pt x="2673" y="100"/>
                  </a:lnTo>
                  <a:lnTo>
                    <a:pt x="2651" y="78"/>
                  </a:lnTo>
                  <a:lnTo>
                    <a:pt x="2626" y="57"/>
                  </a:lnTo>
                  <a:lnTo>
                    <a:pt x="2601" y="40"/>
                  </a:lnTo>
                  <a:lnTo>
                    <a:pt x="2572" y="27"/>
                  </a:lnTo>
                  <a:lnTo>
                    <a:pt x="2541" y="15"/>
                  </a:lnTo>
                  <a:lnTo>
                    <a:pt x="2509" y="8"/>
                  </a:lnTo>
                  <a:lnTo>
                    <a:pt x="2475" y="3"/>
                  </a:lnTo>
                  <a:lnTo>
                    <a:pt x="2439" y="2"/>
                  </a:lnTo>
                  <a:lnTo>
                    <a:pt x="2402" y="3"/>
                  </a:lnTo>
                  <a:lnTo>
                    <a:pt x="2368" y="8"/>
                  </a:lnTo>
                  <a:lnTo>
                    <a:pt x="2335" y="15"/>
                  </a:lnTo>
                  <a:lnTo>
                    <a:pt x="2304" y="27"/>
                  </a:lnTo>
                  <a:lnTo>
                    <a:pt x="2277" y="40"/>
                  </a:lnTo>
                  <a:lnTo>
                    <a:pt x="2250" y="57"/>
                  </a:lnTo>
                  <a:lnTo>
                    <a:pt x="2226" y="78"/>
                  </a:lnTo>
                  <a:lnTo>
                    <a:pt x="2203" y="100"/>
                  </a:lnTo>
                  <a:lnTo>
                    <a:pt x="2194" y="113"/>
                  </a:lnTo>
                  <a:lnTo>
                    <a:pt x="2185" y="125"/>
                  </a:lnTo>
                  <a:lnTo>
                    <a:pt x="2168" y="150"/>
                  </a:lnTo>
                  <a:lnTo>
                    <a:pt x="2155" y="178"/>
                  </a:lnTo>
                  <a:lnTo>
                    <a:pt x="2144" y="208"/>
                  </a:lnTo>
                  <a:lnTo>
                    <a:pt x="2135" y="240"/>
                  </a:lnTo>
                  <a:lnTo>
                    <a:pt x="2129" y="272"/>
                  </a:lnTo>
                  <a:lnTo>
                    <a:pt x="2125" y="306"/>
                  </a:lnTo>
                  <a:lnTo>
                    <a:pt x="2124" y="342"/>
                  </a:lnTo>
                  <a:lnTo>
                    <a:pt x="2125" y="379"/>
                  </a:lnTo>
                  <a:lnTo>
                    <a:pt x="2129" y="413"/>
                  </a:lnTo>
                  <a:lnTo>
                    <a:pt x="2135" y="445"/>
                  </a:lnTo>
                  <a:lnTo>
                    <a:pt x="2144" y="477"/>
                  </a:lnTo>
                  <a:lnTo>
                    <a:pt x="2155" y="506"/>
                  </a:lnTo>
                  <a:lnTo>
                    <a:pt x="2169" y="533"/>
                  </a:lnTo>
                  <a:lnTo>
                    <a:pt x="2185" y="559"/>
                  </a:lnTo>
                  <a:lnTo>
                    <a:pt x="2203" y="583"/>
                  </a:lnTo>
                  <a:lnTo>
                    <a:pt x="2226" y="606"/>
                  </a:lnTo>
                  <a:lnTo>
                    <a:pt x="2238" y="617"/>
                  </a:lnTo>
                  <a:lnTo>
                    <a:pt x="2250" y="627"/>
                  </a:lnTo>
                  <a:lnTo>
                    <a:pt x="2277" y="644"/>
                  </a:lnTo>
                  <a:lnTo>
                    <a:pt x="2304" y="658"/>
                  </a:lnTo>
                  <a:lnTo>
                    <a:pt x="2335" y="669"/>
                  </a:lnTo>
                  <a:lnTo>
                    <a:pt x="2368" y="677"/>
                  </a:lnTo>
                  <a:lnTo>
                    <a:pt x="2402" y="681"/>
                  </a:lnTo>
                  <a:lnTo>
                    <a:pt x="2439" y="683"/>
                  </a:lnTo>
                  <a:lnTo>
                    <a:pt x="2475" y="681"/>
                  </a:lnTo>
                  <a:lnTo>
                    <a:pt x="2509" y="677"/>
                  </a:lnTo>
                  <a:lnTo>
                    <a:pt x="2541" y="669"/>
                  </a:lnTo>
                  <a:lnTo>
                    <a:pt x="2572" y="658"/>
                  </a:lnTo>
                  <a:lnTo>
                    <a:pt x="2601" y="644"/>
                  </a:lnTo>
                  <a:lnTo>
                    <a:pt x="2626" y="627"/>
                  </a:lnTo>
                  <a:lnTo>
                    <a:pt x="2651" y="606"/>
                  </a:lnTo>
                  <a:lnTo>
                    <a:pt x="2673" y="583"/>
                  </a:lnTo>
                  <a:lnTo>
                    <a:pt x="2684" y="571"/>
                  </a:lnTo>
                  <a:lnTo>
                    <a:pt x="2693" y="559"/>
                  </a:lnTo>
                  <a:lnTo>
                    <a:pt x="2708" y="533"/>
                  </a:lnTo>
                  <a:lnTo>
                    <a:pt x="2722" y="506"/>
                  </a:lnTo>
                  <a:lnTo>
                    <a:pt x="2734" y="476"/>
                  </a:lnTo>
                  <a:lnTo>
                    <a:pt x="2743" y="445"/>
                  </a:lnTo>
                  <a:lnTo>
                    <a:pt x="2749" y="413"/>
                  </a:lnTo>
                  <a:lnTo>
                    <a:pt x="2752" y="379"/>
                  </a:lnTo>
                  <a:lnTo>
                    <a:pt x="2754" y="342"/>
                  </a:lnTo>
                  <a:close/>
                  <a:moveTo>
                    <a:pt x="2655" y="342"/>
                  </a:moveTo>
                  <a:lnTo>
                    <a:pt x="2654" y="370"/>
                  </a:lnTo>
                  <a:lnTo>
                    <a:pt x="2651" y="395"/>
                  </a:lnTo>
                  <a:lnTo>
                    <a:pt x="2647" y="421"/>
                  </a:lnTo>
                  <a:lnTo>
                    <a:pt x="2641" y="444"/>
                  </a:lnTo>
                  <a:lnTo>
                    <a:pt x="2632" y="466"/>
                  </a:lnTo>
                  <a:lnTo>
                    <a:pt x="2623" y="487"/>
                  </a:lnTo>
                  <a:lnTo>
                    <a:pt x="2612" y="507"/>
                  </a:lnTo>
                  <a:lnTo>
                    <a:pt x="2599" y="525"/>
                  </a:lnTo>
                  <a:lnTo>
                    <a:pt x="2583" y="543"/>
                  </a:lnTo>
                  <a:lnTo>
                    <a:pt x="2566" y="558"/>
                  </a:lnTo>
                  <a:lnTo>
                    <a:pt x="2548" y="570"/>
                  </a:lnTo>
                  <a:lnTo>
                    <a:pt x="2529" y="581"/>
                  </a:lnTo>
                  <a:lnTo>
                    <a:pt x="2508" y="589"/>
                  </a:lnTo>
                  <a:lnTo>
                    <a:pt x="2486" y="594"/>
                  </a:lnTo>
                  <a:lnTo>
                    <a:pt x="2463" y="598"/>
                  </a:lnTo>
                  <a:lnTo>
                    <a:pt x="2439" y="599"/>
                  </a:lnTo>
                  <a:lnTo>
                    <a:pt x="2414" y="598"/>
                  </a:lnTo>
                  <a:lnTo>
                    <a:pt x="2391" y="594"/>
                  </a:lnTo>
                  <a:lnTo>
                    <a:pt x="2379" y="592"/>
                  </a:lnTo>
                  <a:lnTo>
                    <a:pt x="2369" y="589"/>
                  </a:lnTo>
                  <a:lnTo>
                    <a:pt x="2348" y="581"/>
                  </a:lnTo>
                  <a:lnTo>
                    <a:pt x="2329" y="570"/>
                  </a:lnTo>
                  <a:lnTo>
                    <a:pt x="2311" y="558"/>
                  </a:lnTo>
                  <a:lnTo>
                    <a:pt x="2302" y="551"/>
                  </a:lnTo>
                  <a:lnTo>
                    <a:pt x="2294" y="543"/>
                  </a:lnTo>
                  <a:lnTo>
                    <a:pt x="2279" y="525"/>
                  </a:lnTo>
                  <a:lnTo>
                    <a:pt x="2265" y="507"/>
                  </a:lnTo>
                  <a:lnTo>
                    <a:pt x="2253" y="487"/>
                  </a:lnTo>
                  <a:lnTo>
                    <a:pt x="2244" y="466"/>
                  </a:lnTo>
                  <a:lnTo>
                    <a:pt x="2236" y="444"/>
                  </a:lnTo>
                  <a:lnTo>
                    <a:pt x="2230" y="421"/>
                  </a:lnTo>
                  <a:lnTo>
                    <a:pt x="2225" y="395"/>
                  </a:lnTo>
                  <a:lnTo>
                    <a:pt x="2222" y="370"/>
                  </a:lnTo>
                  <a:lnTo>
                    <a:pt x="2221" y="342"/>
                  </a:lnTo>
                  <a:lnTo>
                    <a:pt x="2222" y="315"/>
                  </a:lnTo>
                  <a:lnTo>
                    <a:pt x="2225" y="290"/>
                  </a:lnTo>
                  <a:lnTo>
                    <a:pt x="2230" y="265"/>
                  </a:lnTo>
                  <a:lnTo>
                    <a:pt x="2236" y="242"/>
                  </a:lnTo>
                  <a:lnTo>
                    <a:pt x="2244" y="219"/>
                  </a:lnTo>
                  <a:lnTo>
                    <a:pt x="2253" y="199"/>
                  </a:lnTo>
                  <a:lnTo>
                    <a:pt x="2265" y="178"/>
                  </a:lnTo>
                  <a:lnTo>
                    <a:pt x="2279" y="160"/>
                  </a:lnTo>
                  <a:lnTo>
                    <a:pt x="2294" y="142"/>
                  </a:lnTo>
                  <a:lnTo>
                    <a:pt x="2312" y="127"/>
                  </a:lnTo>
                  <a:lnTo>
                    <a:pt x="2329" y="115"/>
                  </a:lnTo>
                  <a:lnTo>
                    <a:pt x="2348" y="104"/>
                  </a:lnTo>
                  <a:lnTo>
                    <a:pt x="2369" y="96"/>
                  </a:lnTo>
                  <a:lnTo>
                    <a:pt x="2391" y="90"/>
                  </a:lnTo>
                  <a:lnTo>
                    <a:pt x="2414" y="87"/>
                  </a:lnTo>
                  <a:lnTo>
                    <a:pt x="2439" y="86"/>
                  </a:lnTo>
                  <a:lnTo>
                    <a:pt x="2462" y="87"/>
                  </a:lnTo>
                  <a:lnTo>
                    <a:pt x="2486" y="90"/>
                  </a:lnTo>
                  <a:lnTo>
                    <a:pt x="2507" y="96"/>
                  </a:lnTo>
                  <a:lnTo>
                    <a:pt x="2528" y="104"/>
                  </a:lnTo>
                  <a:lnTo>
                    <a:pt x="2547" y="115"/>
                  </a:lnTo>
                  <a:lnTo>
                    <a:pt x="2566" y="127"/>
                  </a:lnTo>
                  <a:lnTo>
                    <a:pt x="2582" y="142"/>
                  </a:lnTo>
                  <a:lnTo>
                    <a:pt x="2599" y="160"/>
                  </a:lnTo>
                  <a:lnTo>
                    <a:pt x="2612" y="178"/>
                  </a:lnTo>
                  <a:lnTo>
                    <a:pt x="2623" y="199"/>
                  </a:lnTo>
                  <a:lnTo>
                    <a:pt x="2632" y="219"/>
                  </a:lnTo>
                  <a:lnTo>
                    <a:pt x="2641" y="242"/>
                  </a:lnTo>
                  <a:lnTo>
                    <a:pt x="2647" y="265"/>
                  </a:lnTo>
                  <a:lnTo>
                    <a:pt x="2651" y="290"/>
                  </a:lnTo>
                  <a:lnTo>
                    <a:pt x="2654" y="315"/>
                  </a:lnTo>
                  <a:lnTo>
                    <a:pt x="2655" y="342"/>
                  </a:lnTo>
                  <a:close/>
                  <a:moveTo>
                    <a:pt x="3411" y="671"/>
                  </a:moveTo>
                  <a:lnTo>
                    <a:pt x="3411" y="14"/>
                  </a:lnTo>
                  <a:lnTo>
                    <a:pt x="3315" y="14"/>
                  </a:lnTo>
                  <a:lnTo>
                    <a:pt x="3315" y="540"/>
                  </a:lnTo>
                  <a:lnTo>
                    <a:pt x="3311" y="540"/>
                  </a:lnTo>
                  <a:lnTo>
                    <a:pt x="3025" y="14"/>
                  </a:lnTo>
                  <a:lnTo>
                    <a:pt x="2901" y="14"/>
                  </a:lnTo>
                  <a:lnTo>
                    <a:pt x="2901" y="671"/>
                  </a:lnTo>
                  <a:lnTo>
                    <a:pt x="2997" y="671"/>
                  </a:lnTo>
                  <a:lnTo>
                    <a:pt x="2997" y="144"/>
                  </a:lnTo>
                  <a:lnTo>
                    <a:pt x="2999" y="144"/>
                  </a:lnTo>
                  <a:lnTo>
                    <a:pt x="3287" y="671"/>
                  </a:lnTo>
                  <a:lnTo>
                    <a:pt x="3411" y="671"/>
                  </a:lnTo>
                  <a:close/>
                  <a:moveTo>
                    <a:pt x="4180" y="671"/>
                  </a:moveTo>
                  <a:lnTo>
                    <a:pt x="3893" y="14"/>
                  </a:lnTo>
                  <a:lnTo>
                    <a:pt x="3801" y="14"/>
                  </a:lnTo>
                  <a:lnTo>
                    <a:pt x="3516" y="671"/>
                  </a:lnTo>
                  <a:lnTo>
                    <a:pt x="3618" y="671"/>
                  </a:lnTo>
                  <a:lnTo>
                    <a:pt x="3686" y="503"/>
                  </a:lnTo>
                  <a:lnTo>
                    <a:pt x="4008" y="503"/>
                  </a:lnTo>
                  <a:lnTo>
                    <a:pt x="4077" y="671"/>
                  </a:lnTo>
                  <a:lnTo>
                    <a:pt x="4180" y="671"/>
                  </a:lnTo>
                  <a:close/>
                  <a:moveTo>
                    <a:pt x="3978" y="427"/>
                  </a:moveTo>
                  <a:lnTo>
                    <a:pt x="3717" y="427"/>
                  </a:lnTo>
                  <a:lnTo>
                    <a:pt x="3848" y="104"/>
                  </a:lnTo>
                  <a:lnTo>
                    <a:pt x="3978" y="427"/>
                  </a:lnTo>
                  <a:close/>
                  <a:moveTo>
                    <a:pt x="4650" y="671"/>
                  </a:moveTo>
                  <a:lnTo>
                    <a:pt x="4650" y="587"/>
                  </a:lnTo>
                  <a:lnTo>
                    <a:pt x="4380" y="587"/>
                  </a:lnTo>
                  <a:lnTo>
                    <a:pt x="4380" y="14"/>
                  </a:lnTo>
                  <a:lnTo>
                    <a:pt x="4285" y="14"/>
                  </a:lnTo>
                  <a:lnTo>
                    <a:pt x="4285" y="671"/>
                  </a:lnTo>
                  <a:lnTo>
                    <a:pt x="4650" y="671"/>
                  </a:lnTo>
                  <a:close/>
                  <a:moveTo>
                    <a:pt x="5160" y="671"/>
                  </a:moveTo>
                  <a:lnTo>
                    <a:pt x="5160" y="14"/>
                  </a:lnTo>
                  <a:lnTo>
                    <a:pt x="5065" y="14"/>
                  </a:lnTo>
                  <a:lnTo>
                    <a:pt x="5065" y="671"/>
                  </a:lnTo>
                  <a:lnTo>
                    <a:pt x="5160" y="671"/>
                  </a:lnTo>
                  <a:close/>
                  <a:moveTo>
                    <a:pt x="5875" y="671"/>
                  </a:moveTo>
                  <a:lnTo>
                    <a:pt x="5875" y="14"/>
                  </a:lnTo>
                  <a:lnTo>
                    <a:pt x="5779" y="14"/>
                  </a:lnTo>
                  <a:lnTo>
                    <a:pt x="5779" y="540"/>
                  </a:lnTo>
                  <a:lnTo>
                    <a:pt x="5775" y="540"/>
                  </a:lnTo>
                  <a:lnTo>
                    <a:pt x="5489" y="14"/>
                  </a:lnTo>
                  <a:lnTo>
                    <a:pt x="5364" y="14"/>
                  </a:lnTo>
                  <a:lnTo>
                    <a:pt x="5364" y="671"/>
                  </a:lnTo>
                  <a:lnTo>
                    <a:pt x="5460" y="671"/>
                  </a:lnTo>
                  <a:lnTo>
                    <a:pt x="5460" y="144"/>
                  </a:lnTo>
                  <a:lnTo>
                    <a:pt x="5463" y="144"/>
                  </a:lnTo>
                  <a:lnTo>
                    <a:pt x="5750" y="671"/>
                  </a:lnTo>
                  <a:lnTo>
                    <a:pt x="5875" y="671"/>
                  </a:lnTo>
                  <a:close/>
                  <a:moveTo>
                    <a:pt x="6423" y="494"/>
                  </a:moveTo>
                  <a:lnTo>
                    <a:pt x="6420" y="470"/>
                  </a:lnTo>
                  <a:lnTo>
                    <a:pt x="6417" y="448"/>
                  </a:lnTo>
                  <a:lnTo>
                    <a:pt x="6414" y="438"/>
                  </a:lnTo>
                  <a:lnTo>
                    <a:pt x="6411" y="428"/>
                  </a:lnTo>
                  <a:lnTo>
                    <a:pt x="6404" y="408"/>
                  </a:lnTo>
                  <a:lnTo>
                    <a:pt x="6393" y="389"/>
                  </a:lnTo>
                  <a:lnTo>
                    <a:pt x="6380" y="371"/>
                  </a:lnTo>
                  <a:lnTo>
                    <a:pt x="6365" y="353"/>
                  </a:lnTo>
                  <a:lnTo>
                    <a:pt x="6349" y="338"/>
                  </a:lnTo>
                  <a:lnTo>
                    <a:pt x="6302" y="308"/>
                  </a:lnTo>
                  <a:lnTo>
                    <a:pt x="6211" y="257"/>
                  </a:lnTo>
                  <a:lnTo>
                    <a:pt x="6194" y="247"/>
                  </a:lnTo>
                  <a:lnTo>
                    <a:pt x="6179" y="236"/>
                  </a:lnTo>
                  <a:lnTo>
                    <a:pt x="6165" y="227"/>
                  </a:lnTo>
                  <a:lnTo>
                    <a:pt x="6155" y="217"/>
                  </a:lnTo>
                  <a:lnTo>
                    <a:pt x="6147" y="207"/>
                  </a:lnTo>
                  <a:lnTo>
                    <a:pt x="6142" y="198"/>
                  </a:lnTo>
                  <a:lnTo>
                    <a:pt x="6138" y="187"/>
                  </a:lnTo>
                  <a:lnTo>
                    <a:pt x="6137" y="178"/>
                  </a:lnTo>
                  <a:lnTo>
                    <a:pt x="6139" y="160"/>
                  </a:lnTo>
                  <a:lnTo>
                    <a:pt x="6142" y="151"/>
                  </a:lnTo>
                  <a:lnTo>
                    <a:pt x="6145" y="143"/>
                  </a:lnTo>
                  <a:lnTo>
                    <a:pt x="6155" y="128"/>
                  </a:lnTo>
                  <a:lnTo>
                    <a:pt x="6168" y="113"/>
                  </a:lnTo>
                  <a:lnTo>
                    <a:pt x="6186" y="100"/>
                  </a:lnTo>
                  <a:lnTo>
                    <a:pt x="6195" y="95"/>
                  </a:lnTo>
                  <a:lnTo>
                    <a:pt x="6205" y="91"/>
                  </a:lnTo>
                  <a:lnTo>
                    <a:pt x="6227" y="85"/>
                  </a:lnTo>
                  <a:lnTo>
                    <a:pt x="6251" y="84"/>
                  </a:lnTo>
                  <a:lnTo>
                    <a:pt x="6272" y="86"/>
                  </a:lnTo>
                  <a:lnTo>
                    <a:pt x="6301" y="91"/>
                  </a:lnTo>
                  <a:lnTo>
                    <a:pt x="6382" y="115"/>
                  </a:lnTo>
                  <a:lnTo>
                    <a:pt x="6398" y="23"/>
                  </a:lnTo>
                  <a:lnTo>
                    <a:pt x="6361" y="13"/>
                  </a:lnTo>
                  <a:lnTo>
                    <a:pt x="6324" y="6"/>
                  </a:lnTo>
                  <a:lnTo>
                    <a:pt x="6287" y="1"/>
                  </a:lnTo>
                  <a:lnTo>
                    <a:pt x="6251" y="0"/>
                  </a:lnTo>
                  <a:lnTo>
                    <a:pt x="6211" y="2"/>
                  </a:lnTo>
                  <a:lnTo>
                    <a:pt x="6192" y="6"/>
                  </a:lnTo>
                  <a:lnTo>
                    <a:pt x="6174" y="10"/>
                  </a:lnTo>
                  <a:lnTo>
                    <a:pt x="6140" y="23"/>
                  </a:lnTo>
                  <a:lnTo>
                    <a:pt x="6123" y="33"/>
                  </a:lnTo>
                  <a:lnTo>
                    <a:pt x="6108" y="43"/>
                  </a:lnTo>
                  <a:lnTo>
                    <a:pt x="6092" y="56"/>
                  </a:lnTo>
                  <a:lnTo>
                    <a:pt x="6077" y="71"/>
                  </a:lnTo>
                  <a:lnTo>
                    <a:pt x="6065" y="85"/>
                  </a:lnTo>
                  <a:lnTo>
                    <a:pt x="6060" y="93"/>
                  </a:lnTo>
                  <a:lnTo>
                    <a:pt x="6056" y="101"/>
                  </a:lnTo>
                  <a:lnTo>
                    <a:pt x="6049" y="119"/>
                  </a:lnTo>
                  <a:lnTo>
                    <a:pt x="6042" y="138"/>
                  </a:lnTo>
                  <a:lnTo>
                    <a:pt x="6039" y="158"/>
                  </a:lnTo>
                  <a:lnTo>
                    <a:pt x="6038" y="178"/>
                  </a:lnTo>
                  <a:lnTo>
                    <a:pt x="6040" y="202"/>
                  </a:lnTo>
                  <a:lnTo>
                    <a:pt x="6046" y="224"/>
                  </a:lnTo>
                  <a:lnTo>
                    <a:pt x="6056" y="246"/>
                  </a:lnTo>
                  <a:lnTo>
                    <a:pt x="6070" y="267"/>
                  </a:lnTo>
                  <a:lnTo>
                    <a:pt x="6087" y="287"/>
                  </a:lnTo>
                  <a:lnTo>
                    <a:pt x="6109" y="306"/>
                  </a:lnTo>
                  <a:lnTo>
                    <a:pt x="6134" y="325"/>
                  </a:lnTo>
                  <a:lnTo>
                    <a:pt x="6163" y="341"/>
                  </a:lnTo>
                  <a:lnTo>
                    <a:pt x="6198" y="360"/>
                  </a:lnTo>
                  <a:lnTo>
                    <a:pt x="6232" y="377"/>
                  </a:lnTo>
                  <a:lnTo>
                    <a:pt x="6252" y="389"/>
                  </a:lnTo>
                  <a:lnTo>
                    <a:pt x="6270" y="400"/>
                  </a:lnTo>
                  <a:lnTo>
                    <a:pt x="6284" y="412"/>
                  </a:lnTo>
                  <a:lnTo>
                    <a:pt x="6295" y="424"/>
                  </a:lnTo>
                  <a:lnTo>
                    <a:pt x="6302" y="431"/>
                  </a:lnTo>
                  <a:lnTo>
                    <a:pt x="6308" y="439"/>
                  </a:lnTo>
                  <a:lnTo>
                    <a:pt x="6317" y="457"/>
                  </a:lnTo>
                  <a:lnTo>
                    <a:pt x="6322" y="474"/>
                  </a:lnTo>
                  <a:lnTo>
                    <a:pt x="6324" y="494"/>
                  </a:lnTo>
                  <a:lnTo>
                    <a:pt x="6321" y="515"/>
                  </a:lnTo>
                  <a:lnTo>
                    <a:pt x="6314" y="535"/>
                  </a:lnTo>
                  <a:lnTo>
                    <a:pt x="6302" y="553"/>
                  </a:lnTo>
                  <a:lnTo>
                    <a:pt x="6293" y="561"/>
                  </a:lnTo>
                  <a:lnTo>
                    <a:pt x="6284" y="568"/>
                  </a:lnTo>
                  <a:lnTo>
                    <a:pt x="6263" y="582"/>
                  </a:lnTo>
                  <a:lnTo>
                    <a:pt x="6251" y="587"/>
                  </a:lnTo>
                  <a:lnTo>
                    <a:pt x="6239" y="591"/>
                  </a:lnTo>
                  <a:lnTo>
                    <a:pt x="6211" y="597"/>
                  </a:lnTo>
                  <a:lnTo>
                    <a:pt x="6182" y="599"/>
                  </a:lnTo>
                  <a:lnTo>
                    <a:pt x="6149" y="597"/>
                  </a:lnTo>
                  <a:lnTo>
                    <a:pt x="6117" y="591"/>
                  </a:lnTo>
                  <a:lnTo>
                    <a:pt x="6087" y="581"/>
                  </a:lnTo>
                  <a:lnTo>
                    <a:pt x="6060" y="566"/>
                  </a:lnTo>
                  <a:lnTo>
                    <a:pt x="6046" y="656"/>
                  </a:lnTo>
                  <a:lnTo>
                    <a:pt x="6088" y="671"/>
                  </a:lnTo>
                  <a:lnTo>
                    <a:pt x="6116" y="678"/>
                  </a:lnTo>
                  <a:lnTo>
                    <a:pt x="6128" y="680"/>
                  </a:lnTo>
                  <a:lnTo>
                    <a:pt x="6144" y="682"/>
                  </a:lnTo>
                  <a:lnTo>
                    <a:pt x="6182" y="683"/>
                  </a:lnTo>
                  <a:lnTo>
                    <a:pt x="6228" y="680"/>
                  </a:lnTo>
                  <a:lnTo>
                    <a:pt x="6249" y="677"/>
                  </a:lnTo>
                  <a:lnTo>
                    <a:pt x="6270" y="673"/>
                  </a:lnTo>
                  <a:lnTo>
                    <a:pt x="6289" y="667"/>
                  </a:lnTo>
                  <a:lnTo>
                    <a:pt x="6308" y="659"/>
                  </a:lnTo>
                  <a:lnTo>
                    <a:pt x="6325" y="651"/>
                  </a:lnTo>
                  <a:lnTo>
                    <a:pt x="6342" y="641"/>
                  </a:lnTo>
                  <a:lnTo>
                    <a:pt x="6361" y="628"/>
                  </a:lnTo>
                  <a:lnTo>
                    <a:pt x="6377" y="612"/>
                  </a:lnTo>
                  <a:lnTo>
                    <a:pt x="6391" y="596"/>
                  </a:lnTo>
                  <a:lnTo>
                    <a:pt x="6402" y="579"/>
                  </a:lnTo>
                  <a:lnTo>
                    <a:pt x="6411" y="559"/>
                  </a:lnTo>
                  <a:lnTo>
                    <a:pt x="6417" y="539"/>
                  </a:lnTo>
                  <a:lnTo>
                    <a:pt x="6420" y="517"/>
                  </a:lnTo>
                  <a:lnTo>
                    <a:pt x="6423" y="494"/>
                  </a:lnTo>
                  <a:close/>
                  <a:moveTo>
                    <a:pt x="7013" y="96"/>
                  </a:moveTo>
                  <a:lnTo>
                    <a:pt x="7013" y="14"/>
                  </a:lnTo>
                  <a:lnTo>
                    <a:pt x="6516" y="14"/>
                  </a:lnTo>
                  <a:lnTo>
                    <a:pt x="6516" y="96"/>
                  </a:lnTo>
                  <a:lnTo>
                    <a:pt x="6716" y="96"/>
                  </a:lnTo>
                  <a:lnTo>
                    <a:pt x="6716" y="671"/>
                  </a:lnTo>
                  <a:lnTo>
                    <a:pt x="6812" y="671"/>
                  </a:lnTo>
                  <a:lnTo>
                    <a:pt x="6812" y="96"/>
                  </a:lnTo>
                  <a:lnTo>
                    <a:pt x="7013" y="96"/>
                  </a:lnTo>
                  <a:close/>
                  <a:moveTo>
                    <a:pt x="7238" y="671"/>
                  </a:moveTo>
                  <a:lnTo>
                    <a:pt x="7238" y="14"/>
                  </a:lnTo>
                  <a:lnTo>
                    <a:pt x="7143" y="14"/>
                  </a:lnTo>
                  <a:lnTo>
                    <a:pt x="7143" y="671"/>
                  </a:lnTo>
                  <a:lnTo>
                    <a:pt x="7238" y="671"/>
                  </a:lnTo>
                  <a:close/>
                  <a:moveTo>
                    <a:pt x="7867" y="96"/>
                  </a:moveTo>
                  <a:lnTo>
                    <a:pt x="7867" y="14"/>
                  </a:lnTo>
                  <a:lnTo>
                    <a:pt x="7370" y="14"/>
                  </a:lnTo>
                  <a:lnTo>
                    <a:pt x="7370" y="96"/>
                  </a:lnTo>
                  <a:lnTo>
                    <a:pt x="7570" y="96"/>
                  </a:lnTo>
                  <a:lnTo>
                    <a:pt x="7570" y="671"/>
                  </a:lnTo>
                  <a:lnTo>
                    <a:pt x="7666" y="671"/>
                  </a:lnTo>
                  <a:lnTo>
                    <a:pt x="7666" y="96"/>
                  </a:lnTo>
                  <a:lnTo>
                    <a:pt x="7867" y="96"/>
                  </a:lnTo>
                  <a:close/>
                  <a:moveTo>
                    <a:pt x="8512" y="398"/>
                  </a:moveTo>
                  <a:lnTo>
                    <a:pt x="8512" y="14"/>
                  </a:lnTo>
                  <a:lnTo>
                    <a:pt x="8415" y="14"/>
                  </a:lnTo>
                  <a:lnTo>
                    <a:pt x="8415" y="414"/>
                  </a:lnTo>
                  <a:lnTo>
                    <a:pt x="8412" y="454"/>
                  </a:lnTo>
                  <a:lnTo>
                    <a:pt x="8405" y="488"/>
                  </a:lnTo>
                  <a:lnTo>
                    <a:pt x="8400" y="504"/>
                  </a:lnTo>
                  <a:lnTo>
                    <a:pt x="8393" y="519"/>
                  </a:lnTo>
                  <a:lnTo>
                    <a:pt x="8386" y="533"/>
                  </a:lnTo>
                  <a:lnTo>
                    <a:pt x="8377" y="546"/>
                  </a:lnTo>
                  <a:lnTo>
                    <a:pt x="8365" y="559"/>
                  </a:lnTo>
                  <a:lnTo>
                    <a:pt x="8353" y="569"/>
                  </a:lnTo>
                  <a:lnTo>
                    <a:pt x="8340" y="579"/>
                  </a:lnTo>
                  <a:lnTo>
                    <a:pt x="8325" y="586"/>
                  </a:lnTo>
                  <a:lnTo>
                    <a:pt x="8294" y="596"/>
                  </a:lnTo>
                  <a:lnTo>
                    <a:pt x="8275" y="598"/>
                  </a:lnTo>
                  <a:lnTo>
                    <a:pt x="8257" y="599"/>
                  </a:lnTo>
                  <a:lnTo>
                    <a:pt x="8220" y="596"/>
                  </a:lnTo>
                  <a:lnTo>
                    <a:pt x="8203" y="592"/>
                  </a:lnTo>
                  <a:lnTo>
                    <a:pt x="8188" y="586"/>
                  </a:lnTo>
                  <a:lnTo>
                    <a:pt x="8174" y="579"/>
                  </a:lnTo>
                  <a:lnTo>
                    <a:pt x="8160" y="569"/>
                  </a:lnTo>
                  <a:lnTo>
                    <a:pt x="8148" y="558"/>
                  </a:lnTo>
                  <a:lnTo>
                    <a:pt x="8137" y="546"/>
                  </a:lnTo>
                  <a:lnTo>
                    <a:pt x="8119" y="519"/>
                  </a:lnTo>
                  <a:lnTo>
                    <a:pt x="8112" y="504"/>
                  </a:lnTo>
                  <a:lnTo>
                    <a:pt x="8107" y="488"/>
                  </a:lnTo>
                  <a:lnTo>
                    <a:pt x="8102" y="471"/>
                  </a:lnTo>
                  <a:lnTo>
                    <a:pt x="8099" y="454"/>
                  </a:lnTo>
                  <a:lnTo>
                    <a:pt x="8098" y="434"/>
                  </a:lnTo>
                  <a:lnTo>
                    <a:pt x="8097" y="414"/>
                  </a:lnTo>
                  <a:lnTo>
                    <a:pt x="8097" y="14"/>
                  </a:lnTo>
                  <a:lnTo>
                    <a:pt x="8001" y="14"/>
                  </a:lnTo>
                  <a:lnTo>
                    <a:pt x="8001" y="398"/>
                  </a:lnTo>
                  <a:lnTo>
                    <a:pt x="8003" y="427"/>
                  </a:lnTo>
                  <a:lnTo>
                    <a:pt x="8005" y="456"/>
                  </a:lnTo>
                  <a:lnTo>
                    <a:pt x="8010" y="482"/>
                  </a:lnTo>
                  <a:lnTo>
                    <a:pt x="8016" y="508"/>
                  </a:lnTo>
                  <a:lnTo>
                    <a:pt x="8023" y="531"/>
                  </a:lnTo>
                  <a:lnTo>
                    <a:pt x="8033" y="554"/>
                  </a:lnTo>
                  <a:lnTo>
                    <a:pt x="8045" y="574"/>
                  </a:lnTo>
                  <a:lnTo>
                    <a:pt x="8057" y="594"/>
                  </a:lnTo>
                  <a:lnTo>
                    <a:pt x="8074" y="615"/>
                  </a:lnTo>
                  <a:lnTo>
                    <a:pt x="8095" y="633"/>
                  </a:lnTo>
                  <a:lnTo>
                    <a:pt x="8116" y="648"/>
                  </a:lnTo>
                  <a:lnTo>
                    <a:pt x="8129" y="655"/>
                  </a:lnTo>
                  <a:lnTo>
                    <a:pt x="8141" y="660"/>
                  </a:lnTo>
                  <a:lnTo>
                    <a:pt x="8166" y="671"/>
                  </a:lnTo>
                  <a:lnTo>
                    <a:pt x="8194" y="678"/>
                  </a:lnTo>
                  <a:lnTo>
                    <a:pt x="8224" y="682"/>
                  </a:lnTo>
                  <a:lnTo>
                    <a:pt x="8257" y="683"/>
                  </a:lnTo>
                  <a:lnTo>
                    <a:pt x="8288" y="682"/>
                  </a:lnTo>
                  <a:lnTo>
                    <a:pt x="8318" y="678"/>
                  </a:lnTo>
                  <a:lnTo>
                    <a:pt x="8346" y="671"/>
                  </a:lnTo>
                  <a:lnTo>
                    <a:pt x="8372" y="660"/>
                  </a:lnTo>
                  <a:lnTo>
                    <a:pt x="8396" y="648"/>
                  </a:lnTo>
                  <a:lnTo>
                    <a:pt x="8407" y="641"/>
                  </a:lnTo>
                  <a:lnTo>
                    <a:pt x="8417" y="633"/>
                  </a:lnTo>
                  <a:lnTo>
                    <a:pt x="8428" y="625"/>
                  </a:lnTo>
                  <a:lnTo>
                    <a:pt x="8438" y="615"/>
                  </a:lnTo>
                  <a:lnTo>
                    <a:pt x="8455" y="594"/>
                  </a:lnTo>
                  <a:lnTo>
                    <a:pt x="8469" y="574"/>
                  </a:lnTo>
                  <a:lnTo>
                    <a:pt x="8480" y="554"/>
                  </a:lnTo>
                  <a:lnTo>
                    <a:pt x="8490" y="531"/>
                  </a:lnTo>
                  <a:lnTo>
                    <a:pt x="8498" y="508"/>
                  </a:lnTo>
                  <a:lnTo>
                    <a:pt x="8505" y="482"/>
                  </a:lnTo>
                  <a:lnTo>
                    <a:pt x="8509" y="456"/>
                  </a:lnTo>
                  <a:lnTo>
                    <a:pt x="8512" y="427"/>
                  </a:lnTo>
                  <a:lnTo>
                    <a:pt x="8512" y="398"/>
                  </a:lnTo>
                  <a:close/>
                  <a:moveTo>
                    <a:pt x="9143" y="96"/>
                  </a:moveTo>
                  <a:lnTo>
                    <a:pt x="9143" y="14"/>
                  </a:lnTo>
                  <a:lnTo>
                    <a:pt x="8646" y="14"/>
                  </a:lnTo>
                  <a:lnTo>
                    <a:pt x="8646" y="96"/>
                  </a:lnTo>
                  <a:lnTo>
                    <a:pt x="8847" y="96"/>
                  </a:lnTo>
                  <a:lnTo>
                    <a:pt x="8847" y="671"/>
                  </a:lnTo>
                  <a:lnTo>
                    <a:pt x="8943" y="671"/>
                  </a:lnTo>
                  <a:lnTo>
                    <a:pt x="8943" y="96"/>
                  </a:lnTo>
                  <a:lnTo>
                    <a:pt x="9143" y="96"/>
                  </a:lnTo>
                  <a:close/>
                  <a:moveTo>
                    <a:pt x="9651" y="96"/>
                  </a:moveTo>
                  <a:lnTo>
                    <a:pt x="9651" y="14"/>
                  </a:lnTo>
                  <a:lnTo>
                    <a:pt x="9281" y="14"/>
                  </a:lnTo>
                  <a:lnTo>
                    <a:pt x="9281" y="671"/>
                  </a:lnTo>
                  <a:lnTo>
                    <a:pt x="9649" y="671"/>
                  </a:lnTo>
                  <a:lnTo>
                    <a:pt x="9649" y="587"/>
                  </a:lnTo>
                  <a:lnTo>
                    <a:pt x="9377" y="587"/>
                  </a:lnTo>
                  <a:lnTo>
                    <a:pt x="9377" y="371"/>
                  </a:lnTo>
                  <a:lnTo>
                    <a:pt x="9627" y="371"/>
                  </a:lnTo>
                  <a:lnTo>
                    <a:pt x="9627" y="287"/>
                  </a:lnTo>
                  <a:lnTo>
                    <a:pt x="9377" y="287"/>
                  </a:lnTo>
                  <a:lnTo>
                    <a:pt x="9377" y="96"/>
                  </a:lnTo>
                  <a:lnTo>
                    <a:pt x="9651" y="9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hf hdr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</a:defRPr>
      </a:lvl9pPr>
    </p:titleStyle>
    <p:bodyStyle>
      <a:lvl1pPr marL="357188" indent="-357188" algn="l" rtl="0" eaLnBrk="1" fontAlgn="base" hangingPunct="1">
        <a:lnSpc>
          <a:spcPct val="85000"/>
        </a:lnSpc>
        <a:spcBef>
          <a:spcPct val="35000"/>
        </a:spcBef>
        <a:spcAft>
          <a:spcPct val="0"/>
        </a:spcAft>
        <a:buClr>
          <a:schemeClr val="accent1"/>
        </a:buClr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273050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254125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</a:defRPr>
      </a:lvl3pPr>
      <a:lvl4pPr marL="1706563" indent="-273050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1510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6082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0654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5226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979863" indent="-265113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6F40A6-76B4-4EDA-9146-4592423D3A10}" type="datetime1">
              <a:rPr lang="en-GB" sz="1000">
                <a:solidFill>
                  <a:schemeClr val="bg1"/>
                </a:solidFill>
              </a:rPr>
              <a:pPr eaLnBrk="1" hangingPunct="1"/>
              <a:t>29/08/2013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058EB0-6B68-49D7-A0E5-759521330481}" type="slidenum">
              <a:rPr lang="en-GB" sz="1000">
                <a:solidFill>
                  <a:schemeClr val="bg1"/>
                </a:solidFill>
              </a:rPr>
              <a:pPr eaLnBrk="1" hangingPunct="1"/>
              <a:t>1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5013325"/>
            <a:ext cx="8207375" cy="720725"/>
          </a:xfrm>
        </p:spPr>
        <p:txBody>
          <a:bodyPr/>
          <a:lstStyle/>
          <a:p>
            <a:pPr eaLnBrk="1" hangingPunct="1"/>
            <a:r>
              <a:rPr lang="en-US" sz="3200" dirty="0" smtClean="0"/>
              <a:t>Objects</a:t>
            </a:r>
            <a:r>
              <a:rPr lang="en-US" sz="3200" baseline="0" dirty="0" smtClean="0"/>
              <a:t> and databases in open assessment: Basics</a:t>
            </a:r>
            <a:endParaRPr lang="en-US" sz="2400" dirty="0" smtClean="0"/>
          </a:p>
        </p:txBody>
      </p:sp>
      <p:sp>
        <p:nvSpPr>
          <p:cNvPr id="307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476375" y="6237288"/>
            <a:ext cx="6048375" cy="215900"/>
          </a:xfr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68313" y="5805264"/>
            <a:ext cx="8207375" cy="647924"/>
          </a:xfrm>
        </p:spPr>
        <p:txBody>
          <a:bodyPr/>
          <a:lstStyle/>
          <a:p>
            <a:pPr lvl="0"/>
            <a:r>
              <a:rPr lang="fi-FI" dirty="0" smtClean="0"/>
              <a:t>Jouni </a:t>
            </a:r>
            <a:r>
              <a:rPr lang="fi-FI" dirty="0" err="1" smtClean="0"/>
              <a:t>Tuomisto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Calculations</a:t>
            </a:r>
            <a:r>
              <a:rPr lang="fi-FI" dirty="0" smtClean="0"/>
              <a:t> with </a:t>
            </a:r>
            <a:r>
              <a:rPr lang="fi-FI" dirty="0" err="1" smtClean="0"/>
              <a:t>ovariables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t</a:t>
            </a:r>
            <a:r>
              <a:rPr lang="fi-FI" dirty="0" err="1" smtClean="0"/>
              <a:t>otal.deposition</a:t>
            </a:r>
            <a:r>
              <a:rPr lang="fi-FI" dirty="0" smtClean="0"/>
              <a:t> &lt;- </a:t>
            </a:r>
            <a:r>
              <a:rPr lang="fi-FI" dirty="0" err="1" smtClean="0"/>
              <a:t>deposition.rate</a:t>
            </a:r>
            <a:r>
              <a:rPr lang="fi-FI" baseline="0" dirty="0" smtClean="0"/>
              <a:t> * </a:t>
            </a:r>
            <a:r>
              <a:rPr lang="fi-FI" baseline="0" dirty="0" err="1" smtClean="0"/>
              <a:t>area</a:t>
            </a:r>
            <a:endParaRPr lang="fi-FI" baseline="0" dirty="0" smtClean="0"/>
          </a:p>
          <a:p>
            <a:endParaRPr lang="fi-FI" baseline="0" dirty="0" smtClean="0"/>
          </a:p>
          <a:p>
            <a:endParaRPr lang="fi-FI" baseline="0" dirty="0" smtClean="0"/>
          </a:p>
          <a:p>
            <a:endParaRPr lang="fi-FI" baseline="0" dirty="0" smtClean="0"/>
          </a:p>
          <a:p>
            <a:endParaRPr lang="fi-FI" baseline="0" dirty="0" smtClean="0"/>
          </a:p>
          <a:p>
            <a:endParaRPr lang="fi-FI" baseline="0" dirty="0" smtClean="0"/>
          </a:p>
          <a:p>
            <a:endParaRPr lang="fi-FI" baseline="0" dirty="0" smtClean="0"/>
          </a:p>
          <a:p>
            <a:r>
              <a:rPr lang="fi-FI" dirty="0" err="1" smtClean="0"/>
              <a:t>Indices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 to </a:t>
            </a:r>
            <a:r>
              <a:rPr lang="fi-FI" dirty="0" err="1" smtClean="0"/>
              <a:t>combine</a:t>
            </a:r>
            <a:r>
              <a:rPr lang="fi-FI" dirty="0" smtClean="0"/>
              <a:t> </a:t>
            </a:r>
            <a:r>
              <a:rPr lang="fi-FI" dirty="0" err="1" smtClean="0"/>
              <a:t>matching</a:t>
            </a:r>
            <a:r>
              <a:rPr lang="fi-FI" dirty="0" smtClean="0"/>
              <a:t> </a:t>
            </a:r>
            <a:r>
              <a:rPr lang="fi-FI" dirty="0" err="1" smtClean="0"/>
              <a:t>rows</a:t>
            </a:r>
            <a:endParaRPr lang="fi-FI" dirty="0" smtClean="0"/>
          </a:p>
          <a:p>
            <a:r>
              <a:rPr lang="fi-FI" dirty="0" err="1" smtClean="0"/>
              <a:t>Intermediate</a:t>
            </a:r>
            <a:r>
              <a:rPr lang="fi-FI" dirty="0" smtClean="0"/>
              <a:t> </a:t>
            </a:r>
            <a:r>
              <a:rPr lang="fi-FI" dirty="0" err="1" smtClean="0"/>
              <a:t>results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shown</a:t>
            </a:r>
            <a:r>
              <a:rPr lang="fi-FI" dirty="0" smtClean="0"/>
              <a:t> as </a:t>
            </a:r>
            <a:r>
              <a:rPr lang="fi-FI" dirty="0" err="1" smtClean="0"/>
              <a:t>well</a:t>
            </a:r>
            <a:r>
              <a:rPr lang="fi-FI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E107-1BCD-4E95-B09C-B419E3B91271}" type="datetime1">
              <a:rPr lang="en-GB" smtClean="0"/>
              <a:pPr/>
              <a:t>29/08/2013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Marjo Niittynen, Jouni T. Tuomisto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CD59-93DB-41C4-8388-2B0A0B558D06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8170455"/>
              </p:ext>
            </p:extLst>
          </p:nvPr>
        </p:nvGraphicFramePr>
        <p:xfrm>
          <a:off x="395536" y="2276872"/>
          <a:ext cx="82184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698"/>
                <a:gridCol w="1643698"/>
                <a:gridCol w="1643698"/>
                <a:gridCol w="1643698"/>
                <a:gridCol w="1643698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Place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Year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deposition.rateResult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areaResult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total.depositionResult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Patio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2011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80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Patio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2012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3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60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Garden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2011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100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400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Garden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2012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3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100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300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31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i-FI" dirty="0" smtClean="0"/>
              <a:t>How </a:t>
            </a:r>
            <a:r>
              <a:rPr lang="fi-FI" dirty="0" err="1" smtClean="0"/>
              <a:t>many</a:t>
            </a:r>
            <a:r>
              <a:rPr lang="fi-FI" dirty="0" smtClean="0"/>
              <a:t> </a:t>
            </a:r>
            <a:r>
              <a:rPr lang="fi-FI" dirty="0" err="1" smtClean="0"/>
              <a:t>rows</a:t>
            </a:r>
            <a:r>
              <a:rPr lang="fi-FI" dirty="0" smtClean="0"/>
              <a:t> in the output with </a:t>
            </a:r>
            <a:r>
              <a:rPr lang="fi-FI" dirty="0" err="1" smtClean="0"/>
              <a:t>these</a:t>
            </a:r>
            <a:r>
              <a:rPr lang="fi-FI" dirty="0" smtClean="0"/>
              <a:t> </a:t>
            </a:r>
            <a:r>
              <a:rPr lang="fi-FI" dirty="0" err="1" smtClean="0"/>
              <a:t>indices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r>
              <a:rPr lang="fi-FI" dirty="0" smtClean="0"/>
              <a:t>32 </a:t>
            </a:r>
            <a:r>
              <a:rPr lang="fi-FI" dirty="0" err="1" smtClean="0"/>
              <a:t>rows</a:t>
            </a:r>
            <a:r>
              <a:rPr lang="fi-FI" dirty="0" smtClean="0"/>
              <a:t> – at </a:t>
            </a:r>
            <a:r>
              <a:rPr lang="fi-FI" dirty="0" err="1" smtClean="0"/>
              <a:t>most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E107-1BCD-4E95-B09C-B419E3B91271}" type="datetime1">
              <a:rPr lang="en-GB" smtClean="0"/>
              <a:pPr/>
              <a:t>29/08/2013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Marjo Niittynen, Jouni T. Tuomisto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CD59-93DB-41C4-8388-2B0A0B558D06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4924757"/>
              </p:ext>
            </p:extLst>
          </p:nvPr>
        </p:nvGraphicFramePr>
        <p:xfrm>
          <a:off x="467544" y="2276872"/>
          <a:ext cx="821848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622"/>
                <a:gridCol w="2054622"/>
                <a:gridCol w="2054622"/>
                <a:gridCol w="2054622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Place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Year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SO2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policy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Pollutant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Patio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2011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BAU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SO2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Garden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2012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Active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NOx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2013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2014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2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How </a:t>
            </a:r>
            <a:r>
              <a:rPr lang="fi-FI" dirty="0" err="1" smtClean="0"/>
              <a:t>ovariables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are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merged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5013176"/>
            <a:ext cx="3815656" cy="1224136"/>
          </a:xfrm>
        </p:spPr>
        <p:txBody>
          <a:bodyPr/>
          <a:lstStyle/>
          <a:p>
            <a:r>
              <a:rPr lang="fi-FI" dirty="0" smtClean="0"/>
              <a:t>In </a:t>
            </a:r>
            <a:r>
              <a:rPr lang="fi-FI" dirty="0" err="1" smtClean="0"/>
              <a:t>this</a:t>
            </a:r>
            <a:r>
              <a:rPr lang="fi-FI" dirty="0" smtClean="0"/>
              <a:t> case, </a:t>
            </a:r>
            <a:r>
              <a:rPr lang="fi-FI" dirty="0" err="1" smtClean="0"/>
              <a:t>only</a:t>
            </a:r>
            <a:r>
              <a:rPr lang="fi-FI" dirty="0" smtClean="0"/>
              <a:t> 8 </a:t>
            </a:r>
            <a:r>
              <a:rPr lang="fi-FI" dirty="0" err="1" smtClean="0"/>
              <a:t>rows</a:t>
            </a:r>
            <a:r>
              <a:rPr lang="fi-FI" dirty="0" smtClean="0"/>
              <a:t> </a:t>
            </a:r>
            <a:r>
              <a:rPr lang="fi-FI" dirty="0" err="1" smtClean="0"/>
              <a:t>merge</a:t>
            </a:r>
            <a:r>
              <a:rPr lang="fi-FI" dirty="0" smtClean="0"/>
              <a:t> </a:t>
            </a:r>
            <a:r>
              <a:rPr lang="fi-FI" dirty="0" err="1" smtClean="0"/>
              <a:t>successfully</a:t>
            </a:r>
            <a:r>
              <a:rPr lang="fi-FI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E107-1BCD-4E95-B09C-B419E3B91271}" type="datetime1">
              <a:rPr lang="en-GB" smtClean="0"/>
              <a:pPr/>
              <a:t>29/08/2013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Marjo Niittynen, Jouni T. Tuomisto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CD59-93DB-41C4-8388-2B0A0B558D06}" type="slidenum">
              <a:rPr lang="en-GB" smtClean="0"/>
              <a:pPr/>
              <a:t>12</a:t>
            </a:fld>
            <a:endParaRPr lang="en-GB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448544"/>
              </p:ext>
            </p:extLst>
          </p:nvPr>
        </p:nvGraphicFramePr>
        <p:xfrm>
          <a:off x="323528" y="3356992"/>
          <a:ext cx="4536504" cy="3158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512168"/>
                <a:gridCol w="1512168"/>
              </a:tblGrid>
              <a:tr h="577761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Year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Pollutant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deposition.rateResult</a:t>
                      </a:r>
                      <a:endParaRPr lang="fi-FI" dirty="0"/>
                    </a:p>
                  </a:txBody>
                  <a:tcPr/>
                </a:tc>
              </a:tr>
              <a:tr h="419764">
                <a:tc>
                  <a:txBody>
                    <a:bodyPr/>
                    <a:lstStyle/>
                    <a:p>
                      <a:r>
                        <a:rPr lang="fi-FI" dirty="0" smtClean="0"/>
                        <a:t>2011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SO2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</a:t>
                      </a:r>
                      <a:endParaRPr lang="fi-FI" dirty="0"/>
                    </a:p>
                  </a:txBody>
                  <a:tcPr/>
                </a:tc>
              </a:tr>
              <a:tr h="419764">
                <a:tc>
                  <a:txBody>
                    <a:bodyPr/>
                    <a:lstStyle/>
                    <a:p>
                      <a:r>
                        <a:rPr lang="fi-FI" dirty="0" smtClean="0"/>
                        <a:t>2012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SO2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3</a:t>
                      </a:r>
                      <a:endParaRPr lang="fi-FI" dirty="0"/>
                    </a:p>
                  </a:txBody>
                  <a:tcPr/>
                </a:tc>
              </a:tr>
              <a:tr h="419764">
                <a:tc>
                  <a:txBody>
                    <a:bodyPr/>
                    <a:lstStyle/>
                    <a:p>
                      <a:r>
                        <a:rPr lang="fi-FI" dirty="0" smtClean="0"/>
                        <a:t>2013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SO2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2.8</a:t>
                      </a:r>
                      <a:endParaRPr lang="fi-FI" dirty="0"/>
                    </a:p>
                  </a:txBody>
                  <a:tcPr/>
                </a:tc>
              </a:tr>
              <a:tr h="419764">
                <a:tc>
                  <a:txBody>
                    <a:bodyPr/>
                    <a:lstStyle/>
                    <a:p>
                      <a:r>
                        <a:rPr lang="fi-FI" dirty="0" smtClean="0"/>
                        <a:t>2011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NOx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</a:t>
                      </a:r>
                      <a:endParaRPr lang="fi-FI" dirty="0"/>
                    </a:p>
                  </a:txBody>
                  <a:tcPr/>
                </a:tc>
              </a:tr>
              <a:tr h="419764">
                <a:tc>
                  <a:txBody>
                    <a:bodyPr/>
                    <a:lstStyle/>
                    <a:p>
                      <a:r>
                        <a:rPr lang="fi-FI" dirty="0" smtClean="0"/>
                        <a:t>2012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NOx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0.9</a:t>
                      </a:r>
                      <a:endParaRPr lang="fi-FI" dirty="0"/>
                    </a:p>
                  </a:txBody>
                  <a:tcPr/>
                </a:tc>
              </a:tr>
              <a:tr h="419764">
                <a:tc>
                  <a:txBody>
                    <a:bodyPr/>
                    <a:lstStyle/>
                    <a:p>
                      <a:r>
                        <a:rPr lang="fi-FI" dirty="0" smtClean="0"/>
                        <a:t>2013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NOx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0.9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197039"/>
              </p:ext>
            </p:extLst>
          </p:nvPr>
        </p:nvGraphicFramePr>
        <p:xfrm>
          <a:off x="5034756" y="3789040"/>
          <a:ext cx="410924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622"/>
                <a:gridCol w="2054622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Place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areaResult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Patio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Garden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100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1267379"/>
              </p:ext>
            </p:extLst>
          </p:nvPr>
        </p:nvGraphicFramePr>
        <p:xfrm>
          <a:off x="467544" y="1340768"/>
          <a:ext cx="648072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180"/>
                <a:gridCol w="1620180"/>
                <a:gridCol w="1620180"/>
                <a:gridCol w="1620180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Year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SO2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policy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Pollutant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policyResult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2011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BAU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SO2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2011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Active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SO2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0.9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2013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BAU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SO2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2013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Active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SO2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0.7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52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Data </a:t>
            </a:r>
            <a:r>
              <a:rPr lang="fi-FI" dirty="0" err="1" smtClean="0"/>
              <a:t>storage</a:t>
            </a:r>
            <a:r>
              <a:rPr lang="fi-FI" dirty="0" smtClean="0"/>
              <a:t> in </a:t>
            </a:r>
            <a:r>
              <a:rPr lang="fi-FI" dirty="0" err="1" smtClean="0"/>
              <a:t>Opasnet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OpasnetBase</a:t>
            </a:r>
            <a:r>
              <a:rPr lang="fi-FI" dirty="0" smtClean="0"/>
              <a:t> </a:t>
            </a:r>
            <a:r>
              <a:rPr lang="fi-FI" dirty="0" err="1" smtClean="0"/>
              <a:t>has</a:t>
            </a:r>
            <a:r>
              <a:rPr lang="fi-FI" dirty="0" smtClean="0"/>
              <a:t> </a:t>
            </a:r>
            <a:r>
              <a:rPr lang="fi-FI" dirty="0" err="1" smtClean="0"/>
              <a:t>several</a:t>
            </a:r>
            <a:r>
              <a:rPr lang="fi-FI" dirty="0" smtClean="0"/>
              <a:t> </a:t>
            </a:r>
            <a:r>
              <a:rPr lang="fi-FI" dirty="0" err="1" smtClean="0"/>
              <a:t>interfaces</a:t>
            </a:r>
            <a:endParaRPr lang="fi-FI" dirty="0" smtClean="0"/>
          </a:p>
          <a:p>
            <a:pPr lvl="1"/>
            <a:r>
              <a:rPr lang="fi-FI" dirty="0" smtClean="0"/>
              <a:t>Table2Base &lt;t2b&gt;</a:t>
            </a:r>
          </a:p>
          <a:p>
            <a:pPr lvl="1"/>
            <a:r>
              <a:rPr lang="fi-FI" dirty="0" err="1" smtClean="0"/>
              <a:t>OpasnetBaseImport</a:t>
            </a:r>
            <a:r>
              <a:rPr lang="fi-FI" dirty="0" smtClean="0"/>
              <a:t> (</a:t>
            </a:r>
            <a:r>
              <a:rPr lang="fi-FI" dirty="0" err="1" smtClean="0"/>
              <a:t>Upload</a:t>
            </a:r>
            <a:r>
              <a:rPr lang="fi-FI" dirty="0" smtClean="0"/>
              <a:t> data and Show </a:t>
            </a:r>
            <a:r>
              <a:rPr lang="fi-FI" dirty="0" err="1" smtClean="0"/>
              <a:t>results</a:t>
            </a:r>
            <a:r>
              <a:rPr lang="fi-FI" dirty="0" smtClean="0"/>
              <a:t>)</a:t>
            </a:r>
          </a:p>
          <a:p>
            <a:pPr lvl="1"/>
            <a:r>
              <a:rPr lang="fi-FI" dirty="0" err="1" smtClean="0"/>
              <a:t>opbase.upload</a:t>
            </a:r>
            <a:r>
              <a:rPr lang="fi-FI" dirty="0" smtClean="0"/>
              <a:t>() and </a:t>
            </a:r>
            <a:r>
              <a:rPr lang="fi-FI" dirty="0" err="1" smtClean="0"/>
              <a:t>opbase.data</a:t>
            </a:r>
            <a:r>
              <a:rPr lang="fi-FI" dirty="0" smtClean="0"/>
              <a:t>()</a:t>
            </a:r>
          </a:p>
          <a:p>
            <a:pPr lvl="0"/>
            <a:r>
              <a:rPr lang="fi-FI" dirty="0" err="1" smtClean="0"/>
              <a:t>Opasnet</a:t>
            </a:r>
            <a:r>
              <a:rPr lang="fi-FI" dirty="0" smtClean="0"/>
              <a:t> </a:t>
            </a:r>
            <a:r>
              <a:rPr lang="fi-FI" dirty="0" err="1" smtClean="0"/>
              <a:t>server</a:t>
            </a:r>
            <a:r>
              <a:rPr lang="fi-FI" dirty="0" smtClean="0"/>
              <a:t> for R </a:t>
            </a:r>
            <a:r>
              <a:rPr lang="fi-FI" dirty="0" err="1" smtClean="0"/>
              <a:t>objects</a:t>
            </a:r>
            <a:endParaRPr lang="fi-FI" dirty="0" smtClean="0"/>
          </a:p>
          <a:p>
            <a:pPr lvl="1"/>
            <a:r>
              <a:rPr lang="fi-FI" dirty="0" err="1" smtClean="0"/>
              <a:t>objects.put</a:t>
            </a:r>
            <a:r>
              <a:rPr lang="fi-FI" dirty="0" smtClean="0"/>
              <a:t>() and </a:t>
            </a:r>
            <a:r>
              <a:rPr lang="fi-FI" dirty="0" err="1" smtClean="0"/>
              <a:t>objects.get</a:t>
            </a:r>
            <a:r>
              <a:rPr lang="fi-FI" dirty="0" smtClean="0"/>
              <a:t>()</a:t>
            </a:r>
          </a:p>
          <a:p>
            <a:pPr lvl="1"/>
            <a:r>
              <a:rPr lang="fi-FI" dirty="0" err="1" smtClean="0"/>
              <a:t>objects.store</a:t>
            </a:r>
            <a:r>
              <a:rPr lang="fi-FI" dirty="0" smtClean="0"/>
              <a:t>()</a:t>
            </a:r>
            <a:r>
              <a:rPr lang="fi-FI" baseline="0" dirty="0" smtClean="0"/>
              <a:t> and </a:t>
            </a:r>
            <a:r>
              <a:rPr lang="fi-FI" baseline="0" dirty="0" err="1" smtClean="0"/>
              <a:t>objects.latest</a:t>
            </a:r>
            <a:r>
              <a:rPr lang="fi-FI" baseline="0" dirty="0" smtClean="0"/>
              <a:t>()</a:t>
            </a:r>
            <a:endParaRPr lang="fi-FI" dirty="0" smtClean="0"/>
          </a:p>
          <a:p>
            <a:r>
              <a:rPr lang="fi-FI" dirty="0" err="1" smtClean="0"/>
              <a:t>Opasnet</a:t>
            </a:r>
            <a:r>
              <a:rPr lang="fi-FI" dirty="0" smtClean="0"/>
              <a:t> </a:t>
            </a:r>
            <a:r>
              <a:rPr lang="fi-FI" dirty="0" err="1" smtClean="0"/>
              <a:t>wiki</a:t>
            </a:r>
            <a:r>
              <a:rPr lang="fi-FI" baseline="0" dirty="0" smtClean="0"/>
              <a:t> for </a:t>
            </a:r>
            <a:r>
              <a:rPr lang="fi-FI" baseline="0" dirty="0" err="1" smtClean="0"/>
              <a:t>files</a:t>
            </a:r>
            <a:endParaRPr lang="fi-FI" baseline="0" dirty="0" smtClean="0"/>
          </a:p>
          <a:p>
            <a:pPr lvl="1"/>
            <a:r>
              <a:rPr lang="fi-FI" dirty="0" err="1" smtClean="0"/>
              <a:t>Upload</a:t>
            </a:r>
            <a:r>
              <a:rPr lang="fi-FI" dirty="0" smtClean="0"/>
              <a:t> </a:t>
            </a:r>
            <a:r>
              <a:rPr lang="fi-FI" dirty="0" err="1" smtClean="0"/>
              <a:t>file</a:t>
            </a:r>
            <a:r>
              <a:rPr lang="fi-FI" baseline="0" dirty="0" smtClean="0"/>
              <a:t> and </a:t>
            </a:r>
            <a:r>
              <a:rPr lang="fi-FI" baseline="0" dirty="0" err="1" smtClean="0"/>
              <a:t>opasnet.data</a:t>
            </a:r>
            <a:r>
              <a:rPr lang="fi-FI" baseline="0" dirty="0" smtClean="0"/>
              <a:t>, </a:t>
            </a:r>
            <a:r>
              <a:rPr lang="fi-FI" baseline="0" dirty="0" err="1" smtClean="0"/>
              <a:t>opasnet.csv</a:t>
            </a:r>
            <a:endParaRPr lang="fi-FI" baseline="0" dirty="0" smtClean="0"/>
          </a:p>
          <a:p>
            <a:pPr lvl="0"/>
            <a:r>
              <a:rPr lang="fi-FI" dirty="0" err="1" smtClean="0"/>
              <a:t>M-files</a:t>
            </a:r>
            <a:r>
              <a:rPr lang="fi-FI" baseline="0" dirty="0" smtClean="0"/>
              <a:t> for </a:t>
            </a:r>
            <a:r>
              <a:rPr lang="fi-FI" baseline="0" dirty="0" err="1" smtClean="0"/>
              <a:t>permanent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documents</a:t>
            </a:r>
            <a:r>
              <a:rPr lang="fi-FI" baseline="0" dirty="0" smtClean="0"/>
              <a:t>, </a:t>
            </a:r>
            <a:r>
              <a:rPr lang="fi-FI" baseline="0" dirty="0" err="1" smtClean="0"/>
              <a:t>eg</a:t>
            </a:r>
            <a:r>
              <a:rPr lang="fi-FI" baseline="0" dirty="0" smtClean="0"/>
              <a:t>. </a:t>
            </a:r>
            <a:r>
              <a:rPr lang="fi-FI" baseline="0" dirty="0" err="1" smtClean="0"/>
              <a:t>Reports</a:t>
            </a:r>
            <a:endParaRPr lang="fi-FI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E107-1BCD-4E95-B09C-B419E3B91271}" type="datetime1">
              <a:rPr lang="en-GB" smtClean="0"/>
              <a:pPr/>
              <a:t>29/08/2013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Marjo Niittynen, Jouni T. Tuomisto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CD59-93DB-41C4-8388-2B0A0B558D06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85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OpasnetBase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Versatile</a:t>
            </a:r>
            <a:r>
              <a:rPr lang="fi-FI" dirty="0" smtClean="0"/>
              <a:t> </a:t>
            </a:r>
            <a:r>
              <a:rPr lang="fi-FI" dirty="0" err="1" smtClean="0"/>
              <a:t>database</a:t>
            </a:r>
            <a:r>
              <a:rPr lang="fi-FI" dirty="0" smtClean="0"/>
              <a:t> for 2D </a:t>
            </a:r>
            <a:r>
              <a:rPr lang="fi-FI" dirty="0" err="1" smtClean="0"/>
              <a:t>tables</a:t>
            </a:r>
            <a:r>
              <a:rPr lang="fi-FI" dirty="0" smtClean="0"/>
              <a:t>.</a:t>
            </a:r>
          </a:p>
          <a:p>
            <a:r>
              <a:rPr lang="fi-FI" dirty="0" smtClean="0"/>
              <a:t>Data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uploaded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endParaRPr lang="fi-FI" dirty="0" smtClean="0"/>
          </a:p>
          <a:p>
            <a:pPr lvl="1"/>
            <a:r>
              <a:rPr lang="fi-FI" dirty="0" smtClean="0"/>
              <a:t>User </a:t>
            </a:r>
            <a:r>
              <a:rPr lang="fi-FI" dirty="0" err="1" smtClean="0"/>
              <a:t>interface</a:t>
            </a:r>
            <a:r>
              <a:rPr lang="fi-FI" dirty="0" smtClean="0"/>
              <a:t> </a:t>
            </a:r>
            <a:r>
              <a:rPr lang="fi-FI" dirty="0" err="1" smtClean="0"/>
              <a:t>OpasnetBaseImport</a:t>
            </a:r>
            <a:endParaRPr lang="fi-FI" dirty="0" smtClean="0"/>
          </a:p>
          <a:p>
            <a:pPr lvl="1"/>
            <a:r>
              <a:rPr lang="fi-FI" dirty="0" err="1" smtClean="0"/>
              <a:t>Wiki</a:t>
            </a:r>
            <a:r>
              <a:rPr lang="fi-FI" dirty="0" smtClean="0"/>
              <a:t> </a:t>
            </a:r>
            <a:r>
              <a:rPr lang="fi-FI" dirty="0" err="1" smtClean="0"/>
              <a:t>page</a:t>
            </a:r>
            <a:r>
              <a:rPr lang="fi-FI" dirty="0" smtClean="0"/>
              <a:t> </a:t>
            </a:r>
            <a:r>
              <a:rPr lang="fi-FI" dirty="0" err="1" smtClean="0"/>
              <a:t>using</a:t>
            </a:r>
            <a:r>
              <a:rPr lang="fi-FI" baseline="0" dirty="0" smtClean="0"/>
              <a:t> &lt;</a:t>
            </a:r>
            <a:r>
              <a:rPr lang="fi-FI" dirty="0" smtClean="0"/>
              <a:t>t2b&gt;</a:t>
            </a:r>
          </a:p>
          <a:p>
            <a:pPr lvl="1"/>
            <a:r>
              <a:rPr lang="fi-FI" dirty="0" err="1" smtClean="0"/>
              <a:t>From</a:t>
            </a:r>
            <a:r>
              <a:rPr lang="fi-FI" dirty="0" smtClean="0"/>
              <a:t> R</a:t>
            </a:r>
            <a:r>
              <a:rPr lang="fi-FI" baseline="0" dirty="0" smtClean="0"/>
              <a:t> </a:t>
            </a:r>
            <a:r>
              <a:rPr lang="fi-FI" baseline="0" dirty="0" err="1" smtClean="0"/>
              <a:t>using</a:t>
            </a:r>
            <a:r>
              <a:rPr lang="fi-FI" baseline="0" dirty="0" smtClean="0"/>
              <a:t> </a:t>
            </a:r>
            <a:r>
              <a:rPr lang="fi-FI" baseline="0" dirty="0" err="1" smtClean="0"/>
              <a:t>opbase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functions</a:t>
            </a:r>
            <a:endParaRPr lang="fi-FI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E107-1BCD-4E95-B09C-B419E3B91271}" type="datetime1">
              <a:rPr lang="en-GB" smtClean="0"/>
              <a:pPr/>
              <a:t>29/08/2013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Marjo Niittynen, Jouni T. Tuomisto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CD59-93DB-41C4-8388-2B0A0B558D06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56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Opasnet</a:t>
            </a:r>
            <a:r>
              <a:rPr lang="fi-FI" dirty="0" smtClean="0"/>
              <a:t> </a:t>
            </a:r>
            <a:r>
              <a:rPr lang="fi-FI" dirty="0" err="1" smtClean="0"/>
              <a:t>server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Stores </a:t>
            </a:r>
            <a:r>
              <a:rPr lang="fi-FI" dirty="0" err="1" smtClean="0"/>
              <a:t>model</a:t>
            </a:r>
            <a:r>
              <a:rPr lang="fi-FI" dirty="0" smtClean="0"/>
              <a:t> </a:t>
            </a:r>
            <a:r>
              <a:rPr lang="fi-FI" dirty="0" err="1" smtClean="0"/>
              <a:t>runs</a:t>
            </a:r>
            <a:r>
              <a:rPr lang="fi-FI" dirty="0" smtClean="0"/>
              <a:t> and R </a:t>
            </a:r>
            <a:r>
              <a:rPr lang="fi-FI" dirty="0" err="1" smtClean="0"/>
              <a:t>objects</a:t>
            </a:r>
            <a:r>
              <a:rPr lang="fi-FI" dirty="0" smtClean="0"/>
              <a:t> </a:t>
            </a:r>
            <a:r>
              <a:rPr lang="fi-FI" dirty="0" err="1" smtClean="0"/>
              <a:t>created</a:t>
            </a:r>
            <a:r>
              <a:rPr lang="fi-FI" dirty="0" smtClean="0"/>
              <a:t> in </a:t>
            </a:r>
            <a:r>
              <a:rPr lang="fi-FI" dirty="0" err="1" smtClean="0"/>
              <a:t>models</a:t>
            </a:r>
            <a:r>
              <a:rPr lang="fi-FI" dirty="0" smtClean="0"/>
              <a:t>.</a:t>
            </a:r>
          </a:p>
          <a:p>
            <a:r>
              <a:rPr lang="fi-FI" dirty="0" smtClean="0"/>
              <a:t>Is </a:t>
            </a:r>
            <a:r>
              <a:rPr lang="fi-FI" dirty="0" err="1" smtClean="0"/>
              <a:t>used</a:t>
            </a:r>
            <a:r>
              <a:rPr lang="fi-FI" dirty="0" smtClean="0"/>
              <a:t> to </a:t>
            </a:r>
            <a:r>
              <a:rPr lang="fi-FI" dirty="0" err="1" smtClean="0"/>
              <a:t>store</a:t>
            </a:r>
            <a:r>
              <a:rPr lang="fi-FI" dirty="0" smtClean="0"/>
              <a:t> </a:t>
            </a:r>
            <a:r>
              <a:rPr lang="fi-FI" dirty="0" err="1" smtClean="0"/>
              <a:t>intermediate</a:t>
            </a:r>
            <a:r>
              <a:rPr lang="fi-FI" dirty="0" smtClean="0"/>
              <a:t> </a:t>
            </a:r>
            <a:r>
              <a:rPr lang="fi-FI" dirty="0" err="1" smtClean="0"/>
              <a:t>objects</a:t>
            </a:r>
            <a:r>
              <a:rPr lang="fi-FI" dirty="0" smtClean="0"/>
              <a:t> in </a:t>
            </a:r>
            <a:r>
              <a:rPr lang="fi-FI" dirty="0" err="1" smtClean="0"/>
              <a:t>models</a:t>
            </a:r>
            <a:r>
              <a:rPr lang="fi-FI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E107-1BCD-4E95-B09C-B419E3B91271}" type="datetime1">
              <a:rPr lang="en-GB" smtClean="0"/>
              <a:pPr/>
              <a:t>29/08/2013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Marjo Niittynen, Jouni T. Tuomisto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CD59-93DB-41C4-8388-2B0A0B558D06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30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Opasnet</a:t>
            </a:r>
            <a:r>
              <a:rPr lang="fi-FI" dirty="0" smtClean="0"/>
              <a:t> </a:t>
            </a:r>
            <a:r>
              <a:rPr lang="fi-FI" dirty="0" err="1" smtClean="0"/>
              <a:t>wiki</a:t>
            </a:r>
            <a:r>
              <a:rPr lang="fi-FI" dirty="0" smtClean="0"/>
              <a:t> for </a:t>
            </a:r>
            <a:r>
              <a:rPr lang="fi-FI" dirty="0" err="1" smtClean="0"/>
              <a:t>files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Upload</a:t>
            </a:r>
            <a:r>
              <a:rPr lang="fi-FI" baseline="0" dirty="0" smtClean="0"/>
              <a:t> </a:t>
            </a:r>
            <a:r>
              <a:rPr lang="fi-FI" baseline="0" dirty="0" err="1" smtClean="0"/>
              <a:t>file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functionality</a:t>
            </a:r>
            <a:r>
              <a:rPr lang="fi-FI" baseline="0" dirty="0" smtClean="0"/>
              <a:t> in </a:t>
            </a:r>
            <a:r>
              <a:rPr lang="fi-FI" baseline="0" dirty="0" err="1" smtClean="0"/>
              <a:t>wiki</a:t>
            </a:r>
            <a:endParaRPr lang="fi-FI" baseline="0" dirty="0" smtClean="0"/>
          </a:p>
          <a:p>
            <a:r>
              <a:rPr lang="fi-FI" baseline="0" dirty="0" err="1" smtClean="0"/>
              <a:t>Files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can</a:t>
            </a:r>
            <a:r>
              <a:rPr lang="fi-FI" baseline="0" dirty="0" smtClean="0"/>
              <a:t> </a:t>
            </a:r>
            <a:r>
              <a:rPr lang="fi-FI" baseline="0" dirty="0" err="1" smtClean="0"/>
              <a:t>be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accessed</a:t>
            </a:r>
            <a:r>
              <a:rPr lang="fi-FI" baseline="0" dirty="0" smtClean="0"/>
              <a:t> </a:t>
            </a:r>
            <a:r>
              <a:rPr lang="fi-FI" baseline="0" dirty="0" err="1" smtClean="0"/>
              <a:t>from</a:t>
            </a:r>
            <a:r>
              <a:rPr lang="fi-FI" baseline="0" dirty="0" smtClean="0"/>
              <a:t> R </a:t>
            </a:r>
            <a:r>
              <a:rPr lang="fi-FI" baseline="0" dirty="0" err="1" smtClean="0"/>
              <a:t>using</a:t>
            </a:r>
            <a:r>
              <a:rPr lang="fi-FI" baseline="0" dirty="0" smtClean="0"/>
              <a:t> </a:t>
            </a:r>
            <a:r>
              <a:rPr lang="fi-FI" baseline="0" dirty="0" err="1" smtClean="0"/>
              <a:t>functions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opasnet.data</a:t>
            </a:r>
            <a:r>
              <a:rPr lang="fi-FI" baseline="0" dirty="0" smtClean="0"/>
              <a:t> and </a:t>
            </a:r>
            <a:r>
              <a:rPr lang="fi-FI" baseline="0" dirty="0" err="1" smtClean="0"/>
              <a:t>opasnet.csv</a:t>
            </a:r>
            <a:endParaRPr lang="fi-FI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E107-1BCD-4E95-B09C-B419E3B91271}" type="datetime1">
              <a:rPr lang="en-GB" smtClean="0"/>
              <a:pPr/>
              <a:t>29/08/2013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Marjo Niittynen, Jouni T. Tuomisto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CD59-93DB-41C4-8388-2B0A0B558D06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9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M-files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</a:t>
            </a:r>
            <a:r>
              <a:rPr lang="fi-FI" baseline="0" dirty="0" smtClean="0"/>
              <a:t> </a:t>
            </a:r>
            <a:r>
              <a:rPr lang="fi-FI" baseline="0" dirty="0" err="1" smtClean="0"/>
              <a:t>file</a:t>
            </a:r>
            <a:r>
              <a:rPr lang="fi-FI" baseline="0" dirty="0" smtClean="0"/>
              <a:t> management </a:t>
            </a:r>
            <a:r>
              <a:rPr lang="fi-FI" baseline="0" dirty="0" err="1" smtClean="0"/>
              <a:t>system</a:t>
            </a:r>
            <a:endParaRPr lang="fi-FI" baseline="0" dirty="0" smtClean="0"/>
          </a:p>
          <a:p>
            <a:r>
              <a:rPr lang="fi-FI" baseline="0" dirty="0" err="1" smtClean="0"/>
              <a:t>Requires</a:t>
            </a:r>
            <a:r>
              <a:rPr lang="fi-FI" baseline="0" dirty="0" smtClean="0"/>
              <a:t> a </a:t>
            </a:r>
            <a:r>
              <a:rPr lang="fi-FI" baseline="0" dirty="0" err="1" smtClean="0"/>
              <a:t>separate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password</a:t>
            </a:r>
            <a:endParaRPr lang="fi-FI" baseline="0" dirty="0" smtClean="0"/>
          </a:p>
          <a:p>
            <a:r>
              <a:rPr lang="fi-FI" baseline="0" dirty="0" err="1" smtClean="0"/>
              <a:t>Links</a:t>
            </a:r>
            <a:r>
              <a:rPr lang="fi-FI" baseline="0" dirty="0" smtClean="0"/>
              <a:t> to </a:t>
            </a:r>
            <a:r>
              <a:rPr lang="fi-FI" baseline="0" dirty="0" err="1" smtClean="0"/>
              <a:t>files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can</a:t>
            </a:r>
            <a:r>
              <a:rPr lang="fi-FI" baseline="0" dirty="0" smtClean="0"/>
              <a:t> </a:t>
            </a:r>
            <a:r>
              <a:rPr lang="fi-FI" baseline="0" dirty="0" err="1" smtClean="0"/>
              <a:t>be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shown</a:t>
            </a:r>
            <a:r>
              <a:rPr lang="fi-FI" baseline="0" dirty="0" smtClean="0"/>
              <a:t> on ”</a:t>
            </a:r>
            <a:r>
              <a:rPr lang="fi-FI" baseline="0" dirty="0" err="1" smtClean="0"/>
              <a:t>Related</a:t>
            </a:r>
            <a:r>
              <a:rPr lang="fi-FI" baseline="0" dirty="0" smtClean="0"/>
              <a:t> </a:t>
            </a:r>
            <a:r>
              <a:rPr lang="fi-FI" baseline="0" dirty="0" err="1" smtClean="0"/>
              <a:t>files</a:t>
            </a:r>
            <a:r>
              <a:rPr lang="fi-FI" baseline="0" dirty="0" smtClean="0"/>
              <a:t>” </a:t>
            </a:r>
            <a:r>
              <a:rPr lang="fi-FI" baseline="0" dirty="0" err="1" smtClean="0"/>
              <a:t>section</a:t>
            </a:r>
            <a:r>
              <a:rPr lang="fi-FI" baseline="0" dirty="0" smtClean="0"/>
              <a:t> on </a:t>
            </a:r>
            <a:r>
              <a:rPr lang="fi-FI" baseline="0" dirty="0" err="1" smtClean="0"/>
              <a:t>wiki</a:t>
            </a:r>
            <a:r>
              <a:rPr lang="fi-FI" baseline="0" dirty="0" smtClean="0"/>
              <a:t> </a:t>
            </a:r>
            <a:r>
              <a:rPr lang="fi-FI" baseline="0" dirty="0" err="1" smtClean="0"/>
              <a:t>pages</a:t>
            </a:r>
            <a:endParaRPr lang="fi-FI" baseline="0" dirty="0" smtClean="0"/>
          </a:p>
          <a:p>
            <a:r>
              <a:rPr lang="fi-FI" baseline="0" dirty="0" err="1" smtClean="0"/>
              <a:t>Only</a:t>
            </a:r>
            <a:r>
              <a:rPr lang="fi-FI" baseline="0" dirty="0" smtClean="0"/>
              <a:t> </a:t>
            </a:r>
            <a:r>
              <a:rPr lang="fi-FI" baseline="0" dirty="0" err="1" smtClean="0"/>
              <a:t>practical</a:t>
            </a:r>
            <a:r>
              <a:rPr lang="fi-FI" baseline="0" dirty="0" smtClean="0"/>
              <a:t> with </a:t>
            </a:r>
            <a:r>
              <a:rPr lang="fi-FI" baseline="0" dirty="0" err="1" smtClean="0"/>
              <a:t>files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that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do</a:t>
            </a:r>
            <a:r>
              <a:rPr lang="fi-FI" baseline="0" dirty="0" smtClean="0"/>
              <a:t> </a:t>
            </a:r>
            <a:r>
              <a:rPr lang="fi-FI" baseline="0" dirty="0" err="1" smtClean="0"/>
              <a:t>not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change</a:t>
            </a:r>
            <a:r>
              <a:rPr lang="fi-FI" baseline="0" dirty="0" smtClean="0"/>
              <a:t>, </a:t>
            </a:r>
            <a:r>
              <a:rPr lang="fi-FI" baseline="0" dirty="0" err="1" smtClean="0"/>
              <a:t>e.g</a:t>
            </a:r>
            <a:r>
              <a:rPr lang="fi-FI" baseline="0" dirty="0" smtClean="0"/>
              <a:t>. </a:t>
            </a:r>
            <a:r>
              <a:rPr lang="fi-FI" baseline="0" dirty="0" err="1" smtClean="0"/>
              <a:t>reports</a:t>
            </a:r>
            <a:r>
              <a:rPr lang="fi-FI" baseline="0" dirty="0" smtClean="0"/>
              <a:t>, </a:t>
            </a:r>
            <a:r>
              <a:rPr lang="fi-FI" baseline="0" dirty="0" err="1" smtClean="0"/>
              <a:t>articles</a:t>
            </a:r>
            <a:r>
              <a:rPr lang="fi-FI" baseline="0" dirty="0" smtClean="0"/>
              <a:t> etc.</a:t>
            </a:r>
          </a:p>
          <a:p>
            <a:r>
              <a:rPr lang="fi-FI" baseline="0" dirty="0" err="1" smtClean="0"/>
              <a:t>Cannot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be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accessed</a:t>
            </a:r>
            <a:r>
              <a:rPr lang="fi-FI" baseline="0" dirty="0" smtClean="0"/>
              <a:t> </a:t>
            </a:r>
            <a:r>
              <a:rPr lang="fi-FI" baseline="0" dirty="0" err="1" smtClean="0"/>
              <a:t>from</a:t>
            </a:r>
            <a:r>
              <a:rPr lang="fi-FI" baseline="0" dirty="0" smtClean="0"/>
              <a:t> 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E107-1BCD-4E95-B09C-B419E3B91271}" type="datetime1">
              <a:rPr lang="en-GB" smtClean="0"/>
              <a:pPr/>
              <a:t>29/08/2013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Marjo Niittynen, Jouni T. Tuomisto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CD59-93DB-41C4-8388-2B0A0B558D06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51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E107-1BCD-4E95-B09C-B419E3B91271}" type="datetime1">
              <a:rPr lang="en-GB" smtClean="0"/>
              <a:pPr/>
              <a:t>29/08/2013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Marjo Niittynen, Jouni T. Tuomisto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CD59-93DB-41C4-8388-2B0A0B558D06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21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Outline</a:t>
            </a:r>
            <a:endParaRPr lang="fi-FI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218487" cy="4392613"/>
          </a:xfrm>
        </p:spPr>
        <p:txBody>
          <a:bodyPr/>
          <a:lstStyle/>
          <a:p>
            <a:r>
              <a:rPr lang="fi-FI" dirty="0" err="1" smtClean="0"/>
              <a:t>Motivation</a:t>
            </a:r>
            <a:r>
              <a:rPr lang="fi-FI" dirty="0" smtClean="0"/>
              <a:t>: </a:t>
            </a:r>
            <a:r>
              <a:rPr lang="fi-FI" dirty="0" err="1" smtClean="0"/>
              <a:t>Why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objects</a:t>
            </a:r>
            <a:r>
              <a:rPr lang="fi-FI" dirty="0" smtClean="0"/>
              <a:t> and </a:t>
            </a:r>
            <a:r>
              <a:rPr lang="fi-FI" dirty="0" err="1" smtClean="0"/>
              <a:t>databases</a:t>
            </a:r>
            <a:r>
              <a:rPr lang="fi-FI" dirty="0" smtClean="0"/>
              <a:t> </a:t>
            </a:r>
            <a:r>
              <a:rPr lang="fi-FI" dirty="0" err="1" smtClean="0"/>
              <a:t>important</a:t>
            </a:r>
            <a:r>
              <a:rPr lang="fi-FI" dirty="0" smtClean="0"/>
              <a:t>?</a:t>
            </a:r>
          </a:p>
          <a:p>
            <a:r>
              <a:rPr lang="fi-FI" dirty="0" err="1" smtClean="0"/>
              <a:t>Principal</a:t>
            </a:r>
            <a:r>
              <a:rPr lang="fi-FI" baseline="0" dirty="0" smtClean="0"/>
              <a:t> </a:t>
            </a:r>
            <a:r>
              <a:rPr lang="fi-FI" baseline="0" dirty="0" err="1" smtClean="0"/>
              <a:t>objects</a:t>
            </a:r>
            <a:r>
              <a:rPr lang="fi-FI" baseline="0" dirty="0" smtClean="0"/>
              <a:t>: </a:t>
            </a:r>
            <a:r>
              <a:rPr lang="fi-FI" baseline="0" dirty="0" err="1" smtClean="0"/>
              <a:t>data.frames</a:t>
            </a:r>
            <a:r>
              <a:rPr lang="fi-FI" baseline="0" dirty="0" smtClean="0"/>
              <a:t> and </a:t>
            </a:r>
            <a:r>
              <a:rPr lang="fi-FI" baseline="0" dirty="0" err="1" smtClean="0"/>
              <a:t>ovariables</a:t>
            </a:r>
            <a:endParaRPr lang="fi-FI" baseline="0" dirty="0" smtClean="0"/>
          </a:p>
          <a:p>
            <a:r>
              <a:rPr lang="fi-FI" baseline="0" dirty="0" err="1" smtClean="0"/>
              <a:t>Comparison</a:t>
            </a:r>
            <a:r>
              <a:rPr lang="fi-FI" baseline="0" dirty="0" smtClean="0"/>
              <a:t> of </a:t>
            </a:r>
            <a:r>
              <a:rPr lang="fi-FI" baseline="0" dirty="0" err="1" smtClean="0"/>
              <a:t>different</a:t>
            </a:r>
            <a:r>
              <a:rPr lang="fi-FI" baseline="0" dirty="0" smtClean="0"/>
              <a:t> data </a:t>
            </a:r>
            <a:r>
              <a:rPr lang="fi-FI" baseline="0" dirty="0" err="1" smtClean="0"/>
              <a:t>storage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options</a:t>
            </a:r>
            <a:endParaRPr lang="fi-FI" baseline="0" dirty="0" smtClean="0"/>
          </a:p>
          <a:p>
            <a:r>
              <a:rPr lang="fi-FI" baseline="0" dirty="0" err="1" smtClean="0"/>
              <a:t>Homework</a:t>
            </a:r>
            <a:r>
              <a:rPr lang="fi-FI" baseline="0" dirty="0" smtClean="0"/>
              <a:t>: </a:t>
            </a:r>
            <a:r>
              <a:rPr lang="fi-FI" baseline="0" dirty="0" err="1" smtClean="0"/>
              <a:t>testing</a:t>
            </a:r>
            <a:r>
              <a:rPr lang="fi-FI" baseline="0" dirty="0" smtClean="0"/>
              <a:t> </a:t>
            </a:r>
            <a:r>
              <a:rPr lang="fi-FI" baseline="0" dirty="0" err="1" smtClean="0"/>
              <a:t>things</a:t>
            </a:r>
            <a:r>
              <a:rPr lang="fi-FI" baseline="0" dirty="0" smtClean="0"/>
              <a:t> out in </a:t>
            </a:r>
            <a:r>
              <a:rPr lang="fi-FI" baseline="0" dirty="0" err="1" smtClean="0"/>
              <a:t>practice</a:t>
            </a:r>
            <a:endParaRPr lang="fi-FI" baseline="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BECA11-5E9E-48F6-988C-73C3A2F9B53D}" type="datetime1">
              <a:rPr lang="en-GB" sz="1000">
                <a:solidFill>
                  <a:schemeClr val="bg1"/>
                </a:solidFill>
              </a:rPr>
              <a:pPr eaLnBrk="1" hangingPunct="1"/>
              <a:t>29/08/2013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z="1000">
                <a:solidFill>
                  <a:schemeClr val="bg1"/>
                </a:solidFill>
              </a:rPr>
              <a:t>Marjo Niittynen, Jouni T. Tuomisto</a:t>
            </a:r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45A9C7-37D8-460A-914B-D4663FAD6DC3}" type="slidenum">
              <a:rPr lang="en-GB" sz="1000">
                <a:solidFill>
                  <a:schemeClr val="bg1"/>
                </a:solidFill>
              </a:rPr>
              <a:pPr eaLnBrk="1" hangingPunct="1"/>
              <a:t>2</a:t>
            </a:fld>
            <a:endParaRPr lang="en-GB" sz="1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Motivation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312"/>
            <a:ext cx="8218488" cy="4608983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Open </a:t>
            </a:r>
            <a:r>
              <a:rPr lang="fi-FI" dirty="0" err="1" smtClean="0"/>
              <a:t>assessment</a:t>
            </a:r>
            <a:r>
              <a:rPr lang="fi-FI" dirty="0" smtClean="0"/>
              <a:t> </a:t>
            </a:r>
            <a:r>
              <a:rPr lang="fi-FI" dirty="0" err="1" smtClean="0"/>
              <a:t>aims</a:t>
            </a:r>
            <a:r>
              <a:rPr lang="fi-FI" dirty="0" smtClean="0"/>
              <a:t> to </a:t>
            </a:r>
            <a:r>
              <a:rPr lang="fi-FI" dirty="0" err="1" smtClean="0"/>
              <a:t>develop</a:t>
            </a:r>
            <a:r>
              <a:rPr lang="fi-FI" dirty="0" smtClean="0"/>
              <a:t> </a:t>
            </a:r>
            <a:r>
              <a:rPr lang="fi-FI" dirty="0" err="1" smtClean="0"/>
              <a:t>impac</a:t>
            </a:r>
            <a:r>
              <a:rPr lang="fi-FI" baseline="0" dirty="0" err="1" smtClean="0"/>
              <a:t>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assessment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practices</a:t>
            </a:r>
            <a:r>
              <a:rPr lang="fi-FI" baseline="0" dirty="0" smtClean="0"/>
              <a:t> and </a:t>
            </a:r>
            <a:r>
              <a:rPr lang="fi-FI" baseline="0" dirty="0" err="1" smtClean="0"/>
              <a:t>improve</a:t>
            </a:r>
            <a:r>
              <a:rPr lang="fi-FI" baseline="0" dirty="0" smtClean="0"/>
              <a:t> the </a:t>
            </a:r>
            <a:r>
              <a:rPr lang="fi-FI" baseline="0" dirty="0" err="1" smtClean="0"/>
              <a:t>information</a:t>
            </a:r>
            <a:r>
              <a:rPr lang="fi-FI" baseline="0" dirty="0" smtClean="0"/>
              <a:t> </a:t>
            </a:r>
            <a:r>
              <a:rPr lang="fi-FI" baseline="0" dirty="0" err="1" smtClean="0"/>
              <a:t>flow</a:t>
            </a:r>
            <a:r>
              <a:rPr lang="fi-FI" baseline="0" dirty="0" smtClean="0"/>
              <a:t> </a:t>
            </a:r>
            <a:r>
              <a:rPr lang="fi-FI" baseline="0" dirty="0" err="1" smtClean="0"/>
              <a:t>between</a:t>
            </a:r>
            <a:r>
              <a:rPr lang="fi-FI" baseline="0" dirty="0" smtClean="0"/>
              <a:t> </a:t>
            </a:r>
            <a:r>
              <a:rPr lang="fi-FI" baseline="0" dirty="0" err="1" smtClean="0"/>
              <a:t>experts</a:t>
            </a:r>
            <a:r>
              <a:rPr lang="fi-FI" baseline="0" dirty="0" smtClean="0"/>
              <a:t> and </a:t>
            </a:r>
            <a:r>
              <a:rPr lang="fi-FI" baseline="0" dirty="0" err="1" smtClean="0"/>
              <a:t>decision</a:t>
            </a:r>
            <a:r>
              <a:rPr lang="fi-FI" baseline="0" dirty="0" smtClean="0"/>
              <a:t> </a:t>
            </a:r>
            <a:r>
              <a:rPr lang="fi-FI" baseline="0" dirty="0" err="1" smtClean="0"/>
              <a:t>makers</a:t>
            </a:r>
            <a:r>
              <a:rPr lang="fi-FI" baseline="0" dirty="0" smtClean="0"/>
              <a:t>.</a:t>
            </a:r>
          </a:p>
          <a:p>
            <a:r>
              <a:rPr lang="en-GB" noProof="0" dirty="0" smtClean="0"/>
              <a:t>Six principles are applied:</a:t>
            </a:r>
          </a:p>
          <a:p>
            <a:pPr lvl="1"/>
            <a:r>
              <a:rPr lang="en-US" b="1" dirty="0" smtClean="0"/>
              <a:t>Intentionality</a:t>
            </a:r>
            <a:r>
              <a:rPr lang="en-US" dirty="0" smtClean="0"/>
              <a:t>: All </a:t>
            </a:r>
            <a:r>
              <a:rPr lang="en-GB" noProof="0" dirty="0" smtClean="0"/>
              <a:t>that</a:t>
            </a:r>
            <a:r>
              <a:rPr lang="en-US" dirty="0" smtClean="0"/>
              <a:t> is done aims to offer better understanding to the decision maker about outcomes of the decision. </a:t>
            </a:r>
          </a:p>
          <a:p>
            <a:pPr lvl="1"/>
            <a:r>
              <a:rPr lang="en-US" b="1" dirty="0" smtClean="0"/>
              <a:t>Shared information objects</a:t>
            </a:r>
            <a:r>
              <a:rPr lang="en-US" dirty="0" smtClean="0"/>
              <a:t>: all information is shared using a systematic structure and a common workspace where all participants can work. </a:t>
            </a:r>
          </a:p>
          <a:p>
            <a:pPr lvl="1"/>
            <a:r>
              <a:rPr lang="en-US" b="1" dirty="0" smtClean="0"/>
              <a:t>Causality</a:t>
            </a:r>
            <a:r>
              <a:rPr lang="en-US" dirty="0" smtClean="0"/>
              <a:t>: The focus is on understanding the causal relations between the decision options and the intended outcomes. </a:t>
            </a:r>
          </a:p>
          <a:p>
            <a:pPr lvl="1"/>
            <a:r>
              <a:rPr lang="en-US" b="1" dirty="0" smtClean="0"/>
              <a:t>Critique</a:t>
            </a:r>
            <a:r>
              <a:rPr lang="en-US" dirty="0" smtClean="0"/>
              <a:t>: All information presented can be </a:t>
            </a:r>
            <a:r>
              <a:rPr lang="en-US" dirty="0" err="1" smtClean="0"/>
              <a:t>criticised</a:t>
            </a:r>
            <a:r>
              <a:rPr lang="en-US" dirty="0" smtClean="0"/>
              <a:t> based on relevance and accordance to observations. </a:t>
            </a:r>
          </a:p>
          <a:p>
            <a:pPr lvl="1"/>
            <a:r>
              <a:rPr lang="en-US" b="1" dirty="0" smtClean="0"/>
              <a:t>Reuse</a:t>
            </a:r>
            <a:r>
              <a:rPr lang="en-US" dirty="0" smtClean="0"/>
              <a:t>: All information is produced in a format that can easily be used for other purposes by other people. </a:t>
            </a:r>
          </a:p>
          <a:p>
            <a:pPr lvl="1"/>
            <a:r>
              <a:rPr lang="en-US" b="1" dirty="0" smtClean="0"/>
              <a:t>Openness</a:t>
            </a:r>
            <a:r>
              <a:rPr lang="en-US" dirty="0" smtClean="0"/>
              <a:t>: All work and all information is openly available to anyone interested. Participation is free. If there are exceptions, these must be publicly justified.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E107-1BCD-4E95-B09C-B419E3B91271}" type="datetime1">
              <a:rPr lang="en-GB" smtClean="0"/>
              <a:pPr/>
              <a:t>29/08/2013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Marjo Niittynen, Jouni T. Tuomisto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CD59-93DB-41C4-8388-2B0A0B558D06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710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Why</a:t>
            </a:r>
            <a:r>
              <a:rPr lang="fi-FI" dirty="0" smtClean="0"/>
              <a:t> </a:t>
            </a:r>
            <a:r>
              <a:rPr lang="fi-FI" dirty="0" err="1" smtClean="0"/>
              <a:t>Opasnet</a:t>
            </a:r>
            <a:r>
              <a:rPr lang="fi-FI" dirty="0" smtClean="0"/>
              <a:t> and </a:t>
            </a:r>
            <a:r>
              <a:rPr lang="fi-FI" dirty="0" err="1" smtClean="0"/>
              <a:t>ovariables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The </a:t>
            </a:r>
            <a:r>
              <a:rPr lang="fi-FI" dirty="0" err="1" smtClean="0"/>
              <a:t>six</a:t>
            </a:r>
            <a:r>
              <a:rPr lang="fi-FI" baseline="0" dirty="0" smtClean="0"/>
              <a:t> </a:t>
            </a:r>
            <a:r>
              <a:rPr lang="fi-FI" baseline="0" dirty="0" err="1" smtClean="0"/>
              <a:t>principles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are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strict</a:t>
            </a:r>
            <a:r>
              <a:rPr lang="fi-FI" baseline="0" dirty="0" smtClean="0"/>
              <a:t>, and </a:t>
            </a:r>
            <a:r>
              <a:rPr lang="fi-FI" baseline="0" dirty="0" err="1" smtClean="0"/>
              <a:t>most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existing</a:t>
            </a:r>
            <a:r>
              <a:rPr lang="fi-FI" baseline="0" dirty="0" smtClean="0"/>
              <a:t> data </a:t>
            </a:r>
            <a:r>
              <a:rPr lang="fi-FI" baseline="0" dirty="0" err="1" smtClean="0"/>
              <a:t>sharing</a:t>
            </a:r>
            <a:r>
              <a:rPr lang="fi-FI" baseline="0" dirty="0" smtClean="0"/>
              <a:t> </a:t>
            </a:r>
            <a:r>
              <a:rPr lang="fi-FI" baseline="0" dirty="0" err="1" smtClean="0"/>
              <a:t>or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assessment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practices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violate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several</a:t>
            </a:r>
            <a:r>
              <a:rPr lang="fi-FI" baseline="0" dirty="0" smtClean="0"/>
              <a:t> of </a:t>
            </a:r>
            <a:r>
              <a:rPr lang="fi-FI" baseline="0" dirty="0" err="1" smtClean="0"/>
              <a:t>them</a:t>
            </a:r>
            <a:r>
              <a:rPr lang="fi-FI" baseline="0" dirty="0" smtClean="0"/>
              <a:t>.</a:t>
            </a:r>
          </a:p>
          <a:p>
            <a:r>
              <a:rPr lang="fi-FI" baseline="0" dirty="0" smtClean="0"/>
              <a:t>The </a:t>
            </a:r>
            <a:r>
              <a:rPr lang="fi-FI" baseline="0" dirty="0" err="1" smtClean="0"/>
              <a:t>ovariable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structure</a:t>
            </a:r>
            <a:r>
              <a:rPr lang="fi-FI" baseline="0" dirty="0" smtClean="0"/>
              <a:t> and the </a:t>
            </a:r>
            <a:r>
              <a:rPr lang="fi-FI" baseline="0" dirty="0" err="1" smtClean="0"/>
              <a:t>databases</a:t>
            </a:r>
            <a:r>
              <a:rPr lang="fi-FI" baseline="0" dirty="0" smtClean="0"/>
              <a:t> in </a:t>
            </a:r>
            <a:r>
              <a:rPr lang="fi-FI" baseline="0" dirty="0" err="1" smtClean="0"/>
              <a:t>Opasnet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arguably</a:t>
            </a:r>
            <a:r>
              <a:rPr lang="fi-FI" baseline="0" dirty="0" smtClean="0"/>
              <a:t> </a:t>
            </a:r>
            <a:r>
              <a:rPr lang="fi-FI" baseline="0" dirty="0" err="1" smtClean="0"/>
              <a:t>offer</a:t>
            </a:r>
            <a:r>
              <a:rPr lang="fi-FI" baseline="0" dirty="0" smtClean="0"/>
              <a:t> a </a:t>
            </a:r>
            <a:r>
              <a:rPr lang="fi-FI" baseline="0" dirty="0" err="1" smtClean="0"/>
              <a:t>method</a:t>
            </a:r>
            <a:r>
              <a:rPr lang="fi-FI" baseline="0" dirty="0" smtClean="0"/>
              <a:t> to </a:t>
            </a:r>
            <a:r>
              <a:rPr lang="fi-FI" baseline="0" dirty="0" err="1" smtClean="0"/>
              <a:t>fulfil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all</a:t>
            </a:r>
            <a:r>
              <a:rPr lang="fi-FI" baseline="0" dirty="0" smtClean="0"/>
              <a:t> </a:t>
            </a:r>
            <a:r>
              <a:rPr lang="fi-FI" baseline="0" dirty="0" err="1" smtClean="0"/>
              <a:t>principles</a:t>
            </a:r>
            <a:r>
              <a:rPr lang="fi-FI" baseline="0" dirty="0" smtClean="0"/>
              <a:t> at the </a:t>
            </a:r>
            <a:r>
              <a:rPr lang="fi-FI" baseline="0" dirty="0" err="1" smtClean="0"/>
              <a:t>same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time</a:t>
            </a:r>
            <a:r>
              <a:rPr lang="fi-FI" baseline="0" dirty="0" smtClean="0"/>
              <a:t>.</a:t>
            </a:r>
          </a:p>
          <a:p>
            <a:r>
              <a:rPr lang="fi-FI" baseline="0" dirty="0" err="1" smtClean="0"/>
              <a:t>Because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they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are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very</a:t>
            </a:r>
            <a:r>
              <a:rPr lang="fi-FI" baseline="0" dirty="0" smtClean="0"/>
              <a:t> </a:t>
            </a:r>
            <a:r>
              <a:rPr lang="fi-FI" baseline="0" dirty="0" err="1" smtClean="0"/>
              <a:t>generic</a:t>
            </a:r>
            <a:r>
              <a:rPr lang="fi-FI" baseline="0" dirty="0" smtClean="0"/>
              <a:t>, </a:t>
            </a:r>
            <a:r>
              <a:rPr lang="fi-FI" baseline="0" dirty="0" err="1" smtClean="0"/>
              <a:t>they</a:t>
            </a:r>
            <a:r>
              <a:rPr lang="fi-FI" baseline="0" dirty="0" smtClean="0"/>
              <a:t> </a:t>
            </a:r>
            <a:r>
              <a:rPr lang="fi-FI" baseline="0" dirty="0" err="1" smtClean="0"/>
              <a:t>could</a:t>
            </a:r>
            <a:r>
              <a:rPr lang="fi-FI" baseline="0" dirty="0" smtClean="0"/>
              <a:t> </a:t>
            </a:r>
            <a:r>
              <a:rPr lang="fi-FI" baseline="0" dirty="0" err="1" smtClean="0"/>
              <a:t>be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used</a:t>
            </a:r>
            <a:r>
              <a:rPr lang="fi-FI" baseline="0" dirty="0" smtClean="0"/>
              <a:t> as data management, </a:t>
            </a:r>
            <a:r>
              <a:rPr lang="fi-FI" baseline="0" dirty="0" err="1" smtClean="0"/>
              <a:t>storage</a:t>
            </a:r>
            <a:r>
              <a:rPr lang="fi-FI" baseline="0" dirty="0" smtClean="0"/>
              <a:t>, and </a:t>
            </a:r>
            <a:r>
              <a:rPr lang="fi-FI" baseline="0" dirty="0" err="1" smtClean="0"/>
              <a:t>archive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standards</a:t>
            </a:r>
            <a:r>
              <a:rPr lang="fi-FI" baseline="0" dirty="0" smtClean="0"/>
              <a:t>.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only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</a:p>
          <a:p>
            <a:pPr lvl="1"/>
            <a:r>
              <a:rPr lang="fi-FI" dirty="0" err="1" smtClean="0"/>
              <a:t>people</a:t>
            </a:r>
            <a:r>
              <a:rPr lang="fi-FI" dirty="0" smtClean="0"/>
              <a:t> </a:t>
            </a:r>
            <a:r>
              <a:rPr lang="fi-FI" dirty="0" err="1" smtClean="0"/>
              <a:t>know</a:t>
            </a:r>
            <a:r>
              <a:rPr lang="fi-FI" dirty="0" smtClean="0"/>
              <a:t> </a:t>
            </a:r>
            <a:r>
              <a:rPr lang="fi-FI" dirty="0" err="1" smtClean="0"/>
              <a:t>them</a:t>
            </a:r>
            <a:r>
              <a:rPr lang="fi-FI" dirty="0" smtClean="0"/>
              <a:t> </a:t>
            </a:r>
            <a:r>
              <a:rPr lang="fi-FI" dirty="0" err="1" smtClean="0"/>
              <a:t>well</a:t>
            </a:r>
            <a:r>
              <a:rPr lang="fi-FI" dirty="0" smtClean="0"/>
              <a:t> </a:t>
            </a:r>
            <a:r>
              <a:rPr lang="fi-FI" dirty="0" err="1" smtClean="0"/>
              <a:t>enough</a:t>
            </a:r>
            <a:r>
              <a:rPr lang="fi-FI" dirty="0" smtClean="0"/>
              <a:t> to </a:t>
            </a:r>
            <a:r>
              <a:rPr lang="fi-FI" dirty="0" err="1" smtClean="0"/>
              <a:t>routinely</a:t>
            </a:r>
            <a:r>
              <a:rPr lang="fi-FI" baseline="0" dirty="0" smtClean="0"/>
              <a:t> </a:t>
            </a:r>
            <a:r>
              <a:rPr lang="fi-FI" baseline="0" dirty="0" err="1" smtClean="0"/>
              <a:t>use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them</a:t>
            </a:r>
            <a:r>
              <a:rPr lang="fi-FI" baseline="0" dirty="0" smtClean="0"/>
              <a:t>,</a:t>
            </a:r>
          </a:p>
          <a:p>
            <a:pPr lvl="1"/>
            <a:r>
              <a:rPr lang="fi-FI" baseline="0" dirty="0" err="1" smtClean="0"/>
              <a:t>coworkers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use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them</a:t>
            </a:r>
            <a:r>
              <a:rPr lang="fi-FI" baseline="0" dirty="0" smtClean="0"/>
              <a:t> as </a:t>
            </a:r>
            <a:r>
              <a:rPr lang="fi-FI" baseline="0" dirty="0" err="1" smtClean="0"/>
              <a:t>well</a:t>
            </a:r>
            <a:r>
              <a:rPr lang="fi-FI" baseline="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E107-1BCD-4E95-B09C-B419E3B91271}" type="datetime1">
              <a:rPr lang="en-GB" smtClean="0"/>
              <a:pPr/>
              <a:t>29/08/2013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Marjo Niittynen, Jouni T. Tuomisto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CD59-93DB-41C4-8388-2B0A0B558D06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566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Threshold</a:t>
            </a:r>
            <a:r>
              <a:rPr lang="fi-FI" dirty="0" smtClean="0"/>
              <a:t> of new </a:t>
            </a:r>
            <a:r>
              <a:rPr lang="fi-FI" dirty="0" err="1" smtClean="0"/>
              <a:t>practices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Changing</a:t>
            </a:r>
            <a:r>
              <a:rPr lang="fi-FI" dirty="0" smtClean="0"/>
              <a:t> </a:t>
            </a:r>
            <a:r>
              <a:rPr lang="fi-FI" dirty="0" err="1" smtClean="0"/>
              <a:t>working</a:t>
            </a:r>
            <a:r>
              <a:rPr lang="fi-FI" dirty="0" smtClean="0"/>
              <a:t> </a:t>
            </a:r>
            <a:r>
              <a:rPr lang="fi-FI" dirty="0" err="1" smtClean="0"/>
              <a:t>practices</a:t>
            </a:r>
            <a:r>
              <a:rPr lang="fi-FI" dirty="0" smtClean="0"/>
              <a:t> is </a:t>
            </a:r>
            <a:r>
              <a:rPr lang="fi-FI" dirty="0" err="1" smtClean="0"/>
              <a:t>always</a:t>
            </a:r>
            <a:r>
              <a:rPr lang="fi-FI" dirty="0" smtClean="0"/>
              <a:t> </a:t>
            </a:r>
            <a:r>
              <a:rPr lang="fi-FI" dirty="0" err="1" smtClean="0"/>
              <a:t>difficult</a:t>
            </a:r>
            <a:r>
              <a:rPr lang="fi-FI" dirty="0" smtClean="0"/>
              <a:t>, </a:t>
            </a:r>
            <a:r>
              <a:rPr lang="fi-FI" dirty="0" err="1" smtClean="0"/>
              <a:t>because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know</a:t>
            </a:r>
            <a:r>
              <a:rPr lang="fi-FI" dirty="0" smtClean="0"/>
              <a:t> </a:t>
            </a:r>
            <a:r>
              <a:rPr lang="fi-FI" dirty="0" err="1" smtClean="0"/>
              <a:t>your</a:t>
            </a:r>
            <a:r>
              <a:rPr lang="fi-FI" baseline="0" dirty="0" smtClean="0"/>
              <a:t> </a:t>
            </a:r>
            <a:r>
              <a:rPr lang="fi-FI" baseline="0" dirty="0" err="1" smtClean="0"/>
              <a:t>current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practices</a:t>
            </a:r>
            <a:r>
              <a:rPr lang="fi-FI" baseline="0" dirty="0" smtClean="0"/>
              <a:t>.</a:t>
            </a:r>
          </a:p>
          <a:p>
            <a:r>
              <a:rPr lang="fi-FI" baseline="0" dirty="0" smtClean="0"/>
              <a:t>In the case of </a:t>
            </a:r>
            <a:r>
              <a:rPr lang="fi-FI" baseline="0" dirty="0" err="1" smtClean="0"/>
              <a:t>ovariables</a:t>
            </a:r>
            <a:r>
              <a:rPr lang="fi-FI" baseline="0" dirty="0" smtClean="0"/>
              <a:t>, </a:t>
            </a:r>
            <a:r>
              <a:rPr lang="fi-FI" baseline="0" dirty="0" err="1" smtClean="0"/>
              <a:t>most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benefits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only</a:t>
            </a:r>
            <a:r>
              <a:rPr lang="fi-FI" baseline="0" dirty="0" smtClean="0"/>
              <a:t> </a:t>
            </a:r>
            <a:r>
              <a:rPr lang="fi-FI" baseline="0" dirty="0" err="1" smtClean="0"/>
              <a:t>come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when</a:t>
            </a:r>
            <a:r>
              <a:rPr lang="fi-FI" baseline="0" dirty="0" smtClean="0"/>
              <a:t> </a:t>
            </a:r>
            <a:r>
              <a:rPr lang="fi-FI" baseline="0" dirty="0" err="1" smtClean="0"/>
              <a:t>many</a:t>
            </a:r>
            <a:r>
              <a:rPr lang="fi-FI" baseline="0" dirty="0" smtClean="0"/>
              <a:t> </a:t>
            </a:r>
            <a:r>
              <a:rPr lang="fi-FI" baseline="0" dirty="0" err="1" smtClean="0"/>
              <a:t>other</a:t>
            </a:r>
            <a:r>
              <a:rPr lang="fi-FI" baseline="0" dirty="0" smtClean="0"/>
              <a:t> </a:t>
            </a:r>
            <a:r>
              <a:rPr lang="fi-FI" baseline="0" dirty="0" err="1" smtClean="0"/>
              <a:t>people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use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them</a:t>
            </a:r>
            <a:r>
              <a:rPr lang="fi-FI" baseline="0" dirty="0" smtClean="0"/>
              <a:t> as </a:t>
            </a:r>
            <a:r>
              <a:rPr lang="fi-FI" baseline="0" dirty="0" err="1" smtClean="0"/>
              <a:t>well</a:t>
            </a:r>
            <a:r>
              <a:rPr lang="fi-FI" baseline="0" dirty="0" smtClean="0"/>
              <a:t>.</a:t>
            </a:r>
          </a:p>
          <a:p>
            <a:pPr lvl="1"/>
            <a:r>
              <a:rPr lang="fi-FI" dirty="0" smtClean="0"/>
              <a:t>To a </a:t>
            </a:r>
            <a:r>
              <a:rPr lang="fi-FI" dirty="0" err="1" smtClean="0"/>
              <a:t>primary</a:t>
            </a:r>
            <a:r>
              <a:rPr lang="fi-FI" dirty="0" smtClean="0"/>
              <a:t> </a:t>
            </a:r>
            <a:r>
              <a:rPr lang="fi-FI" dirty="0" err="1" smtClean="0"/>
              <a:t>researcher</a:t>
            </a:r>
            <a:r>
              <a:rPr lang="fi-FI" dirty="0" smtClean="0"/>
              <a:t> the </a:t>
            </a:r>
            <a:r>
              <a:rPr lang="fi-FI" dirty="0" err="1" smtClean="0"/>
              <a:t>benefits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obvious</a:t>
            </a:r>
            <a:r>
              <a:rPr lang="fi-FI" dirty="0" smtClean="0"/>
              <a:t>, </a:t>
            </a:r>
            <a:r>
              <a:rPr lang="fi-FI" dirty="0" err="1" smtClean="0"/>
              <a:t>because</a:t>
            </a:r>
            <a:r>
              <a:rPr lang="fi-FI" dirty="0" smtClean="0"/>
              <a:t> </a:t>
            </a:r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dirty="0" err="1" smtClean="0"/>
              <a:t>mostly</a:t>
            </a:r>
            <a:r>
              <a:rPr lang="fi-FI" dirty="0" smtClean="0"/>
              <a:t> </a:t>
            </a:r>
            <a:r>
              <a:rPr lang="fi-FI" dirty="0" err="1" smtClean="0"/>
              <a:t>come</a:t>
            </a:r>
            <a:r>
              <a:rPr lang="fi-FI" dirty="0" smtClean="0"/>
              <a:t> in </a:t>
            </a:r>
            <a:r>
              <a:rPr lang="fi-FI" dirty="0" err="1" smtClean="0"/>
              <a:t>impact</a:t>
            </a:r>
            <a:r>
              <a:rPr lang="fi-FI" dirty="0" smtClean="0"/>
              <a:t> </a:t>
            </a:r>
            <a:r>
              <a:rPr lang="fi-FI" dirty="0" err="1" smtClean="0"/>
              <a:t>assessment</a:t>
            </a:r>
            <a:r>
              <a:rPr lang="fi-FI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E107-1BCD-4E95-B09C-B419E3B91271}" type="datetime1">
              <a:rPr lang="en-GB" smtClean="0"/>
              <a:pPr/>
              <a:t>29/08/2013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Marjo Niittynen, Jouni T. Tuomisto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CD59-93DB-41C4-8388-2B0A0B558D06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905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Basic idea of </a:t>
            </a:r>
            <a:r>
              <a:rPr lang="fi-FI" dirty="0" err="1" smtClean="0"/>
              <a:t>ovariables</a:t>
            </a:r>
            <a:r>
              <a:rPr lang="fi-FI" dirty="0" smtClean="0"/>
              <a:t>: </a:t>
            </a:r>
            <a:r>
              <a:rPr lang="fi-FI" dirty="0" err="1" smtClean="0"/>
              <a:t>example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How to </a:t>
            </a:r>
            <a:r>
              <a:rPr lang="fi-FI" dirty="0" err="1" smtClean="0"/>
              <a:t>handle</a:t>
            </a:r>
            <a:r>
              <a:rPr lang="fi-FI" dirty="0" smtClean="0"/>
              <a:t> </a:t>
            </a:r>
            <a:r>
              <a:rPr lang="fi-FI" dirty="0" err="1" smtClean="0"/>
              <a:t>complex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r>
              <a:rPr lang="fi-FI" dirty="0" smtClean="0"/>
              <a:t> in a </a:t>
            </a:r>
            <a:r>
              <a:rPr lang="fi-FI" dirty="0" err="1" smtClean="0"/>
              <a:t>model</a:t>
            </a:r>
            <a:r>
              <a:rPr lang="fi-FI" dirty="0" smtClean="0"/>
              <a:t> in a </a:t>
            </a:r>
            <a:r>
              <a:rPr lang="fi-FI" dirty="0" err="1" smtClean="0"/>
              <a:t>standardised</a:t>
            </a:r>
            <a:r>
              <a:rPr lang="fi-FI" dirty="0" smtClean="0"/>
              <a:t> and</a:t>
            </a:r>
            <a:r>
              <a:rPr lang="fi-FI" baseline="0" dirty="0" smtClean="0"/>
              <a:t> </a:t>
            </a:r>
            <a:r>
              <a:rPr lang="fi-FI" baseline="0" dirty="0" err="1" smtClean="0"/>
              <a:t>efficient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way</a:t>
            </a:r>
            <a:r>
              <a:rPr lang="fi-FI" baseline="0" dirty="0" smtClean="0"/>
              <a:t>?</a:t>
            </a:r>
          </a:p>
          <a:p>
            <a:r>
              <a:rPr lang="fi-FI" baseline="0" dirty="0" smtClean="0"/>
              <a:t>Three </a:t>
            </a:r>
            <a:r>
              <a:rPr lang="fi-FI" baseline="0" dirty="0" err="1" smtClean="0"/>
              <a:t>grams</a:t>
            </a:r>
            <a:r>
              <a:rPr lang="fi-FI" baseline="0" dirty="0" smtClean="0"/>
              <a:t> of SO</a:t>
            </a:r>
            <a:r>
              <a:rPr lang="fi-FI" baseline="-25000" dirty="0" smtClean="0"/>
              <a:t>2</a:t>
            </a:r>
            <a:r>
              <a:rPr lang="fi-FI" baseline="0" dirty="0" smtClean="0"/>
              <a:t> </a:t>
            </a:r>
            <a:r>
              <a:rPr lang="fi-FI" baseline="0" dirty="0" err="1" smtClean="0"/>
              <a:t>deposits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onto</a:t>
            </a:r>
            <a:r>
              <a:rPr lang="fi-FI" baseline="0" dirty="0" smtClean="0"/>
              <a:t> the </a:t>
            </a:r>
            <a:r>
              <a:rPr lang="fi-FI" baseline="0" dirty="0" err="1" smtClean="0"/>
              <a:t>ground</a:t>
            </a:r>
            <a:r>
              <a:rPr lang="fi-FI" baseline="0" dirty="0" smtClean="0"/>
              <a:t> per </a:t>
            </a:r>
            <a:r>
              <a:rPr lang="fi-FI" sz="26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r>
              <a:rPr lang="fi-FI" sz="26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fi-FI" sz="26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fi-FI" sz="26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</a:t>
            </a:r>
            <a:r>
              <a:rPr lang="fi-FI" sz="26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the </a:t>
            </a:r>
            <a:r>
              <a:rPr lang="fi-FI" sz="26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</a:t>
            </a:r>
            <a:r>
              <a:rPr lang="fi-FI" sz="26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deposition </a:t>
            </a:r>
            <a:r>
              <a:rPr lang="fi-FI" baseline="0" dirty="0" smtClean="0"/>
              <a:t>on the </a:t>
            </a:r>
            <a:r>
              <a:rPr lang="fi-FI" baseline="0" dirty="0" err="1" smtClean="0"/>
              <a:t>area</a:t>
            </a:r>
            <a:r>
              <a:rPr lang="fi-FI" baseline="0" dirty="0" smtClean="0"/>
              <a:t> of 2 m</a:t>
            </a:r>
            <a:r>
              <a:rPr lang="fi-FI" baseline="30000" dirty="0" smtClean="0"/>
              <a:t>2</a:t>
            </a:r>
            <a:r>
              <a:rPr lang="fi-FI" baseline="0" dirty="0" smtClean="0"/>
              <a:t>?</a:t>
            </a:r>
          </a:p>
          <a:p>
            <a:r>
              <a:rPr lang="fi-FI" dirty="0" smtClean="0"/>
              <a:t>3 g </a:t>
            </a:r>
            <a:r>
              <a:rPr lang="fi-FI" sz="26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/m</a:t>
            </a:r>
            <a:r>
              <a:rPr lang="fi-FI" sz="26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* </a:t>
            </a:r>
            <a:r>
              <a:rPr lang="fi-FI" dirty="0" smtClean="0"/>
              <a:t>20 m</a:t>
            </a:r>
            <a:r>
              <a:rPr lang="fi-FI" baseline="30000" dirty="0" smtClean="0"/>
              <a:t>2</a:t>
            </a:r>
            <a:r>
              <a:rPr lang="fi-FI" dirty="0" smtClean="0"/>
              <a:t> = 60 g</a:t>
            </a:r>
            <a:endParaRPr lang="fi-FI" baseline="30000" dirty="0" smtClean="0"/>
          </a:p>
          <a:p>
            <a:r>
              <a:rPr lang="fi-FI" dirty="0" err="1" smtClean="0"/>
              <a:t>Simple</a:t>
            </a:r>
            <a:r>
              <a:rPr lang="fi-FI" dirty="0" smtClean="0"/>
              <a:t> to </a:t>
            </a:r>
            <a:r>
              <a:rPr lang="fi-FI" dirty="0" err="1" smtClean="0"/>
              <a:t>do</a:t>
            </a:r>
            <a:r>
              <a:rPr lang="fi-FI" dirty="0" smtClean="0"/>
              <a:t> with </a:t>
            </a:r>
            <a:r>
              <a:rPr lang="fi-FI" dirty="0" err="1" smtClean="0"/>
              <a:t>any</a:t>
            </a:r>
            <a:r>
              <a:rPr lang="fi-FI" dirty="0" smtClean="0"/>
              <a:t> software.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E107-1BCD-4E95-B09C-B419E3B91271}" type="datetime1">
              <a:rPr lang="en-GB" smtClean="0"/>
              <a:pPr/>
              <a:t>29/08/2013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Marjo Niittynen, Jouni T. Tuomisto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CD59-93DB-41C4-8388-2B0A0B558D06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599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complex</a:t>
            </a:r>
            <a:r>
              <a:rPr lang="fi-FI" dirty="0" smtClean="0"/>
              <a:t> </a:t>
            </a:r>
            <a:r>
              <a:rPr lang="fi-FI" dirty="0" err="1" smtClean="0"/>
              <a:t>example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marR="0" indent="-357188" algn="l" defTabSz="914400" rtl="0" eaLnBrk="1" fontAlgn="base" latinLnBrk="0" hangingPunct="1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  <a:defRPr/>
            </a:pPr>
            <a:r>
              <a:rPr lang="fi-FI" sz="26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deposition is </a:t>
            </a:r>
            <a:r>
              <a:rPr lang="fi-FI" sz="26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four</a:t>
            </a:r>
            <a:r>
              <a:rPr lang="fi-FI" sz="26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fi-FI" sz="26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three</a:t>
            </a:r>
            <a:r>
              <a:rPr lang="fi-FI" sz="26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i-FI" sz="26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grams</a:t>
            </a:r>
            <a:r>
              <a:rPr lang="fi-FI" sz="26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 m</a:t>
            </a:r>
            <a:r>
              <a:rPr lang="fi-FI" sz="26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fi-FI" sz="26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SO</a:t>
            </a:r>
            <a:r>
              <a:rPr lang="fi-FI" sz="26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fi-FI" sz="26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2011 and 2012, </a:t>
            </a:r>
            <a:r>
              <a:rPr lang="fi-FI" sz="26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respectively</a:t>
            </a:r>
            <a:r>
              <a:rPr lang="fi-FI" sz="26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fi-FI" sz="26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</a:t>
            </a:r>
            <a:r>
              <a:rPr lang="fi-FI" sz="26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the </a:t>
            </a:r>
            <a:r>
              <a:rPr lang="fi-FI" sz="26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</a:t>
            </a:r>
            <a:r>
              <a:rPr lang="fi-FI" sz="26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deposition on the </a:t>
            </a:r>
            <a:r>
              <a:rPr lang="fi-FI" sz="26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areas</a:t>
            </a:r>
            <a:r>
              <a:rPr lang="fi-FI" sz="26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20 and 100 m</a:t>
            </a:r>
            <a:r>
              <a:rPr lang="fi-FI" sz="26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fi-FI" sz="26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fi-FI" sz="2600" dirty="0" smtClean="0">
              <a:effectLst/>
            </a:endParaRPr>
          </a:p>
          <a:p>
            <a:r>
              <a:rPr lang="fi-FI" dirty="0" smtClean="0"/>
              <a:t>On a </a:t>
            </a:r>
            <a:r>
              <a:rPr lang="fi-FI" dirty="0" err="1" smtClean="0"/>
              <a:t>spreadsheet</a:t>
            </a:r>
            <a:r>
              <a:rPr lang="fi-FI" dirty="0" smtClean="0"/>
              <a:t>,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could</a:t>
            </a:r>
            <a:r>
              <a:rPr lang="fi-FI" dirty="0" smtClean="0"/>
              <a:t> </a:t>
            </a:r>
            <a:r>
              <a:rPr lang="fi-FI" dirty="0" err="1" smtClean="0"/>
              <a:t>put</a:t>
            </a:r>
            <a:r>
              <a:rPr lang="fi-FI" dirty="0" smtClean="0"/>
              <a:t> </a:t>
            </a:r>
            <a:r>
              <a:rPr lang="fi-FI" dirty="0" err="1" smtClean="0"/>
              <a:t>years</a:t>
            </a:r>
            <a:r>
              <a:rPr lang="fi-FI" dirty="0" smtClean="0"/>
              <a:t> as </a:t>
            </a:r>
            <a:r>
              <a:rPr lang="fi-FI" dirty="0" err="1" smtClean="0"/>
              <a:t>rows</a:t>
            </a:r>
            <a:r>
              <a:rPr lang="fi-FI" dirty="0" smtClean="0"/>
              <a:t> and </a:t>
            </a:r>
            <a:r>
              <a:rPr lang="fi-FI" dirty="0" err="1" smtClean="0"/>
              <a:t>areas</a:t>
            </a:r>
            <a:r>
              <a:rPr lang="fi-FI" dirty="0" smtClean="0"/>
              <a:t> as </a:t>
            </a:r>
            <a:r>
              <a:rPr lang="fi-FI" dirty="0" err="1" smtClean="0"/>
              <a:t>columns</a:t>
            </a:r>
            <a:r>
              <a:rPr lang="fi-FI" dirty="0" smtClean="0"/>
              <a:t>. </a:t>
            </a:r>
            <a:r>
              <a:rPr lang="fi-FI" dirty="0" err="1" smtClean="0"/>
              <a:t>However</a:t>
            </a:r>
            <a:r>
              <a:rPr lang="fi-FI" dirty="0" smtClean="0"/>
              <a:t>,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a </a:t>
            </a:r>
            <a:r>
              <a:rPr lang="fi-FI" dirty="0" err="1" smtClean="0"/>
              <a:t>third</a:t>
            </a:r>
            <a:r>
              <a:rPr lang="fi-FI" dirty="0" smtClean="0"/>
              <a:t> dimension,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approach</a:t>
            </a:r>
            <a:r>
              <a:rPr lang="fi-FI" dirty="0" smtClean="0"/>
              <a:t> </a:t>
            </a:r>
            <a:r>
              <a:rPr lang="fi-FI" dirty="0" err="1" smtClean="0"/>
              <a:t>falls</a:t>
            </a:r>
            <a:r>
              <a:rPr lang="fi-FI" dirty="0" smtClean="0"/>
              <a:t> </a:t>
            </a:r>
            <a:r>
              <a:rPr lang="fi-FI" dirty="0" err="1" smtClean="0"/>
              <a:t>apart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Instead</a:t>
            </a:r>
            <a:r>
              <a:rPr lang="fi-FI" dirty="0" smtClean="0"/>
              <a:t>,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could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it</a:t>
            </a:r>
            <a:r>
              <a:rPr lang="fi-FI" dirty="0" smtClean="0"/>
              <a:t> a </a:t>
            </a:r>
            <a:r>
              <a:rPr lang="fi-FI" dirty="0" err="1" smtClean="0"/>
              <a:t>bit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cleverly</a:t>
            </a:r>
            <a:r>
              <a:rPr lang="fi-FI" dirty="0" smtClean="0"/>
              <a:t>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E107-1BCD-4E95-B09C-B419E3B91271}" type="datetime1">
              <a:rPr lang="en-GB" smtClean="0"/>
              <a:pPr/>
              <a:t>29/08/2013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Marjo Niittynen, Jouni T. Tuomisto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CD59-93DB-41C4-8388-2B0A0B558D06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85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How to </a:t>
            </a:r>
            <a:r>
              <a:rPr lang="fi-FI" dirty="0" err="1" smtClean="0"/>
              <a:t>use</a:t>
            </a:r>
            <a:r>
              <a:rPr lang="fi-FI" dirty="0" smtClean="0"/>
              <a:t> 2D </a:t>
            </a:r>
            <a:r>
              <a:rPr lang="fi-FI" dirty="0" err="1" smtClean="0"/>
              <a:t>tables</a:t>
            </a:r>
            <a:r>
              <a:rPr lang="fi-FI" dirty="0" smtClean="0"/>
              <a:t> for </a:t>
            </a:r>
            <a:r>
              <a:rPr lang="fi-FI" dirty="0" err="1" smtClean="0"/>
              <a:t>multidimensional</a:t>
            </a:r>
            <a:r>
              <a:rPr lang="fi-FI" dirty="0" smtClean="0"/>
              <a:t> data</a:t>
            </a:r>
            <a:endParaRPr lang="fi-FI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061312"/>
              </p:ext>
            </p:extLst>
          </p:nvPr>
        </p:nvGraphicFramePr>
        <p:xfrm>
          <a:off x="457200" y="1484313"/>
          <a:ext cx="821848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622"/>
                <a:gridCol w="2054622"/>
                <a:gridCol w="2054622"/>
                <a:gridCol w="2054622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Area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Year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Deposition </a:t>
                      </a:r>
                      <a:r>
                        <a:rPr lang="fi-FI" dirty="0" err="1" smtClean="0"/>
                        <a:t>rate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Total deposition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20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2011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80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20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2012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3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60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100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2011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400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100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2012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3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300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E107-1BCD-4E95-B09C-B419E3B91271}" type="datetime1">
              <a:rPr lang="en-GB" smtClean="0"/>
              <a:pPr/>
              <a:t>29/08/2013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Marjo Niittynen, Jouni T. Tuomisto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CD59-93DB-41C4-8388-2B0A0B558D06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670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fi-FI" dirty="0" smtClean="0"/>
              <a:t>Object </a:t>
            </a:r>
            <a:r>
              <a:rPr lang="fi-FI" dirty="0" err="1" smtClean="0"/>
              <a:t>area</a:t>
            </a:r>
            <a:r>
              <a:rPr lang="fi-FI" dirty="0" smtClean="0"/>
              <a:t> (</a:t>
            </a:r>
            <a:r>
              <a:rPr lang="fi-FI" dirty="0" err="1" smtClean="0"/>
              <a:t>units</a:t>
            </a:r>
            <a:r>
              <a:rPr lang="fi-FI" dirty="0" smtClean="0"/>
              <a:t> m</a:t>
            </a:r>
            <a:r>
              <a:rPr lang="fi-FI" baseline="30000" dirty="0" smtClean="0"/>
              <a:t>2</a:t>
            </a:r>
            <a:r>
              <a:rPr lang="fi-FI" dirty="0" smtClean="0"/>
              <a:t>)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Object </a:t>
            </a:r>
            <a:r>
              <a:rPr lang="fi-FI" dirty="0" err="1" smtClean="0"/>
              <a:t>deposition.rate</a:t>
            </a:r>
            <a:r>
              <a:rPr lang="fi-FI" dirty="0" smtClean="0"/>
              <a:t> (</a:t>
            </a:r>
            <a:r>
              <a:rPr lang="fi-FI" dirty="0" err="1" smtClean="0"/>
              <a:t>units</a:t>
            </a:r>
            <a:r>
              <a:rPr lang="fi-FI" dirty="0" smtClean="0"/>
              <a:t> g /m</a:t>
            </a:r>
            <a:r>
              <a:rPr lang="fi-FI" baseline="30000" dirty="0" smtClean="0"/>
              <a:t>2</a:t>
            </a:r>
            <a:r>
              <a:rPr lang="fi-FI" dirty="0" smtClean="0"/>
              <a:t>)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lvl="1"/>
            <a:r>
              <a:rPr lang="fi-FI" sz="2000" dirty="0" err="1" smtClean="0"/>
              <a:t>Explanation</a:t>
            </a:r>
            <a:r>
              <a:rPr lang="fi-FI" sz="2000" dirty="0" smtClean="0"/>
              <a:t> </a:t>
            </a:r>
            <a:r>
              <a:rPr lang="fi-FI" sz="2000" dirty="0" err="1" smtClean="0"/>
              <a:t>column</a:t>
            </a:r>
            <a:r>
              <a:rPr lang="fi-FI" sz="2000" dirty="0" smtClean="0"/>
              <a:t> (</a:t>
            </a:r>
            <a:r>
              <a:rPr lang="fi-FI" sz="2000" dirty="0" err="1" smtClean="0"/>
              <a:t>index</a:t>
            </a:r>
            <a:r>
              <a:rPr lang="fi-FI" sz="2000" dirty="0" smtClean="0"/>
              <a:t>) </a:t>
            </a:r>
            <a:r>
              <a:rPr lang="fi-FI" sz="2000" dirty="0" err="1" smtClean="0"/>
              <a:t>Observation</a:t>
            </a:r>
            <a:r>
              <a:rPr lang="fi-FI" sz="2000" dirty="0" smtClean="0"/>
              <a:t> </a:t>
            </a:r>
            <a:r>
              <a:rPr lang="fi-FI" sz="2000" dirty="0" err="1" smtClean="0"/>
              <a:t>column</a:t>
            </a:r>
            <a:r>
              <a:rPr lang="fi-FI" sz="2000" dirty="0" smtClean="0"/>
              <a:t> (</a:t>
            </a:r>
            <a:r>
              <a:rPr lang="fi-FI" sz="2000" dirty="0" err="1" smtClean="0"/>
              <a:t>result</a:t>
            </a:r>
            <a:r>
              <a:rPr lang="fi-FI" sz="2000" dirty="0" smtClean="0"/>
              <a:t>)</a:t>
            </a:r>
          </a:p>
          <a:p>
            <a:r>
              <a:rPr lang="fi-FI" dirty="0" smtClean="0"/>
              <a:t>The </a:t>
            </a:r>
            <a:r>
              <a:rPr lang="fi-FI" dirty="0" err="1" smtClean="0"/>
              <a:t>usability</a:t>
            </a:r>
            <a:r>
              <a:rPr lang="fi-FI" dirty="0" smtClean="0"/>
              <a:t> is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than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of a </a:t>
            </a:r>
            <a:r>
              <a:rPr lang="fi-FI" dirty="0" err="1" smtClean="0"/>
              <a:t>spreadsheet</a:t>
            </a:r>
            <a:r>
              <a:rPr lang="fi-FI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The idea of </a:t>
            </a:r>
            <a:r>
              <a:rPr lang="fi-FI" dirty="0" err="1" smtClean="0"/>
              <a:t>information</a:t>
            </a:r>
            <a:r>
              <a:rPr lang="fi-FI" baseline="0" dirty="0" smtClean="0"/>
              <a:t> </a:t>
            </a:r>
            <a:r>
              <a:rPr lang="fi-FI" baseline="0" dirty="0" err="1" smtClean="0"/>
              <a:t>objects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E107-1BCD-4E95-B09C-B419E3B91271}" type="datetime1">
              <a:rPr lang="en-GB" smtClean="0"/>
              <a:pPr/>
              <a:t>29/08/2013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Marjo Niittynen, Jouni T. Tuomisto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CD59-93DB-41C4-8388-2B0A0B558D06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339690"/>
              </p:ext>
            </p:extLst>
          </p:nvPr>
        </p:nvGraphicFramePr>
        <p:xfrm>
          <a:off x="467544" y="1988840"/>
          <a:ext cx="410924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622"/>
                <a:gridCol w="2054622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Place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Result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Patio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Garden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100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094230"/>
              </p:ext>
            </p:extLst>
          </p:nvPr>
        </p:nvGraphicFramePr>
        <p:xfrm>
          <a:off x="467544" y="3933056"/>
          <a:ext cx="410924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622"/>
                <a:gridCol w="2054622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Year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Result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2011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2012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3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H="1" flipV="1">
            <a:off x="1547664" y="4869160"/>
            <a:ext cx="72008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3851920" y="4869160"/>
            <a:ext cx="1944216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824206"/>
      </p:ext>
    </p:extLst>
  </p:cSld>
  <p:clrMapOvr>
    <a:masterClrMapping/>
  </p:clrMapOvr>
</p:sld>
</file>

<file path=ppt/theme/theme1.xml><?xml version="1.0" encoding="utf-8"?>
<a:theme xmlns:a="http://schemas.openxmlformats.org/drawingml/2006/main" name="THLslides">
  <a:themeElements>
    <a:clrScheme name="thl_uk 1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C1DF63"/>
      </a:accent2>
      <a:accent3>
        <a:srgbClr val="FFFFFF"/>
      </a:accent3>
      <a:accent4>
        <a:srgbClr val="000000"/>
      </a:accent4>
      <a:accent5>
        <a:srgbClr val="BFDDB0"/>
      </a:accent5>
      <a:accent6>
        <a:srgbClr val="AFCA59"/>
      </a:accent6>
      <a:hlink>
        <a:srgbClr val="6BC9C7"/>
      </a:hlink>
      <a:folHlink>
        <a:srgbClr val="5191CD"/>
      </a:folHlink>
    </a:clrScheme>
    <a:fontScheme name="thl_u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l_uk 1">
        <a:dk1>
          <a:srgbClr val="000000"/>
        </a:dk1>
        <a:lt1>
          <a:srgbClr val="FFFFFF"/>
        </a:lt1>
        <a:dk2>
          <a:srgbClr val="807F83"/>
        </a:dk2>
        <a:lt2>
          <a:srgbClr val="EEECE1"/>
        </a:lt2>
        <a:accent1>
          <a:srgbClr val="7BC143"/>
        </a:accent1>
        <a:accent2>
          <a:srgbClr val="C1DF63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AFCA59"/>
        </a:accent6>
        <a:hlink>
          <a:srgbClr val="6BC9C7"/>
        </a:hlink>
        <a:folHlink>
          <a:srgbClr val="5191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6BC9C7"/>
      </a:accent2>
      <a:accent3>
        <a:srgbClr val="FFFFFF"/>
      </a:accent3>
      <a:accent4>
        <a:srgbClr val="000000"/>
      </a:accent4>
      <a:accent5>
        <a:srgbClr val="BFDDB0"/>
      </a:accent5>
      <a:accent6>
        <a:srgbClr val="60B6B4"/>
      </a:accent6>
      <a:hlink>
        <a:srgbClr val="C1DF63"/>
      </a:hlink>
      <a:folHlink>
        <a:srgbClr val="5191C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6BC9C7"/>
      </a:accent2>
      <a:accent3>
        <a:srgbClr val="FFFFFF"/>
      </a:accent3>
      <a:accent4>
        <a:srgbClr val="000000"/>
      </a:accent4>
      <a:accent5>
        <a:srgbClr val="BFDDB0"/>
      </a:accent5>
      <a:accent6>
        <a:srgbClr val="60B6B4"/>
      </a:accent6>
      <a:hlink>
        <a:srgbClr val="C1DF63"/>
      </a:hlink>
      <a:folHlink>
        <a:srgbClr val="5191C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THLslides</Template>
  <TotalTime>210</TotalTime>
  <Words>1016</Words>
  <Application>Microsoft Office PowerPoint</Application>
  <PresentationFormat>On-screen Show (4:3)</PresentationFormat>
  <Paragraphs>268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THLslides</vt:lpstr>
      <vt:lpstr>Objects and databases in open assessment: Basics</vt:lpstr>
      <vt:lpstr>Outline</vt:lpstr>
      <vt:lpstr>Motivation</vt:lpstr>
      <vt:lpstr>Why Opasnet and ovariables?</vt:lpstr>
      <vt:lpstr>Threshold of new practices</vt:lpstr>
      <vt:lpstr>Basic idea of ovariables: example</vt:lpstr>
      <vt:lpstr>More complex example</vt:lpstr>
      <vt:lpstr>How to use 2D tables for multidimensional data</vt:lpstr>
      <vt:lpstr>The idea of information objects</vt:lpstr>
      <vt:lpstr>Calculations with ovariables</vt:lpstr>
      <vt:lpstr>How many rows in the output with these indices?</vt:lpstr>
      <vt:lpstr>How ovariables are merged</vt:lpstr>
      <vt:lpstr>Data storage in Opasnet</vt:lpstr>
      <vt:lpstr>OpasnetBase</vt:lpstr>
      <vt:lpstr>Opasnet server</vt:lpstr>
      <vt:lpstr>Opasnet wiki for files</vt:lpstr>
      <vt:lpstr>M-files</vt:lpstr>
      <vt:lpstr>PowerPoint Presentation</vt:lpstr>
    </vt:vector>
  </TitlesOfParts>
  <Manager>Recommended Finland</Manager>
  <Company>THL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Objects and databases in open assessment: Basics</dc:title>
  <dc:subject>english</dc:subject>
  <dc:creator>Tuomisto Jouni</dc:creator>
  <cp:lastModifiedBy>Tuomisto Jouni</cp:lastModifiedBy>
  <cp:revision>12</cp:revision>
  <cp:lastPrinted>2013-08-14T10:16:42Z</cp:lastPrinted>
  <dcterms:created xsi:type="dcterms:W3CDTF">2013-08-29T02:24:57Z</dcterms:created>
  <dcterms:modified xsi:type="dcterms:W3CDTF">2013-08-29T05:55:22Z</dcterms:modified>
</cp:coreProperties>
</file>