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9" d="100"/>
          <a:sy n="79" d="100"/>
        </p:scale>
        <p:origin x="-1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Collaboration in </a:t>
            </a:r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/>
              <a:t>assessment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Case </a:t>
            </a:r>
            <a:r>
              <a:rPr lang="fi-FI" dirty="0" err="1" smtClean="0"/>
              <a:t>study</a:t>
            </a:r>
            <a:r>
              <a:rPr lang="fi-FI" dirty="0" smtClean="0"/>
              <a:t> : </a:t>
            </a:r>
            <a:r>
              <a:rPr lang="fi-FI" dirty="0" err="1" smtClean="0"/>
              <a:t>Danish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r>
              <a:rPr lang="fi-FI" dirty="0" smtClean="0"/>
              <a:t> for </a:t>
            </a:r>
            <a:r>
              <a:rPr lang="fi-FI" dirty="0" err="1" smtClean="0"/>
              <a:t>adaptation</a:t>
            </a:r>
            <a:r>
              <a:rPr lang="fi-FI" dirty="0" smtClean="0"/>
              <a:t> to a </a:t>
            </a:r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climate</a:t>
            </a:r>
            <a:r>
              <a:rPr lang="fi-FI" dirty="0" smtClean="0"/>
              <a:t> (2008) 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1787483" y="5449824"/>
            <a:ext cx="673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Ayelotan</a:t>
            </a:r>
            <a:r>
              <a:rPr lang="fi-FI" dirty="0" smtClean="0"/>
              <a:t> </a:t>
            </a:r>
            <a:r>
              <a:rPr lang="fi-FI" dirty="0" err="1" smtClean="0"/>
              <a:t>Aishat</a:t>
            </a:r>
            <a:r>
              <a:rPr lang="fi-FI" dirty="0" smtClean="0"/>
              <a:t> </a:t>
            </a:r>
            <a:r>
              <a:rPr lang="fi-FI" dirty="0" err="1" smtClean="0"/>
              <a:t>Bukola</a:t>
            </a:r>
            <a:r>
              <a:rPr lang="fi-FI" dirty="0" smtClean="0"/>
              <a:t>, Badejo Oluwatobi </a:t>
            </a:r>
            <a:r>
              <a:rPr lang="fi-FI" dirty="0" err="1" smtClean="0"/>
              <a:t>Abayomi</a:t>
            </a:r>
            <a:r>
              <a:rPr lang="fi-FI" dirty="0" smtClean="0"/>
              <a:t>, </a:t>
            </a:r>
            <a:r>
              <a:rPr lang="fi-FI" dirty="0" err="1" smtClean="0"/>
              <a:t>Effah</a:t>
            </a:r>
            <a:r>
              <a:rPr lang="fi-FI" dirty="0" smtClean="0"/>
              <a:t> Evans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14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70000"/>
            <a:ext cx="9485376" cy="5266943"/>
          </a:xfrm>
        </p:spPr>
        <p:txBody>
          <a:bodyPr/>
          <a:lstStyle/>
          <a:p>
            <a:pPr algn="just"/>
            <a:r>
              <a:rPr lang="en-US" dirty="0"/>
              <a:t>Climate change is a reality, and an important part of global warming is due to human </a:t>
            </a:r>
            <a:r>
              <a:rPr lang="en-US" dirty="0" smtClean="0"/>
              <a:t>activity.</a:t>
            </a:r>
          </a:p>
          <a:p>
            <a:pPr algn="just"/>
            <a:r>
              <a:rPr lang="en-US" dirty="0"/>
              <a:t>Climate change will take place gradually over </a:t>
            </a:r>
            <a:r>
              <a:rPr lang="en-US" dirty="0" smtClean="0"/>
              <a:t>an </a:t>
            </a:r>
            <a:r>
              <a:rPr lang="en-US" dirty="0"/>
              <a:t>extended time </a:t>
            </a:r>
            <a:r>
              <a:rPr lang="en-US" dirty="0" smtClean="0"/>
              <a:t>horizon and the </a:t>
            </a:r>
            <a:r>
              <a:rPr lang="en-US" dirty="0"/>
              <a:t>societal consequences will depend upon </a:t>
            </a:r>
            <a:r>
              <a:rPr lang="en-US" dirty="0" smtClean="0"/>
              <a:t>how </a:t>
            </a:r>
            <a:r>
              <a:rPr lang="en-US" dirty="0"/>
              <a:t>society </a:t>
            </a:r>
            <a:r>
              <a:rPr lang="en-US" dirty="0" smtClean="0"/>
              <a:t>adapts.</a:t>
            </a:r>
          </a:p>
          <a:p>
            <a:r>
              <a:rPr lang="en-US" dirty="0"/>
              <a:t>T</a:t>
            </a:r>
            <a:r>
              <a:rPr lang="en-US" dirty="0" smtClean="0"/>
              <a:t>his strategy will </a:t>
            </a:r>
            <a:r>
              <a:rPr lang="en-US" dirty="0"/>
              <a:t>provide a basis describing how the </a:t>
            </a:r>
            <a:r>
              <a:rPr lang="en-US" dirty="0" smtClean="0"/>
              <a:t>expected climatic </a:t>
            </a:r>
            <a:r>
              <a:rPr lang="en-US" dirty="0"/>
              <a:t>changes could affect a number of </a:t>
            </a:r>
            <a:r>
              <a:rPr lang="en-US" dirty="0" smtClean="0"/>
              <a:t>areas in Denmark.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strategy will </a:t>
            </a:r>
            <a:r>
              <a:rPr lang="en-US" dirty="0" smtClean="0"/>
              <a:t>need </a:t>
            </a:r>
            <a:r>
              <a:rPr lang="en-US" dirty="0"/>
              <a:t>to be continuously </a:t>
            </a:r>
            <a:r>
              <a:rPr lang="en-US" dirty="0" smtClean="0"/>
              <a:t>adjusted owing to the unpredictable nature of climate change.</a:t>
            </a:r>
            <a:endParaRPr lang="en-US" dirty="0"/>
          </a:p>
          <a:p>
            <a:endParaRPr lang="en-US" dirty="0"/>
          </a:p>
          <a:p>
            <a:pPr algn="just"/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903471"/>
            <a:ext cx="4114122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fi-FI" dirty="0" err="1" smtClean="0"/>
              <a:t>Collaborators</a:t>
            </a:r>
            <a:r>
              <a:rPr lang="fi-FI" dirty="0" smtClean="0"/>
              <a:t> in </a:t>
            </a:r>
            <a:r>
              <a:rPr lang="fi-FI" dirty="0" err="1"/>
              <a:t>S</a:t>
            </a:r>
            <a:r>
              <a:rPr lang="fi-FI" dirty="0" err="1" smtClean="0"/>
              <a:t>trategy</a:t>
            </a:r>
            <a:r>
              <a:rPr lang="fi-FI" dirty="0" smtClean="0"/>
              <a:t> Design.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465"/>
            <a:ext cx="8596668" cy="4614898"/>
          </a:xfrm>
        </p:spPr>
        <p:txBody>
          <a:bodyPr/>
          <a:lstStyle/>
          <a:p>
            <a:r>
              <a:rPr lang="fi-FI" dirty="0" err="1" smtClean="0"/>
              <a:t>Danish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as </a:t>
            </a:r>
            <a:r>
              <a:rPr lang="fi-FI" dirty="0" err="1" smtClean="0"/>
              <a:t>represented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sectorial</a:t>
            </a:r>
            <a:r>
              <a:rPr lang="fi-FI" dirty="0" smtClean="0"/>
              <a:t> </a:t>
            </a:r>
            <a:r>
              <a:rPr lang="fi-FI" dirty="0" err="1" smtClean="0"/>
              <a:t>ministries</a:t>
            </a:r>
            <a:r>
              <a:rPr lang="fi-FI" dirty="0" smtClean="0"/>
              <a:t>.</a:t>
            </a:r>
          </a:p>
          <a:p>
            <a:r>
              <a:rPr lang="fi-FI" dirty="0" smtClean="0"/>
              <a:t>European Union.</a:t>
            </a:r>
          </a:p>
          <a:p>
            <a:r>
              <a:rPr lang="fi-FI" dirty="0" smtClean="0"/>
              <a:t>International Organization.</a:t>
            </a:r>
          </a:p>
          <a:p>
            <a:r>
              <a:rPr lang="fi-FI" dirty="0" err="1"/>
              <a:t>Danish</a:t>
            </a:r>
            <a:r>
              <a:rPr lang="fi-FI" dirty="0"/>
              <a:t> </a:t>
            </a:r>
            <a:r>
              <a:rPr lang="fi-FI" dirty="0" err="1"/>
              <a:t>Meteorological</a:t>
            </a:r>
            <a:r>
              <a:rPr lang="fi-FI" dirty="0"/>
              <a:t> Institute (DMI) 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04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5072"/>
            <a:ext cx="8596668" cy="780288"/>
          </a:xfrm>
        </p:spPr>
        <p:txBody>
          <a:bodyPr/>
          <a:lstStyle/>
          <a:p>
            <a:r>
              <a:rPr lang="fi-FI" dirty="0" err="1" smtClean="0"/>
              <a:t>Roles</a:t>
            </a:r>
            <a:r>
              <a:rPr lang="fi-FI" dirty="0" smtClean="0"/>
              <a:t> of </a:t>
            </a:r>
            <a:r>
              <a:rPr lang="fi-FI" dirty="0" err="1" smtClean="0"/>
              <a:t>Collaborators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975360"/>
            <a:ext cx="8896050" cy="5279135"/>
          </a:xfrm>
        </p:spPr>
        <p:txBody>
          <a:bodyPr/>
          <a:lstStyle/>
          <a:p>
            <a:pPr algn="just"/>
            <a:r>
              <a:rPr lang="fi-FI" dirty="0" smtClean="0"/>
              <a:t>EU and </a:t>
            </a:r>
            <a:r>
              <a:rPr lang="fi-FI" dirty="0" err="1" smtClean="0"/>
              <a:t>international</a:t>
            </a:r>
            <a:r>
              <a:rPr lang="fi-FI" dirty="0" smtClean="0"/>
              <a:t> </a:t>
            </a:r>
            <a:r>
              <a:rPr lang="fi-FI" dirty="0" err="1" smtClean="0"/>
              <a:t>organizations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international</a:t>
            </a:r>
            <a:r>
              <a:rPr lang="fi-FI" dirty="0" smtClean="0"/>
              <a:t> </a:t>
            </a:r>
            <a:r>
              <a:rPr lang="fi-FI" dirty="0" err="1" smtClean="0"/>
              <a:t>protocols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 as </a:t>
            </a:r>
            <a:r>
              <a:rPr lang="fi-FI" dirty="0" err="1" smtClean="0"/>
              <a:t>regional</a:t>
            </a:r>
            <a:r>
              <a:rPr lang="fi-FI" dirty="0" smtClean="0"/>
              <a:t> </a:t>
            </a:r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incorporated</a:t>
            </a:r>
            <a:r>
              <a:rPr lang="fi-FI" dirty="0" smtClean="0"/>
              <a:t> into </a:t>
            </a:r>
            <a:r>
              <a:rPr lang="fi-FI" dirty="0" err="1" smtClean="0"/>
              <a:t>Danish</a:t>
            </a:r>
            <a:r>
              <a:rPr lang="fi-FI" dirty="0" smtClean="0"/>
              <a:t> </a:t>
            </a:r>
            <a:r>
              <a:rPr lang="fi-FI" dirty="0" err="1" smtClean="0"/>
              <a:t>adaptation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r>
              <a:rPr lang="fi-FI" dirty="0" smtClean="0"/>
              <a:t>.</a:t>
            </a:r>
          </a:p>
          <a:p>
            <a:pPr algn="just"/>
            <a:r>
              <a:rPr lang="en-US" dirty="0" err="1"/>
              <a:t>Sectoral</a:t>
            </a:r>
            <a:r>
              <a:rPr lang="en-US" dirty="0"/>
              <a:t> ministries will enforce standards to be met in fisheries and coastal management, agriculture and forestry, water and energy supply, building and nature management as well as health adaptation </a:t>
            </a:r>
            <a:r>
              <a:rPr lang="en-US" dirty="0" err="1"/>
              <a:t>programmes</a:t>
            </a:r>
            <a:r>
              <a:rPr lang="en-US" dirty="0"/>
              <a:t> for public health emergency </a:t>
            </a:r>
            <a:r>
              <a:rPr lang="en-US" dirty="0" smtClean="0"/>
              <a:t>management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Danish government will provide an enabling environment as well as financial facility for the assessment and adaptation process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Danish Meteorological Institute will provide up to date information in global, regional and local climate change to aid in the design of the adaptation strategy.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7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457"/>
            <a:ext cx="8596668" cy="1118907"/>
          </a:xfrm>
        </p:spPr>
        <p:txBody>
          <a:bodyPr/>
          <a:lstStyle/>
          <a:p>
            <a:r>
              <a:rPr lang="fi-FI" dirty="0" err="1" smtClean="0"/>
              <a:t>Aims</a:t>
            </a:r>
            <a:r>
              <a:rPr lang="fi-FI" dirty="0" smtClean="0"/>
              <a:t> and </a:t>
            </a:r>
            <a:r>
              <a:rPr lang="fi-FI" dirty="0" err="1" smtClean="0"/>
              <a:t>Objectives</a:t>
            </a:r>
            <a:r>
              <a:rPr lang="fi-FI" dirty="0" smtClean="0"/>
              <a:t> of </a:t>
            </a:r>
            <a:r>
              <a:rPr lang="fi-FI" dirty="0" err="1" smtClean="0"/>
              <a:t>Strategy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011936"/>
            <a:ext cx="9582912" cy="5559551"/>
          </a:xfrm>
        </p:spPr>
        <p:txBody>
          <a:bodyPr/>
          <a:lstStyle/>
          <a:p>
            <a:pPr algn="just"/>
            <a:r>
              <a:rPr lang="en-US" dirty="0" smtClean="0"/>
              <a:t>The specific objective of the strategy is to incorporate climate change adaptation policies into Danish national planning and development. The goals are designed to be attainable within 10years from 2008. </a:t>
            </a:r>
          </a:p>
          <a:p>
            <a:pPr algn="just"/>
            <a:r>
              <a:rPr lang="en-US" dirty="0" smtClean="0"/>
              <a:t>The strategy is expected to benefit individual citizens, business owners and the government. </a:t>
            </a:r>
          </a:p>
          <a:p>
            <a:pPr algn="just"/>
            <a:r>
              <a:rPr lang="en-US" dirty="0" smtClean="0"/>
              <a:t>The strategy aims </a:t>
            </a:r>
            <a:r>
              <a:rPr lang="en-US" dirty="0"/>
              <a:t>to meet Denmark's reduction commitment of 21% of 1990 emissions of greenhouse </a:t>
            </a:r>
            <a:r>
              <a:rPr lang="en-US" dirty="0" smtClean="0"/>
              <a:t>gases.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877824" y="4218432"/>
            <a:ext cx="1072896" cy="4145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Benefits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1950720" y="4425696"/>
            <a:ext cx="1597152" cy="1231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1950720" y="3621024"/>
            <a:ext cx="1816608" cy="804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767328" y="3206496"/>
            <a:ext cx="6144768" cy="90220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47872" y="5285232"/>
            <a:ext cx="6388608" cy="7437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Individuals</a:t>
            </a:r>
            <a:r>
              <a:rPr lang="fi-FI" dirty="0" smtClean="0"/>
              <a:t> and business </a:t>
            </a:r>
            <a:r>
              <a:rPr lang="fi-FI" dirty="0" err="1" smtClean="0"/>
              <a:t>owners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protected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consequences</a:t>
            </a:r>
            <a:r>
              <a:rPr lang="fi-FI" dirty="0" smtClean="0"/>
              <a:t> of </a:t>
            </a:r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endParaRPr lang="fi-FI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767328" y="3118396"/>
            <a:ext cx="62910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i-FI" altLang="fi-FI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Reduction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economic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environmental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cost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authorities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situations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natural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disaster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1920"/>
            <a:ext cx="8596668" cy="768096"/>
          </a:xfrm>
        </p:spPr>
        <p:txBody>
          <a:bodyPr/>
          <a:lstStyle/>
          <a:p>
            <a:r>
              <a:rPr lang="fi-FI" dirty="0" err="1" smtClean="0"/>
              <a:t>Decisions</a:t>
            </a:r>
            <a:r>
              <a:rPr lang="fi-FI" dirty="0" smtClean="0"/>
              <a:t> for </a:t>
            </a:r>
            <a:r>
              <a:rPr lang="fi-FI" dirty="0" err="1"/>
              <a:t>A</a:t>
            </a:r>
            <a:r>
              <a:rPr lang="fi-FI" dirty="0" err="1" smtClean="0"/>
              <a:t>daptation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890016"/>
            <a:ext cx="9156192" cy="5705855"/>
          </a:xfrm>
        </p:spPr>
        <p:txBody>
          <a:bodyPr/>
          <a:lstStyle/>
          <a:p>
            <a:r>
              <a:rPr lang="en-US" dirty="0" smtClean="0"/>
              <a:t>The establishment </a:t>
            </a:r>
            <a:r>
              <a:rPr lang="en-US" dirty="0"/>
              <a:t>of a coordinating unit for research in climate change </a:t>
            </a:r>
            <a:r>
              <a:rPr lang="en-US" dirty="0" smtClean="0"/>
              <a:t>adaptation.</a:t>
            </a:r>
          </a:p>
          <a:p>
            <a:r>
              <a:rPr lang="en-US" dirty="0" smtClean="0"/>
              <a:t>Creation </a:t>
            </a:r>
            <a:r>
              <a:rPr lang="en-US" dirty="0"/>
              <a:t>of web portal for climate change adaptation by the government to provide relevant knowledge to all </a:t>
            </a:r>
            <a:r>
              <a:rPr lang="en-US" dirty="0" smtClean="0"/>
              <a:t>stakeholders.</a:t>
            </a:r>
          </a:p>
          <a:p>
            <a:r>
              <a:rPr lang="en-US" dirty="0" smtClean="0"/>
              <a:t>Goal-oriented </a:t>
            </a:r>
            <a:r>
              <a:rPr lang="en-US" dirty="0"/>
              <a:t>information campaign to inspire the stakeholders and individuals to change their </a:t>
            </a:r>
            <a:r>
              <a:rPr lang="en-US" dirty="0" smtClean="0"/>
              <a:t>behavior.</a:t>
            </a:r>
          </a:p>
          <a:p>
            <a:r>
              <a:rPr lang="en-US" dirty="0" smtClean="0"/>
              <a:t>The </a:t>
            </a:r>
            <a:r>
              <a:rPr lang="en-US" dirty="0"/>
              <a:t>development of modelling tools for socio-economic evaluation of measures in </a:t>
            </a:r>
            <a:r>
              <a:rPr lang="en-US" dirty="0" smtClean="0"/>
              <a:t>the climate </a:t>
            </a:r>
            <a:r>
              <a:rPr lang="en-US" dirty="0"/>
              <a:t>change adaptation </a:t>
            </a:r>
            <a:r>
              <a:rPr lang="en-US" dirty="0" smtClean="0"/>
              <a:t>area.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39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409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Collaboration in climate policy assessment</vt:lpstr>
      <vt:lpstr>Background Information</vt:lpstr>
      <vt:lpstr>Collaborators in Strategy Design.</vt:lpstr>
      <vt:lpstr>Roles of Collaborators</vt:lpstr>
      <vt:lpstr>Aims and Objectives of Strategy</vt:lpstr>
      <vt:lpstr>Decisions for Adaptation Strategy</vt:lpstr>
    </vt:vector>
  </TitlesOfParts>
  <Company>University of Eastern Finland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in climate policy assessment</dc:title>
  <dc:creator>Oluwatobi Badejo</dc:creator>
  <cp:lastModifiedBy>badejo</cp:lastModifiedBy>
  <cp:revision>8</cp:revision>
  <dcterms:created xsi:type="dcterms:W3CDTF">2015-05-05T10:56:55Z</dcterms:created>
  <dcterms:modified xsi:type="dcterms:W3CDTF">2015-05-18T17:36:30Z</dcterms:modified>
</cp:coreProperties>
</file>