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18"/>
  </p:notesMasterIdLst>
  <p:sldIdLst>
    <p:sldId id="263" r:id="rId3"/>
    <p:sldId id="300" r:id="rId4"/>
    <p:sldId id="299" r:id="rId5"/>
    <p:sldId id="302" r:id="rId6"/>
    <p:sldId id="301" r:id="rId7"/>
    <p:sldId id="303" r:id="rId8"/>
    <p:sldId id="304" r:id="rId9"/>
    <p:sldId id="305" r:id="rId10"/>
    <p:sldId id="306" r:id="rId11"/>
    <p:sldId id="307" r:id="rId12"/>
    <p:sldId id="308" r:id="rId13"/>
    <p:sldId id="311" r:id="rId14"/>
    <p:sldId id="310" r:id="rId15"/>
    <p:sldId id="309" r:id="rId16"/>
    <p:sldId id="259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17">
          <p15:clr>
            <a:srgbClr val="A4A3A4"/>
          </p15:clr>
        </p15:guide>
        <p15:guide id="3" orient="horz" pos="4110">
          <p15:clr>
            <a:srgbClr val="A4A3A4"/>
          </p15:clr>
        </p15:guide>
        <p15:guide id="4" pos="2880">
          <p15:clr>
            <a:srgbClr val="A4A3A4"/>
          </p15:clr>
        </p15:guide>
        <p15:guide id="5" pos="229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5C3DE"/>
    <a:srgbClr val="005EB8"/>
    <a:srgbClr val="FFAA00"/>
    <a:srgbClr val="D10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390" y="96"/>
      </p:cViewPr>
      <p:guideLst>
        <p:guide orient="horz" pos="2160"/>
        <p:guide orient="horz" pos="1117"/>
        <p:guide orient="horz" pos="4110"/>
        <p:guide pos="2880"/>
        <p:guide pos="229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873B4-9978-4DC8-BE82-E8BB1FD43847}" type="datetimeFigureOut">
              <a:rPr lang="fi-FI" smtClean="0"/>
              <a:t>29.9.2016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3D5DD-4F01-4E06-9540-7EC491C0962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32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960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2000" y="4065058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grpSp>
        <p:nvGrpSpPr>
          <p:cNvPr id="4" name="Ryhmä 3"/>
          <p:cNvGrpSpPr/>
          <p:nvPr userDrawn="1"/>
        </p:nvGrpSpPr>
        <p:grpSpPr>
          <a:xfrm>
            <a:off x="6814457" y="4293559"/>
            <a:ext cx="1964555" cy="2269939"/>
            <a:chOff x="6814457" y="4293559"/>
            <a:chExt cx="1964555" cy="2269939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black">
            <a:xfrm>
              <a:off x="6814457" y="4293559"/>
              <a:ext cx="1964555" cy="2269939"/>
            </a:xfrm>
            <a:custGeom>
              <a:avLst/>
              <a:gdLst>
                <a:gd name="T0" fmla="*/ 1926 w 3892"/>
                <a:gd name="T1" fmla="*/ 4488 h 4497"/>
                <a:gd name="T2" fmla="*/ 1887 w 3892"/>
                <a:gd name="T3" fmla="*/ 4434 h 4497"/>
                <a:gd name="T4" fmla="*/ 1809 w 3892"/>
                <a:gd name="T5" fmla="*/ 4369 h 4497"/>
                <a:gd name="T6" fmla="*/ 1713 w 3892"/>
                <a:gd name="T7" fmla="*/ 4336 h 4497"/>
                <a:gd name="T8" fmla="*/ 676 w 3892"/>
                <a:gd name="T9" fmla="*/ 4334 h 4497"/>
                <a:gd name="T10" fmla="*/ 543 w 3892"/>
                <a:gd name="T11" fmla="*/ 4309 h 4497"/>
                <a:gd name="T12" fmla="*/ 416 w 3892"/>
                <a:gd name="T13" fmla="*/ 4265 h 4497"/>
                <a:gd name="T14" fmla="*/ 280 w 3892"/>
                <a:gd name="T15" fmla="*/ 4180 h 4497"/>
                <a:gd name="T16" fmla="*/ 144 w 3892"/>
                <a:gd name="T17" fmla="*/ 4042 h 4497"/>
                <a:gd name="T18" fmla="*/ 51 w 3892"/>
                <a:gd name="T19" fmla="*/ 3892 h 4497"/>
                <a:gd name="T20" fmla="*/ 9 w 3892"/>
                <a:gd name="T21" fmla="*/ 3762 h 4497"/>
                <a:gd name="T22" fmla="*/ 0 w 3892"/>
                <a:gd name="T23" fmla="*/ 3629 h 4497"/>
                <a:gd name="T24" fmla="*/ 3 w 3892"/>
                <a:gd name="T25" fmla="*/ 12 h 4497"/>
                <a:gd name="T26" fmla="*/ 21 w 3892"/>
                <a:gd name="T27" fmla="*/ 0 h 4497"/>
                <a:gd name="T28" fmla="*/ 3875 w 3892"/>
                <a:gd name="T29" fmla="*/ 2 h 4497"/>
                <a:gd name="T30" fmla="*/ 3890 w 3892"/>
                <a:gd name="T31" fmla="*/ 18 h 4497"/>
                <a:gd name="T32" fmla="*/ 3892 w 3892"/>
                <a:gd name="T33" fmla="*/ 3664 h 4497"/>
                <a:gd name="T34" fmla="*/ 3875 w 3892"/>
                <a:gd name="T35" fmla="*/ 3793 h 4497"/>
                <a:gd name="T36" fmla="*/ 3823 w 3892"/>
                <a:gd name="T37" fmla="*/ 3929 h 4497"/>
                <a:gd name="T38" fmla="*/ 3716 w 3892"/>
                <a:gd name="T39" fmla="*/ 4083 h 4497"/>
                <a:gd name="T40" fmla="*/ 3574 w 3892"/>
                <a:gd name="T41" fmla="*/ 4207 h 4497"/>
                <a:gd name="T42" fmla="*/ 3435 w 3892"/>
                <a:gd name="T43" fmla="*/ 4280 h 4497"/>
                <a:gd name="T44" fmla="*/ 3312 w 3892"/>
                <a:gd name="T45" fmla="*/ 4319 h 4497"/>
                <a:gd name="T46" fmla="*/ 3207 w 3892"/>
                <a:gd name="T47" fmla="*/ 4334 h 4497"/>
                <a:gd name="T48" fmla="*/ 3186 w 3892"/>
                <a:gd name="T49" fmla="*/ 4336 h 4497"/>
                <a:gd name="T50" fmla="*/ 2127 w 3892"/>
                <a:gd name="T51" fmla="*/ 4348 h 4497"/>
                <a:gd name="T52" fmla="*/ 2045 w 3892"/>
                <a:gd name="T53" fmla="*/ 4394 h 4497"/>
                <a:gd name="T54" fmla="*/ 1974 w 3892"/>
                <a:gd name="T55" fmla="*/ 4474 h 4497"/>
                <a:gd name="T56" fmla="*/ 1953 w 3892"/>
                <a:gd name="T57" fmla="*/ 4495 h 4497"/>
                <a:gd name="T58" fmla="*/ 1734 w 3892"/>
                <a:gd name="T59" fmla="*/ 4284 h 4497"/>
                <a:gd name="T60" fmla="*/ 1818 w 3892"/>
                <a:gd name="T61" fmla="*/ 4311 h 4497"/>
                <a:gd name="T62" fmla="*/ 1909 w 3892"/>
                <a:gd name="T63" fmla="*/ 4376 h 4497"/>
                <a:gd name="T64" fmla="*/ 1983 w 3892"/>
                <a:gd name="T65" fmla="*/ 4376 h 4497"/>
                <a:gd name="T66" fmla="*/ 2074 w 3892"/>
                <a:gd name="T67" fmla="*/ 4311 h 4497"/>
                <a:gd name="T68" fmla="*/ 2158 w 3892"/>
                <a:gd name="T69" fmla="*/ 4284 h 4497"/>
                <a:gd name="T70" fmla="*/ 3209 w 3892"/>
                <a:gd name="T71" fmla="*/ 4280 h 4497"/>
                <a:gd name="T72" fmla="*/ 3324 w 3892"/>
                <a:gd name="T73" fmla="*/ 4261 h 4497"/>
                <a:gd name="T74" fmla="*/ 3458 w 3892"/>
                <a:gd name="T75" fmla="*/ 4211 h 4497"/>
                <a:gd name="T76" fmla="*/ 3602 w 3892"/>
                <a:gd name="T77" fmla="*/ 4117 h 4497"/>
                <a:gd name="T78" fmla="*/ 3731 w 3892"/>
                <a:gd name="T79" fmla="*/ 3975 h 4497"/>
                <a:gd name="T80" fmla="*/ 3802 w 3892"/>
                <a:gd name="T81" fmla="*/ 3841 h 4497"/>
                <a:gd name="T82" fmla="*/ 3831 w 3892"/>
                <a:gd name="T83" fmla="*/ 3729 h 4497"/>
                <a:gd name="T84" fmla="*/ 3839 w 3892"/>
                <a:gd name="T85" fmla="*/ 54 h 4497"/>
                <a:gd name="T86" fmla="*/ 55 w 3892"/>
                <a:gd name="T87" fmla="*/ 3704 h 4497"/>
                <a:gd name="T88" fmla="*/ 78 w 3892"/>
                <a:gd name="T89" fmla="*/ 3810 h 4497"/>
                <a:gd name="T90" fmla="*/ 136 w 3892"/>
                <a:gd name="T91" fmla="*/ 3939 h 4497"/>
                <a:gd name="T92" fmla="*/ 251 w 3892"/>
                <a:gd name="T93" fmla="*/ 4084 h 4497"/>
                <a:gd name="T94" fmla="*/ 405 w 3892"/>
                <a:gd name="T95" fmla="*/ 4196 h 4497"/>
                <a:gd name="T96" fmla="*/ 551 w 3892"/>
                <a:gd name="T97" fmla="*/ 4255 h 4497"/>
                <a:gd name="T98" fmla="*/ 660 w 3892"/>
                <a:gd name="T99" fmla="*/ 4278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2" h="4497">
                  <a:moveTo>
                    <a:pt x="1947" y="4497"/>
                  </a:moveTo>
                  <a:lnTo>
                    <a:pt x="1939" y="4495"/>
                  </a:lnTo>
                  <a:lnTo>
                    <a:pt x="1932" y="4493"/>
                  </a:lnTo>
                  <a:lnTo>
                    <a:pt x="1926" y="4488"/>
                  </a:lnTo>
                  <a:lnTo>
                    <a:pt x="1922" y="4482"/>
                  </a:lnTo>
                  <a:lnTo>
                    <a:pt x="1918" y="4474"/>
                  </a:lnTo>
                  <a:lnTo>
                    <a:pt x="1907" y="4457"/>
                  </a:lnTo>
                  <a:lnTo>
                    <a:pt x="1887" y="4434"/>
                  </a:lnTo>
                  <a:lnTo>
                    <a:pt x="1862" y="4407"/>
                  </a:lnTo>
                  <a:lnTo>
                    <a:pt x="1847" y="4394"/>
                  </a:lnTo>
                  <a:lnTo>
                    <a:pt x="1828" y="4380"/>
                  </a:lnTo>
                  <a:lnTo>
                    <a:pt x="1809" y="4369"/>
                  </a:lnTo>
                  <a:lnTo>
                    <a:pt x="1788" y="4357"/>
                  </a:lnTo>
                  <a:lnTo>
                    <a:pt x="1764" y="4348"/>
                  </a:lnTo>
                  <a:lnTo>
                    <a:pt x="1740" y="4342"/>
                  </a:lnTo>
                  <a:lnTo>
                    <a:pt x="1713" y="4336"/>
                  </a:lnTo>
                  <a:lnTo>
                    <a:pt x="1684" y="4336"/>
                  </a:lnTo>
                  <a:lnTo>
                    <a:pt x="685" y="4336"/>
                  </a:lnTo>
                  <a:lnTo>
                    <a:pt x="679" y="4334"/>
                  </a:lnTo>
                  <a:lnTo>
                    <a:pt x="676" y="4334"/>
                  </a:lnTo>
                  <a:lnTo>
                    <a:pt x="641" y="4330"/>
                  </a:lnTo>
                  <a:lnTo>
                    <a:pt x="597" y="4323"/>
                  </a:lnTo>
                  <a:lnTo>
                    <a:pt x="570" y="4317"/>
                  </a:lnTo>
                  <a:lnTo>
                    <a:pt x="543" y="4309"/>
                  </a:lnTo>
                  <a:lnTo>
                    <a:pt x="512" y="4301"/>
                  </a:lnTo>
                  <a:lnTo>
                    <a:pt x="482" y="4292"/>
                  </a:lnTo>
                  <a:lnTo>
                    <a:pt x="451" y="4278"/>
                  </a:lnTo>
                  <a:lnTo>
                    <a:pt x="416" y="4265"/>
                  </a:lnTo>
                  <a:lnTo>
                    <a:pt x="384" y="4248"/>
                  </a:lnTo>
                  <a:lnTo>
                    <a:pt x="349" y="4228"/>
                  </a:lnTo>
                  <a:lnTo>
                    <a:pt x="315" y="4205"/>
                  </a:lnTo>
                  <a:lnTo>
                    <a:pt x="280" y="4180"/>
                  </a:lnTo>
                  <a:lnTo>
                    <a:pt x="247" y="4154"/>
                  </a:lnTo>
                  <a:lnTo>
                    <a:pt x="215" y="4123"/>
                  </a:lnTo>
                  <a:lnTo>
                    <a:pt x="176" y="4083"/>
                  </a:lnTo>
                  <a:lnTo>
                    <a:pt x="144" y="4042"/>
                  </a:lnTo>
                  <a:lnTo>
                    <a:pt x="115" y="4004"/>
                  </a:lnTo>
                  <a:lnTo>
                    <a:pt x="90" y="3965"/>
                  </a:lnTo>
                  <a:lnTo>
                    <a:pt x="69" y="3927"/>
                  </a:lnTo>
                  <a:lnTo>
                    <a:pt x="51" y="3892"/>
                  </a:lnTo>
                  <a:lnTo>
                    <a:pt x="36" y="3858"/>
                  </a:lnTo>
                  <a:lnTo>
                    <a:pt x="26" y="3823"/>
                  </a:lnTo>
                  <a:lnTo>
                    <a:pt x="17" y="3793"/>
                  </a:lnTo>
                  <a:lnTo>
                    <a:pt x="9" y="3762"/>
                  </a:lnTo>
                  <a:lnTo>
                    <a:pt x="5" y="3735"/>
                  </a:lnTo>
                  <a:lnTo>
                    <a:pt x="2" y="3708"/>
                  </a:lnTo>
                  <a:lnTo>
                    <a:pt x="0" y="3664"/>
                  </a:lnTo>
                  <a:lnTo>
                    <a:pt x="0" y="3629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5" y="2"/>
                  </a:lnTo>
                  <a:lnTo>
                    <a:pt x="3881" y="4"/>
                  </a:lnTo>
                  <a:lnTo>
                    <a:pt x="3885" y="8"/>
                  </a:lnTo>
                  <a:lnTo>
                    <a:pt x="3888" y="12"/>
                  </a:lnTo>
                  <a:lnTo>
                    <a:pt x="3890" y="18"/>
                  </a:lnTo>
                  <a:lnTo>
                    <a:pt x="3892" y="21"/>
                  </a:lnTo>
                  <a:lnTo>
                    <a:pt x="3892" y="27"/>
                  </a:lnTo>
                  <a:lnTo>
                    <a:pt x="3892" y="3629"/>
                  </a:lnTo>
                  <a:lnTo>
                    <a:pt x="3892" y="3664"/>
                  </a:lnTo>
                  <a:lnTo>
                    <a:pt x="3888" y="3708"/>
                  </a:lnTo>
                  <a:lnTo>
                    <a:pt x="3887" y="3735"/>
                  </a:lnTo>
                  <a:lnTo>
                    <a:pt x="3881" y="3762"/>
                  </a:lnTo>
                  <a:lnTo>
                    <a:pt x="3875" y="3793"/>
                  </a:lnTo>
                  <a:lnTo>
                    <a:pt x="3865" y="3823"/>
                  </a:lnTo>
                  <a:lnTo>
                    <a:pt x="3854" y="3858"/>
                  </a:lnTo>
                  <a:lnTo>
                    <a:pt x="3840" y="3892"/>
                  </a:lnTo>
                  <a:lnTo>
                    <a:pt x="3823" y="3929"/>
                  </a:lnTo>
                  <a:lnTo>
                    <a:pt x="3802" y="3965"/>
                  </a:lnTo>
                  <a:lnTo>
                    <a:pt x="3777" y="4004"/>
                  </a:lnTo>
                  <a:lnTo>
                    <a:pt x="3748" y="4042"/>
                  </a:lnTo>
                  <a:lnTo>
                    <a:pt x="3716" y="4083"/>
                  </a:lnTo>
                  <a:lnTo>
                    <a:pt x="3677" y="4123"/>
                  </a:lnTo>
                  <a:lnTo>
                    <a:pt x="3643" y="4154"/>
                  </a:lnTo>
                  <a:lnTo>
                    <a:pt x="3608" y="4182"/>
                  </a:lnTo>
                  <a:lnTo>
                    <a:pt x="3574" y="4207"/>
                  </a:lnTo>
                  <a:lnTo>
                    <a:pt x="3539" y="4228"/>
                  </a:lnTo>
                  <a:lnTo>
                    <a:pt x="3504" y="4250"/>
                  </a:lnTo>
                  <a:lnTo>
                    <a:pt x="3470" y="4265"/>
                  </a:lnTo>
                  <a:lnTo>
                    <a:pt x="3435" y="4280"/>
                  </a:lnTo>
                  <a:lnTo>
                    <a:pt x="3403" y="4294"/>
                  </a:lnTo>
                  <a:lnTo>
                    <a:pt x="3372" y="4303"/>
                  </a:lnTo>
                  <a:lnTo>
                    <a:pt x="3341" y="4311"/>
                  </a:lnTo>
                  <a:lnTo>
                    <a:pt x="3312" y="4319"/>
                  </a:lnTo>
                  <a:lnTo>
                    <a:pt x="3287" y="4325"/>
                  </a:lnTo>
                  <a:lnTo>
                    <a:pt x="3241" y="4330"/>
                  </a:lnTo>
                  <a:lnTo>
                    <a:pt x="3209" y="4334"/>
                  </a:lnTo>
                  <a:lnTo>
                    <a:pt x="3207" y="4334"/>
                  </a:lnTo>
                  <a:lnTo>
                    <a:pt x="3207" y="4336"/>
                  </a:lnTo>
                  <a:lnTo>
                    <a:pt x="3195" y="4336"/>
                  </a:lnTo>
                  <a:lnTo>
                    <a:pt x="3189" y="4336"/>
                  </a:lnTo>
                  <a:lnTo>
                    <a:pt x="3186" y="4336"/>
                  </a:lnTo>
                  <a:lnTo>
                    <a:pt x="2210" y="4336"/>
                  </a:lnTo>
                  <a:lnTo>
                    <a:pt x="2181" y="4336"/>
                  </a:lnTo>
                  <a:lnTo>
                    <a:pt x="2152" y="4342"/>
                  </a:lnTo>
                  <a:lnTo>
                    <a:pt x="2127" y="4348"/>
                  </a:lnTo>
                  <a:lnTo>
                    <a:pt x="2104" y="4357"/>
                  </a:lnTo>
                  <a:lnTo>
                    <a:pt x="2083" y="4369"/>
                  </a:lnTo>
                  <a:lnTo>
                    <a:pt x="2064" y="4380"/>
                  </a:lnTo>
                  <a:lnTo>
                    <a:pt x="2045" y="4394"/>
                  </a:lnTo>
                  <a:lnTo>
                    <a:pt x="2029" y="4407"/>
                  </a:lnTo>
                  <a:lnTo>
                    <a:pt x="2005" y="4434"/>
                  </a:lnTo>
                  <a:lnTo>
                    <a:pt x="1985" y="4457"/>
                  </a:lnTo>
                  <a:lnTo>
                    <a:pt x="1974" y="4474"/>
                  </a:lnTo>
                  <a:lnTo>
                    <a:pt x="1970" y="4482"/>
                  </a:lnTo>
                  <a:lnTo>
                    <a:pt x="1966" y="4488"/>
                  </a:lnTo>
                  <a:lnTo>
                    <a:pt x="1960" y="4493"/>
                  </a:lnTo>
                  <a:lnTo>
                    <a:pt x="1953" y="4495"/>
                  </a:lnTo>
                  <a:lnTo>
                    <a:pt x="1947" y="4497"/>
                  </a:lnTo>
                  <a:close/>
                  <a:moveTo>
                    <a:pt x="1684" y="4280"/>
                  </a:moveTo>
                  <a:lnTo>
                    <a:pt x="1709" y="4282"/>
                  </a:lnTo>
                  <a:lnTo>
                    <a:pt x="1734" y="4284"/>
                  </a:lnTo>
                  <a:lnTo>
                    <a:pt x="1757" y="4290"/>
                  </a:lnTo>
                  <a:lnTo>
                    <a:pt x="1778" y="4296"/>
                  </a:lnTo>
                  <a:lnTo>
                    <a:pt x="1799" y="4303"/>
                  </a:lnTo>
                  <a:lnTo>
                    <a:pt x="1818" y="4311"/>
                  </a:lnTo>
                  <a:lnTo>
                    <a:pt x="1836" y="4321"/>
                  </a:lnTo>
                  <a:lnTo>
                    <a:pt x="1853" y="4330"/>
                  </a:lnTo>
                  <a:lnTo>
                    <a:pt x="1884" y="4353"/>
                  </a:lnTo>
                  <a:lnTo>
                    <a:pt x="1909" y="4376"/>
                  </a:lnTo>
                  <a:lnTo>
                    <a:pt x="1930" y="4399"/>
                  </a:lnTo>
                  <a:lnTo>
                    <a:pt x="1947" y="4421"/>
                  </a:lnTo>
                  <a:lnTo>
                    <a:pt x="1962" y="4399"/>
                  </a:lnTo>
                  <a:lnTo>
                    <a:pt x="1983" y="4376"/>
                  </a:lnTo>
                  <a:lnTo>
                    <a:pt x="2008" y="4353"/>
                  </a:lnTo>
                  <a:lnTo>
                    <a:pt x="2039" y="4330"/>
                  </a:lnTo>
                  <a:lnTo>
                    <a:pt x="2056" y="4321"/>
                  </a:lnTo>
                  <a:lnTo>
                    <a:pt x="2074" y="4311"/>
                  </a:lnTo>
                  <a:lnTo>
                    <a:pt x="2093" y="4303"/>
                  </a:lnTo>
                  <a:lnTo>
                    <a:pt x="2114" y="4296"/>
                  </a:lnTo>
                  <a:lnTo>
                    <a:pt x="2135" y="4290"/>
                  </a:lnTo>
                  <a:lnTo>
                    <a:pt x="2158" y="4284"/>
                  </a:lnTo>
                  <a:lnTo>
                    <a:pt x="2183" y="4282"/>
                  </a:lnTo>
                  <a:lnTo>
                    <a:pt x="2210" y="4280"/>
                  </a:lnTo>
                  <a:lnTo>
                    <a:pt x="3189" y="4280"/>
                  </a:lnTo>
                  <a:lnTo>
                    <a:pt x="3209" y="4280"/>
                  </a:lnTo>
                  <a:lnTo>
                    <a:pt x="3245" y="4277"/>
                  </a:lnTo>
                  <a:lnTo>
                    <a:pt x="3268" y="4273"/>
                  </a:lnTo>
                  <a:lnTo>
                    <a:pt x="3293" y="4267"/>
                  </a:lnTo>
                  <a:lnTo>
                    <a:pt x="3324" y="4261"/>
                  </a:lnTo>
                  <a:lnTo>
                    <a:pt x="3355" y="4252"/>
                  </a:lnTo>
                  <a:lnTo>
                    <a:pt x="3387" y="4242"/>
                  </a:lnTo>
                  <a:lnTo>
                    <a:pt x="3422" y="4228"/>
                  </a:lnTo>
                  <a:lnTo>
                    <a:pt x="3458" y="4211"/>
                  </a:lnTo>
                  <a:lnTo>
                    <a:pt x="3493" y="4194"/>
                  </a:lnTo>
                  <a:lnTo>
                    <a:pt x="3531" y="4171"/>
                  </a:lnTo>
                  <a:lnTo>
                    <a:pt x="3568" y="4146"/>
                  </a:lnTo>
                  <a:lnTo>
                    <a:pt x="3602" y="4117"/>
                  </a:lnTo>
                  <a:lnTo>
                    <a:pt x="3639" y="4084"/>
                  </a:lnTo>
                  <a:lnTo>
                    <a:pt x="3673" y="4046"/>
                  </a:lnTo>
                  <a:lnTo>
                    <a:pt x="3704" y="4010"/>
                  </a:lnTo>
                  <a:lnTo>
                    <a:pt x="3731" y="3975"/>
                  </a:lnTo>
                  <a:lnTo>
                    <a:pt x="3754" y="3940"/>
                  </a:lnTo>
                  <a:lnTo>
                    <a:pt x="3773" y="3906"/>
                  </a:lnTo>
                  <a:lnTo>
                    <a:pt x="3789" y="3873"/>
                  </a:lnTo>
                  <a:lnTo>
                    <a:pt x="3802" y="3841"/>
                  </a:lnTo>
                  <a:lnTo>
                    <a:pt x="3814" y="3810"/>
                  </a:lnTo>
                  <a:lnTo>
                    <a:pt x="3821" y="3781"/>
                  </a:lnTo>
                  <a:lnTo>
                    <a:pt x="3827" y="3754"/>
                  </a:lnTo>
                  <a:lnTo>
                    <a:pt x="3831" y="3729"/>
                  </a:lnTo>
                  <a:lnTo>
                    <a:pt x="3835" y="3704"/>
                  </a:lnTo>
                  <a:lnTo>
                    <a:pt x="3837" y="3664"/>
                  </a:lnTo>
                  <a:lnTo>
                    <a:pt x="3839" y="3631"/>
                  </a:lnTo>
                  <a:lnTo>
                    <a:pt x="3839" y="54"/>
                  </a:lnTo>
                  <a:lnTo>
                    <a:pt x="53" y="54"/>
                  </a:lnTo>
                  <a:lnTo>
                    <a:pt x="53" y="3629"/>
                  </a:lnTo>
                  <a:lnTo>
                    <a:pt x="53" y="3662"/>
                  </a:lnTo>
                  <a:lnTo>
                    <a:pt x="55" y="3704"/>
                  </a:lnTo>
                  <a:lnTo>
                    <a:pt x="59" y="3729"/>
                  </a:lnTo>
                  <a:lnTo>
                    <a:pt x="63" y="3754"/>
                  </a:lnTo>
                  <a:lnTo>
                    <a:pt x="69" y="3781"/>
                  </a:lnTo>
                  <a:lnTo>
                    <a:pt x="78" y="3810"/>
                  </a:lnTo>
                  <a:lnTo>
                    <a:pt x="88" y="3841"/>
                  </a:lnTo>
                  <a:lnTo>
                    <a:pt x="101" y="3873"/>
                  </a:lnTo>
                  <a:lnTo>
                    <a:pt x="117" y="3906"/>
                  </a:lnTo>
                  <a:lnTo>
                    <a:pt x="136" y="3939"/>
                  </a:lnTo>
                  <a:lnTo>
                    <a:pt x="159" y="3975"/>
                  </a:lnTo>
                  <a:lnTo>
                    <a:pt x="186" y="4010"/>
                  </a:lnTo>
                  <a:lnTo>
                    <a:pt x="217" y="4046"/>
                  </a:lnTo>
                  <a:lnTo>
                    <a:pt x="251" y="4084"/>
                  </a:lnTo>
                  <a:lnTo>
                    <a:pt x="290" y="4117"/>
                  </a:lnTo>
                  <a:lnTo>
                    <a:pt x="328" y="4148"/>
                  </a:lnTo>
                  <a:lnTo>
                    <a:pt x="366" y="4175"/>
                  </a:lnTo>
                  <a:lnTo>
                    <a:pt x="405" y="4196"/>
                  </a:lnTo>
                  <a:lnTo>
                    <a:pt x="443" y="4215"/>
                  </a:lnTo>
                  <a:lnTo>
                    <a:pt x="480" y="4232"/>
                  </a:lnTo>
                  <a:lnTo>
                    <a:pt x="516" y="4246"/>
                  </a:lnTo>
                  <a:lnTo>
                    <a:pt x="551" y="4255"/>
                  </a:lnTo>
                  <a:lnTo>
                    <a:pt x="581" y="4263"/>
                  </a:lnTo>
                  <a:lnTo>
                    <a:pt x="610" y="4271"/>
                  </a:lnTo>
                  <a:lnTo>
                    <a:pt x="637" y="4275"/>
                  </a:lnTo>
                  <a:lnTo>
                    <a:pt x="660" y="4278"/>
                  </a:lnTo>
                  <a:lnTo>
                    <a:pt x="691" y="4280"/>
                  </a:lnTo>
                  <a:lnTo>
                    <a:pt x="704" y="4280"/>
                  </a:lnTo>
                  <a:lnTo>
                    <a:pt x="1684" y="42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/>
            </p:cNvSpPr>
            <p:nvPr userDrawn="1"/>
          </p:nvSpPr>
          <p:spPr bwMode="black">
            <a:xfrm>
              <a:off x="7382321" y="4914928"/>
              <a:ext cx="833876" cy="20191"/>
            </a:xfrm>
            <a:custGeom>
              <a:avLst/>
              <a:gdLst>
                <a:gd name="T0" fmla="*/ 1630 w 1652"/>
                <a:gd name="T1" fmla="*/ 40 h 40"/>
                <a:gd name="T2" fmla="*/ 21 w 1652"/>
                <a:gd name="T3" fmla="*/ 40 h 40"/>
                <a:gd name="T4" fmla="*/ 13 w 1652"/>
                <a:gd name="T5" fmla="*/ 39 h 40"/>
                <a:gd name="T6" fmla="*/ 6 w 1652"/>
                <a:gd name="T7" fmla="*/ 35 h 40"/>
                <a:gd name="T8" fmla="*/ 2 w 1652"/>
                <a:gd name="T9" fmla="*/ 29 h 40"/>
                <a:gd name="T10" fmla="*/ 0 w 1652"/>
                <a:gd name="T11" fmla="*/ 19 h 40"/>
                <a:gd name="T12" fmla="*/ 2 w 1652"/>
                <a:gd name="T13" fmla="*/ 12 h 40"/>
                <a:gd name="T14" fmla="*/ 6 w 1652"/>
                <a:gd name="T15" fmla="*/ 6 h 40"/>
                <a:gd name="T16" fmla="*/ 13 w 1652"/>
                <a:gd name="T17" fmla="*/ 0 h 40"/>
                <a:gd name="T18" fmla="*/ 21 w 1652"/>
                <a:gd name="T19" fmla="*/ 0 h 40"/>
                <a:gd name="T20" fmla="*/ 1630 w 1652"/>
                <a:gd name="T21" fmla="*/ 0 h 40"/>
                <a:gd name="T22" fmla="*/ 1638 w 1652"/>
                <a:gd name="T23" fmla="*/ 0 h 40"/>
                <a:gd name="T24" fmla="*/ 1644 w 1652"/>
                <a:gd name="T25" fmla="*/ 6 h 40"/>
                <a:gd name="T26" fmla="*/ 1650 w 1652"/>
                <a:gd name="T27" fmla="*/ 12 h 40"/>
                <a:gd name="T28" fmla="*/ 1652 w 1652"/>
                <a:gd name="T29" fmla="*/ 19 h 40"/>
                <a:gd name="T30" fmla="*/ 1650 w 1652"/>
                <a:gd name="T31" fmla="*/ 29 h 40"/>
                <a:gd name="T32" fmla="*/ 1644 w 1652"/>
                <a:gd name="T33" fmla="*/ 35 h 40"/>
                <a:gd name="T34" fmla="*/ 1638 w 1652"/>
                <a:gd name="T35" fmla="*/ 39 h 40"/>
                <a:gd name="T36" fmla="*/ 1630 w 1652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2" h="40">
                  <a:moveTo>
                    <a:pt x="1630" y="40"/>
                  </a:moveTo>
                  <a:lnTo>
                    <a:pt x="21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1630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2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3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black">
            <a:xfrm>
              <a:off x="7078955" y="5156207"/>
              <a:ext cx="1434549" cy="623388"/>
            </a:xfrm>
            <a:custGeom>
              <a:avLst/>
              <a:gdLst>
                <a:gd name="T0" fmla="*/ 2147 w 2842"/>
                <a:gd name="T1" fmla="*/ 1210 h 1235"/>
                <a:gd name="T2" fmla="*/ 2218 w 2842"/>
                <a:gd name="T3" fmla="*/ 1141 h 1235"/>
                <a:gd name="T4" fmla="*/ 2145 w 2842"/>
                <a:gd name="T5" fmla="*/ 1077 h 1235"/>
                <a:gd name="T6" fmla="*/ 1728 w 2842"/>
                <a:gd name="T7" fmla="*/ 1152 h 1235"/>
                <a:gd name="T8" fmla="*/ 1300 w 2842"/>
                <a:gd name="T9" fmla="*/ 1166 h 1235"/>
                <a:gd name="T10" fmla="*/ 876 w 2842"/>
                <a:gd name="T11" fmla="*/ 1118 h 1235"/>
                <a:gd name="T12" fmla="*/ 465 w 2842"/>
                <a:gd name="T13" fmla="*/ 1006 h 1235"/>
                <a:gd name="T14" fmla="*/ 693 w 2842"/>
                <a:gd name="T15" fmla="*/ 1195 h 1235"/>
                <a:gd name="T16" fmla="*/ 682 w 2842"/>
                <a:gd name="T17" fmla="*/ 1229 h 1235"/>
                <a:gd name="T18" fmla="*/ 612 w 2842"/>
                <a:gd name="T19" fmla="*/ 1204 h 1235"/>
                <a:gd name="T20" fmla="*/ 376 w 2842"/>
                <a:gd name="T21" fmla="*/ 1001 h 1235"/>
                <a:gd name="T22" fmla="*/ 194 w 2842"/>
                <a:gd name="T23" fmla="*/ 753 h 1235"/>
                <a:gd name="T24" fmla="*/ 69 w 2842"/>
                <a:gd name="T25" fmla="*/ 475 h 1235"/>
                <a:gd name="T26" fmla="*/ 8 w 2842"/>
                <a:gd name="T27" fmla="*/ 171 h 1235"/>
                <a:gd name="T28" fmla="*/ 4 w 2842"/>
                <a:gd name="T29" fmla="*/ 16 h 1235"/>
                <a:gd name="T30" fmla="*/ 38 w 2842"/>
                <a:gd name="T31" fmla="*/ 0 h 1235"/>
                <a:gd name="T32" fmla="*/ 59 w 2842"/>
                <a:gd name="T33" fmla="*/ 31 h 1235"/>
                <a:gd name="T34" fmla="*/ 92 w 2842"/>
                <a:gd name="T35" fmla="*/ 332 h 1235"/>
                <a:gd name="T36" fmla="*/ 576 w 2842"/>
                <a:gd name="T37" fmla="*/ 571 h 1235"/>
                <a:gd name="T38" fmla="*/ 1164 w 2842"/>
                <a:gd name="T39" fmla="*/ 688 h 1235"/>
                <a:gd name="T40" fmla="*/ 1767 w 2842"/>
                <a:gd name="T41" fmla="*/ 680 h 1235"/>
                <a:gd name="T42" fmla="*/ 2350 w 2842"/>
                <a:gd name="T43" fmla="*/ 544 h 1235"/>
                <a:gd name="T44" fmla="*/ 2761 w 2842"/>
                <a:gd name="T45" fmla="*/ 290 h 1235"/>
                <a:gd name="T46" fmla="*/ 2785 w 2842"/>
                <a:gd name="T47" fmla="*/ 29 h 1235"/>
                <a:gd name="T48" fmla="*/ 2813 w 2842"/>
                <a:gd name="T49" fmla="*/ 2 h 1235"/>
                <a:gd name="T50" fmla="*/ 2842 w 2842"/>
                <a:gd name="T51" fmla="*/ 37 h 1235"/>
                <a:gd name="T52" fmla="*/ 2809 w 2842"/>
                <a:gd name="T53" fmla="*/ 348 h 1235"/>
                <a:gd name="T54" fmla="*/ 2710 w 2842"/>
                <a:gd name="T55" fmla="*/ 638 h 1235"/>
                <a:gd name="T56" fmla="*/ 2550 w 2842"/>
                <a:gd name="T57" fmla="*/ 899 h 1235"/>
                <a:gd name="T58" fmla="*/ 2337 w 2842"/>
                <a:gd name="T59" fmla="*/ 1124 h 1235"/>
                <a:gd name="T60" fmla="*/ 376 w 2842"/>
                <a:gd name="T61" fmla="*/ 910 h 1235"/>
                <a:gd name="T62" fmla="*/ 824 w 2842"/>
                <a:gd name="T63" fmla="*/ 1047 h 1235"/>
                <a:gd name="T64" fmla="*/ 1287 w 2842"/>
                <a:gd name="T65" fmla="*/ 1108 h 1235"/>
                <a:gd name="T66" fmla="*/ 1757 w 2842"/>
                <a:gd name="T67" fmla="*/ 1091 h 1235"/>
                <a:gd name="T68" fmla="*/ 2214 w 2842"/>
                <a:gd name="T69" fmla="*/ 999 h 1235"/>
                <a:gd name="T70" fmla="*/ 2575 w 2842"/>
                <a:gd name="T71" fmla="*/ 763 h 1235"/>
                <a:gd name="T72" fmla="*/ 2178 w 2842"/>
                <a:gd name="T73" fmla="*/ 864 h 1235"/>
                <a:gd name="T74" fmla="*/ 1653 w 2842"/>
                <a:gd name="T75" fmla="*/ 955 h 1235"/>
                <a:gd name="T76" fmla="*/ 1116 w 2842"/>
                <a:gd name="T77" fmla="*/ 947 h 1235"/>
                <a:gd name="T78" fmla="*/ 593 w 2842"/>
                <a:gd name="T79" fmla="*/ 843 h 1235"/>
                <a:gd name="T80" fmla="*/ 301 w 2842"/>
                <a:gd name="T81" fmla="*/ 814 h 1235"/>
                <a:gd name="T82" fmla="*/ 486 w 2842"/>
                <a:gd name="T83" fmla="*/ 747 h 1235"/>
                <a:gd name="T84" fmla="*/ 1023 w 2842"/>
                <a:gd name="T85" fmla="*/ 878 h 1235"/>
                <a:gd name="T86" fmla="*/ 1582 w 2842"/>
                <a:gd name="T87" fmla="*/ 901 h 1235"/>
                <a:gd name="T88" fmla="*/ 2132 w 2842"/>
                <a:gd name="T89" fmla="*/ 816 h 1235"/>
                <a:gd name="T90" fmla="*/ 2652 w 2842"/>
                <a:gd name="T91" fmla="*/ 624 h 1235"/>
                <a:gd name="T92" fmla="*/ 2491 w 2842"/>
                <a:gd name="T93" fmla="*/ 553 h 1235"/>
                <a:gd name="T94" fmla="*/ 1926 w 2842"/>
                <a:gd name="T95" fmla="*/ 715 h 1235"/>
                <a:gd name="T96" fmla="*/ 1338 w 2842"/>
                <a:gd name="T97" fmla="*/ 757 h 1235"/>
                <a:gd name="T98" fmla="*/ 755 w 2842"/>
                <a:gd name="T99" fmla="*/ 680 h 1235"/>
                <a:gd name="T100" fmla="*/ 200 w 2842"/>
                <a:gd name="T101" fmla="*/ 486 h 1235"/>
                <a:gd name="T102" fmla="*/ 2220 w 2842"/>
                <a:gd name="T103" fmla="*/ 642 h 1235"/>
                <a:gd name="T104" fmla="*/ 2197 w 2842"/>
                <a:gd name="T105" fmla="*/ 613 h 1235"/>
                <a:gd name="T106" fmla="*/ 2214 w 2842"/>
                <a:gd name="T107" fmla="*/ 382 h 1235"/>
                <a:gd name="T108" fmla="*/ 2251 w 2842"/>
                <a:gd name="T109" fmla="*/ 394 h 1235"/>
                <a:gd name="T110" fmla="*/ 2251 w 2842"/>
                <a:gd name="T111" fmla="*/ 63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2" h="1235">
                  <a:moveTo>
                    <a:pt x="2176" y="1235"/>
                  </a:moveTo>
                  <a:lnTo>
                    <a:pt x="2170" y="1233"/>
                  </a:lnTo>
                  <a:lnTo>
                    <a:pt x="2162" y="1231"/>
                  </a:lnTo>
                  <a:lnTo>
                    <a:pt x="2157" y="1227"/>
                  </a:lnTo>
                  <a:lnTo>
                    <a:pt x="2151" y="1221"/>
                  </a:lnTo>
                  <a:lnTo>
                    <a:pt x="2149" y="1216"/>
                  </a:lnTo>
                  <a:lnTo>
                    <a:pt x="2147" y="1210"/>
                  </a:lnTo>
                  <a:lnTo>
                    <a:pt x="2147" y="1204"/>
                  </a:lnTo>
                  <a:lnTo>
                    <a:pt x="2149" y="1200"/>
                  </a:lnTo>
                  <a:lnTo>
                    <a:pt x="2149" y="1195"/>
                  </a:lnTo>
                  <a:lnTo>
                    <a:pt x="2153" y="1189"/>
                  </a:lnTo>
                  <a:lnTo>
                    <a:pt x="2157" y="1185"/>
                  </a:lnTo>
                  <a:lnTo>
                    <a:pt x="2160" y="1181"/>
                  </a:lnTo>
                  <a:lnTo>
                    <a:pt x="2218" y="1141"/>
                  </a:lnTo>
                  <a:lnTo>
                    <a:pt x="2276" y="1099"/>
                  </a:lnTo>
                  <a:lnTo>
                    <a:pt x="2327" y="1054"/>
                  </a:lnTo>
                  <a:lnTo>
                    <a:pt x="2379" y="1006"/>
                  </a:lnTo>
                  <a:lnTo>
                    <a:pt x="2322" y="1028"/>
                  </a:lnTo>
                  <a:lnTo>
                    <a:pt x="2262" y="1045"/>
                  </a:lnTo>
                  <a:lnTo>
                    <a:pt x="2205" y="1062"/>
                  </a:lnTo>
                  <a:lnTo>
                    <a:pt x="2145" y="1077"/>
                  </a:lnTo>
                  <a:lnTo>
                    <a:pt x="2087" y="1093"/>
                  </a:lnTo>
                  <a:lnTo>
                    <a:pt x="2028" y="1106"/>
                  </a:lnTo>
                  <a:lnTo>
                    <a:pt x="1968" y="1118"/>
                  </a:lnTo>
                  <a:lnTo>
                    <a:pt x="1909" y="1129"/>
                  </a:lnTo>
                  <a:lnTo>
                    <a:pt x="1849" y="1139"/>
                  </a:lnTo>
                  <a:lnTo>
                    <a:pt x="1788" y="1147"/>
                  </a:lnTo>
                  <a:lnTo>
                    <a:pt x="1728" y="1152"/>
                  </a:lnTo>
                  <a:lnTo>
                    <a:pt x="1667" y="1158"/>
                  </a:lnTo>
                  <a:lnTo>
                    <a:pt x="1605" y="1164"/>
                  </a:lnTo>
                  <a:lnTo>
                    <a:pt x="1546" y="1166"/>
                  </a:lnTo>
                  <a:lnTo>
                    <a:pt x="1484" y="1168"/>
                  </a:lnTo>
                  <a:lnTo>
                    <a:pt x="1423" y="1170"/>
                  </a:lnTo>
                  <a:lnTo>
                    <a:pt x="1360" y="1168"/>
                  </a:lnTo>
                  <a:lnTo>
                    <a:pt x="1300" y="1166"/>
                  </a:lnTo>
                  <a:lnTo>
                    <a:pt x="1239" y="1164"/>
                  </a:lnTo>
                  <a:lnTo>
                    <a:pt x="1177" y="1158"/>
                  </a:lnTo>
                  <a:lnTo>
                    <a:pt x="1116" y="1152"/>
                  </a:lnTo>
                  <a:lnTo>
                    <a:pt x="1056" y="1147"/>
                  </a:lnTo>
                  <a:lnTo>
                    <a:pt x="995" y="1137"/>
                  </a:lnTo>
                  <a:lnTo>
                    <a:pt x="935" y="1129"/>
                  </a:lnTo>
                  <a:lnTo>
                    <a:pt x="876" y="1118"/>
                  </a:lnTo>
                  <a:lnTo>
                    <a:pt x="816" y="1106"/>
                  </a:lnTo>
                  <a:lnTo>
                    <a:pt x="757" y="1093"/>
                  </a:lnTo>
                  <a:lnTo>
                    <a:pt x="697" y="1077"/>
                  </a:lnTo>
                  <a:lnTo>
                    <a:pt x="639" y="1062"/>
                  </a:lnTo>
                  <a:lnTo>
                    <a:pt x="580" y="1045"/>
                  </a:lnTo>
                  <a:lnTo>
                    <a:pt x="522" y="1026"/>
                  </a:lnTo>
                  <a:lnTo>
                    <a:pt x="465" y="1006"/>
                  </a:lnTo>
                  <a:lnTo>
                    <a:pt x="515" y="1054"/>
                  </a:lnTo>
                  <a:lnTo>
                    <a:pt x="568" y="1099"/>
                  </a:lnTo>
                  <a:lnTo>
                    <a:pt x="624" y="1141"/>
                  </a:lnTo>
                  <a:lnTo>
                    <a:pt x="682" y="1181"/>
                  </a:lnTo>
                  <a:lnTo>
                    <a:pt x="685" y="1185"/>
                  </a:lnTo>
                  <a:lnTo>
                    <a:pt x="689" y="1189"/>
                  </a:lnTo>
                  <a:lnTo>
                    <a:pt x="693" y="1195"/>
                  </a:lnTo>
                  <a:lnTo>
                    <a:pt x="695" y="1198"/>
                  </a:lnTo>
                  <a:lnTo>
                    <a:pt x="695" y="1204"/>
                  </a:lnTo>
                  <a:lnTo>
                    <a:pt x="695" y="1210"/>
                  </a:lnTo>
                  <a:lnTo>
                    <a:pt x="693" y="1216"/>
                  </a:lnTo>
                  <a:lnTo>
                    <a:pt x="689" y="1221"/>
                  </a:lnTo>
                  <a:lnTo>
                    <a:pt x="687" y="1225"/>
                  </a:lnTo>
                  <a:lnTo>
                    <a:pt x="682" y="1229"/>
                  </a:lnTo>
                  <a:lnTo>
                    <a:pt x="678" y="1231"/>
                  </a:lnTo>
                  <a:lnTo>
                    <a:pt x="672" y="1233"/>
                  </a:lnTo>
                  <a:lnTo>
                    <a:pt x="666" y="1235"/>
                  </a:lnTo>
                  <a:lnTo>
                    <a:pt x="661" y="1233"/>
                  </a:lnTo>
                  <a:lnTo>
                    <a:pt x="655" y="1233"/>
                  </a:lnTo>
                  <a:lnTo>
                    <a:pt x="651" y="1229"/>
                  </a:lnTo>
                  <a:lnTo>
                    <a:pt x="612" y="1204"/>
                  </a:lnTo>
                  <a:lnTo>
                    <a:pt x="576" y="1177"/>
                  </a:lnTo>
                  <a:lnTo>
                    <a:pt x="540" y="1150"/>
                  </a:lnTo>
                  <a:lnTo>
                    <a:pt x="505" y="1122"/>
                  </a:lnTo>
                  <a:lnTo>
                    <a:pt x="472" y="1093"/>
                  </a:lnTo>
                  <a:lnTo>
                    <a:pt x="440" y="1062"/>
                  </a:lnTo>
                  <a:lnTo>
                    <a:pt x="407" y="1031"/>
                  </a:lnTo>
                  <a:lnTo>
                    <a:pt x="376" y="1001"/>
                  </a:lnTo>
                  <a:lnTo>
                    <a:pt x="347" y="968"/>
                  </a:lnTo>
                  <a:lnTo>
                    <a:pt x="319" y="933"/>
                  </a:lnTo>
                  <a:lnTo>
                    <a:pt x="292" y="899"/>
                  </a:lnTo>
                  <a:lnTo>
                    <a:pt x="267" y="864"/>
                  </a:lnTo>
                  <a:lnTo>
                    <a:pt x="240" y="828"/>
                  </a:lnTo>
                  <a:lnTo>
                    <a:pt x="217" y="791"/>
                  </a:lnTo>
                  <a:lnTo>
                    <a:pt x="194" y="753"/>
                  </a:lnTo>
                  <a:lnTo>
                    <a:pt x="173" y="715"/>
                  </a:lnTo>
                  <a:lnTo>
                    <a:pt x="152" y="676"/>
                  </a:lnTo>
                  <a:lnTo>
                    <a:pt x="134" y="638"/>
                  </a:lnTo>
                  <a:lnTo>
                    <a:pt x="115" y="597"/>
                  </a:lnTo>
                  <a:lnTo>
                    <a:pt x="100" y="557"/>
                  </a:lnTo>
                  <a:lnTo>
                    <a:pt x="82" y="515"/>
                  </a:lnTo>
                  <a:lnTo>
                    <a:pt x="69" y="475"/>
                  </a:lnTo>
                  <a:lnTo>
                    <a:pt x="56" y="432"/>
                  </a:lnTo>
                  <a:lnTo>
                    <a:pt x="44" y="390"/>
                  </a:lnTo>
                  <a:lnTo>
                    <a:pt x="34" y="346"/>
                  </a:lnTo>
                  <a:lnTo>
                    <a:pt x="25" y="304"/>
                  </a:lnTo>
                  <a:lnTo>
                    <a:pt x="17" y="259"/>
                  </a:lnTo>
                  <a:lnTo>
                    <a:pt x="11" y="215"/>
                  </a:lnTo>
                  <a:lnTo>
                    <a:pt x="8" y="171"/>
                  </a:lnTo>
                  <a:lnTo>
                    <a:pt x="4" y="127"/>
                  </a:lnTo>
                  <a:lnTo>
                    <a:pt x="2" y="81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6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59" y="31"/>
                  </a:lnTo>
                  <a:lnTo>
                    <a:pt x="59" y="75"/>
                  </a:lnTo>
                  <a:lnTo>
                    <a:pt x="61" y="117"/>
                  </a:lnTo>
                  <a:lnTo>
                    <a:pt x="65" y="162"/>
                  </a:lnTo>
                  <a:lnTo>
                    <a:pt x="69" y="204"/>
                  </a:lnTo>
                  <a:lnTo>
                    <a:pt x="75" y="248"/>
                  </a:lnTo>
                  <a:lnTo>
                    <a:pt x="82" y="290"/>
                  </a:lnTo>
                  <a:lnTo>
                    <a:pt x="92" y="332"/>
                  </a:lnTo>
                  <a:lnTo>
                    <a:pt x="102" y="373"/>
                  </a:lnTo>
                  <a:lnTo>
                    <a:pt x="178" y="413"/>
                  </a:lnTo>
                  <a:lnTo>
                    <a:pt x="255" y="450"/>
                  </a:lnTo>
                  <a:lnTo>
                    <a:pt x="334" y="482"/>
                  </a:lnTo>
                  <a:lnTo>
                    <a:pt x="413" y="515"/>
                  </a:lnTo>
                  <a:lnTo>
                    <a:pt x="493" y="544"/>
                  </a:lnTo>
                  <a:lnTo>
                    <a:pt x="576" y="571"/>
                  </a:lnTo>
                  <a:lnTo>
                    <a:pt x="657" y="595"/>
                  </a:lnTo>
                  <a:lnTo>
                    <a:pt x="741" y="617"/>
                  </a:lnTo>
                  <a:lnTo>
                    <a:pt x="824" y="636"/>
                  </a:lnTo>
                  <a:lnTo>
                    <a:pt x="908" y="653"/>
                  </a:lnTo>
                  <a:lnTo>
                    <a:pt x="993" y="668"/>
                  </a:lnTo>
                  <a:lnTo>
                    <a:pt x="1079" y="680"/>
                  </a:lnTo>
                  <a:lnTo>
                    <a:pt x="1164" y="688"/>
                  </a:lnTo>
                  <a:lnTo>
                    <a:pt x="1250" y="695"/>
                  </a:lnTo>
                  <a:lnTo>
                    <a:pt x="1337" y="699"/>
                  </a:lnTo>
                  <a:lnTo>
                    <a:pt x="1423" y="701"/>
                  </a:lnTo>
                  <a:lnTo>
                    <a:pt x="1507" y="699"/>
                  </a:lnTo>
                  <a:lnTo>
                    <a:pt x="1594" y="695"/>
                  </a:lnTo>
                  <a:lnTo>
                    <a:pt x="1680" y="688"/>
                  </a:lnTo>
                  <a:lnTo>
                    <a:pt x="1767" y="680"/>
                  </a:lnTo>
                  <a:lnTo>
                    <a:pt x="1851" y="668"/>
                  </a:lnTo>
                  <a:lnTo>
                    <a:pt x="1936" y="653"/>
                  </a:lnTo>
                  <a:lnTo>
                    <a:pt x="2020" y="636"/>
                  </a:lnTo>
                  <a:lnTo>
                    <a:pt x="2103" y="617"/>
                  </a:lnTo>
                  <a:lnTo>
                    <a:pt x="2187" y="595"/>
                  </a:lnTo>
                  <a:lnTo>
                    <a:pt x="2268" y="571"/>
                  </a:lnTo>
                  <a:lnTo>
                    <a:pt x="2350" y="544"/>
                  </a:lnTo>
                  <a:lnTo>
                    <a:pt x="2431" y="515"/>
                  </a:lnTo>
                  <a:lnTo>
                    <a:pt x="2510" y="482"/>
                  </a:lnTo>
                  <a:lnTo>
                    <a:pt x="2589" y="450"/>
                  </a:lnTo>
                  <a:lnTo>
                    <a:pt x="2665" y="413"/>
                  </a:lnTo>
                  <a:lnTo>
                    <a:pt x="2742" y="373"/>
                  </a:lnTo>
                  <a:lnTo>
                    <a:pt x="2752" y="332"/>
                  </a:lnTo>
                  <a:lnTo>
                    <a:pt x="2761" y="290"/>
                  </a:lnTo>
                  <a:lnTo>
                    <a:pt x="2767" y="250"/>
                  </a:lnTo>
                  <a:lnTo>
                    <a:pt x="2773" y="208"/>
                  </a:lnTo>
                  <a:lnTo>
                    <a:pt x="2779" y="165"/>
                  </a:lnTo>
                  <a:lnTo>
                    <a:pt x="2783" y="121"/>
                  </a:lnTo>
                  <a:lnTo>
                    <a:pt x="2785" y="79"/>
                  </a:lnTo>
                  <a:lnTo>
                    <a:pt x="2785" y="37"/>
                  </a:lnTo>
                  <a:lnTo>
                    <a:pt x="2785" y="29"/>
                  </a:lnTo>
                  <a:lnTo>
                    <a:pt x="2786" y="23"/>
                  </a:lnTo>
                  <a:lnTo>
                    <a:pt x="2790" y="18"/>
                  </a:lnTo>
                  <a:lnTo>
                    <a:pt x="2794" y="14"/>
                  </a:lnTo>
                  <a:lnTo>
                    <a:pt x="2798" y="10"/>
                  </a:lnTo>
                  <a:lnTo>
                    <a:pt x="2802" y="6"/>
                  </a:lnTo>
                  <a:lnTo>
                    <a:pt x="2808" y="4"/>
                  </a:lnTo>
                  <a:lnTo>
                    <a:pt x="2813" y="2"/>
                  </a:lnTo>
                  <a:lnTo>
                    <a:pt x="2825" y="4"/>
                  </a:lnTo>
                  <a:lnTo>
                    <a:pt x="2834" y="10"/>
                  </a:lnTo>
                  <a:lnTo>
                    <a:pt x="2838" y="14"/>
                  </a:lnTo>
                  <a:lnTo>
                    <a:pt x="2840" y="18"/>
                  </a:lnTo>
                  <a:lnTo>
                    <a:pt x="2842" y="23"/>
                  </a:lnTo>
                  <a:lnTo>
                    <a:pt x="2842" y="29"/>
                  </a:lnTo>
                  <a:lnTo>
                    <a:pt x="2842" y="37"/>
                  </a:lnTo>
                  <a:lnTo>
                    <a:pt x="2842" y="81"/>
                  </a:lnTo>
                  <a:lnTo>
                    <a:pt x="2840" y="127"/>
                  </a:lnTo>
                  <a:lnTo>
                    <a:pt x="2836" y="171"/>
                  </a:lnTo>
                  <a:lnTo>
                    <a:pt x="2833" y="215"/>
                  </a:lnTo>
                  <a:lnTo>
                    <a:pt x="2825" y="259"/>
                  </a:lnTo>
                  <a:lnTo>
                    <a:pt x="2817" y="304"/>
                  </a:lnTo>
                  <a:lnTo>
                    <a:pt x="2809" y="348"/>
                  </a:lnTo>
                  <a:lnTo>
                    <a:pt x="2798" y="390"/>
                  </a:lnTo>
                  <a:lnTo>
                    <a:pt x="2786" y="432"/>
                  </a:lnTo>
                  <a:lnTo>
                    <a:pt x="2775" y="475"/>
                  </a:lnTo>
                  <a:lnTo>
                    <a:pt x="2760" y="517"/>
                  </a:lnTo>
                  <a:lnTo>
                    <a:pt x="2744" y="557"/>
                  </a:lnTo>
                  <a:lnTo>
                    <a:pt x="2729" y="597"/>
                  </a:lnTo>
                  <a:lnTo>
                    <a:pt x="2710" y="638"/>
                  </a:lnTo>
                  <a:lnTo>
                    <a:pt x="2690" y="678"/>
                  </a:lnTo>
                  <a:lnTo>
                    <a:pt x="2671" y="716"/>
                  </a:lnTo>
                  <a:lnTo>
                    <a:pt x="2648" y="755"/>
                  </a:lnTo>
                  <a:lnTo>
                    <a:pt x="2627" y="791"/>
                  </a:lnTo>
                  <a:lnTo>
                    <a:pt x="2602" y="828"/>
                  </a:lnTo>
                  <a:lnTo>
                    <a:pt x="2577" y="864"/>
                  </a:lnTo>
                  <a:lnTo>
                    <a:pt x="2550" y="899"/>
                  </a:lnTo>
                  <a:lnTo>
                    <a:pt x="2523" y="933"/>
                  </a:lnTo>
                  <a:lnTo>
                    <a:pt x="2495" y="968"/>
                  </a:lnTo>
                  <a:lnTo>
                    <a:pt x="2466" y="1001"/>
                  </a:lnTo>
                  <a:lnTo>
                    <a:pt x="2435" y="1033"/>
                  </a:lnTo>
                  <a:lnTo>
                    <a:pt x="2404" y="1064"/>
                  </a:lnTo>
                  <a:lnTo>
                    <a:pt x="2372" y="1095"/>
                  </a:lnTo>
                  <a:lnTo>
                    <a:pt x="2337" y="1124"/>
                  </a:lnTo>
                  <a:lnTo>
                    <a:pt x="2302" y="1152"/>
                  </a:lnTo>
                  <a:lnTo>
                    <a:pt x="2266" y="1179"/>
                  </a:lnTo>
                  <a:lnTo>
                    <a:pt x="2230" y="1204"/>
                  </a:lnTo>
                  <a:lnTo>
                    <a:pt x="2193" y="1231"/>
                  </a:lnTo>
                  <a:lnTo>
                    <a:pt x="2185" y="1233"/>
                  </a:lnTo>
                  <a:lnTo>
                    <a:pt x="2176" y="1235"/>
                  </a:lnTo>
                  <a:close/>
                  <a:moveTo>
                    <a:pt x="376" y="910"/>
                  </a:moveTo>
                  <a:lnTo>
                    <a:pt x="440" y="935"/>
                  </a:lnTo>
                  <a:lnTo>
                    <a:pt x="503" y="958"/>
                  </a:lnTo>
                  <a:lnTo>
                    <a:pt x="566" y="980"/>
                  </a:lnTo>
                  <a:lnTo>
                    <a:pt x="630" y="999"/>
                  </a:lnTo>
                  <a:lnTo>
                    <a:pt x="693" y="1016"/>
                  </a:lnTo>
                  <a:lnTo>
                    <a:pt x="758" y="1033"/>
                  </a:lnTo>
                  <a:lnTo>
                    <a:pt x="824" y="1047"/>
                  </a:lnTo>
                  <a:lnTo>
                    <a:pt x="889" y="1060"/>
                  </a:lnTo>
                  <a:lnTo>
                    <a:pt x="954" y="1072"/>
                  </a:lnTo>
                  <a:lnTo>
                    <a:pt x="1020" y="1083"/>
                  </a:lnTo>
                  <a:lnTo>
                    <a:pt x="1087" y="1091"/>
                  </a:lnTo>
                  <a:lnTo>
                    <a:pt x="1154" y="1099"/>
                  </a:lnTo>
                  <a:lnTo>
                    <a:pt x="1219" y="1104"/>
                  </a:lnTo>
                  <a:lnTo>
                    <a:pt x="1287" y="1108"/>
                  </a:lnTo>
                  <a:lnTo>
                    <a:pt x="1354" y="1110"/>
                  </a:lnTo>
                  <a:lnTo>
                    <a:pt x="1423" y="1110"/>
                  </a:lnTo>
                  <a:lnTo>
                    <a:pt x="1490" y="1110"/>
                  </a:lnTo>
                  <a:lnTo>
                    <a:pt x="1557" y="1108"/>
                  </a:lnTo>
                  <a:lnTo>
                    <a:pt x="1625" y="1104"/>
                  </a:lnTo>
                  <a:lnTo>
                    <a:pt x="1692" y="1099"/>
                  </a:lnTo>
                  <a:lnTo>
                    <a:pt x="1757" y="1091"/>
                  </a:lnTo>
                  <a:lnTo>
                    <a:pt x="1824" y="1083"/>
                  </a:lnTo>
                  <a:lnTo>
                    <a:pt x="1890" y="1072"/>
                  </a:lnTo>
                  <a:lnTo>
                    <a:pt x="1955" y="1060"/>
                  </a:lnTo>
                  <a:lnTo>
                    <a:pt x="2020" y="1047"/>
                  </a:lnTo>
                  <a:lnTo>
                    <a:pt x="2085" y="1033"/>
                  </a:lnTo>
                  <a:lnTo>
                    <a:pt x="2151" y="1016"/>
                  </a:lnTo>
                  <a:lnTo>
                    <a:pt x="2214" y="999"/>
                  </a:lnTo>
                  <a:lnTo>
                    <a:pt x="2278" y="980"/>
                  </a:lnTo>
                  <a:lnTo>
                    <a:pt x="2341" y="958"/>
                  </a:lnTo>
                  <a:lnTo>
                    <a:pt x="2404" y="935"/>
                  </a:lnTo>
                  <a:lnTo>
                    <a:pt x="2466" y="912"/>
                  </a:lnTo>
                  <a:lnTo>
                    <a:pt x="2506" y="864"/>
                  </a:lnTo>
                  <a:lnTo>
                    <a:pt x="2541" y="814"/>
                  </a:lnTo>
                  <a:lnTo>
                    <a:pt x="2575" y="763"/>
                  </a:lnTo>
                  <a:lnTo>
                    <a:pt x="2608" y="711"/>
                  </a:lnTo>
                  <a:lnTo>
                    <a:pt x="2537" y="741"/>
                  </a:lnTo>
                  <a:lnTo>
                    <a:pt x="2466" y="770"/>
                  </a:lnTo>
                  <a:lnTo>
                    <a:pt x="2395" y="795"/>
                  </a:lnTo>
                  <a:lnTo>
                    <a:pt x="2324" y="820"/>
                  </a:lnTo>
                  <a:lnTo>
                    <a:pt x="2251" y="843"/>
                  </a:lnTo>
                  <a:lnTo>
                    <a:pt x="2178" y="864"/>
                  </a:lnTo>
                  <a:lnTo>
                    <a:pt x="2105" y="884"/>
                  </a:lnTo>
                  <a:lnTo>
                    <a:pt x="2030" y="901"/>
                  </a:lnTo>
                  <a:lnTo>
                    <a:pt x="1955" y="914"/>
                  </a:lnTo>
                  <a:lnTo>
                    <a:pt x="1880" y="928"/>
                  </a:lnTo>
                  <a:lnTo>
                    <a:pt x="1805" y="939"/>
                  </a:lnTo>
                  <a:lnTo>
                    <a:pt x="1730" y="947"/>
                  </a:lnTo>
                  <a:lnTo>
                    <a:pt x="1653" y="955"/>
                  </a:lnTo>
                  <a:lnTo>
                    <a:pt x="1577" y="960"/>
                  </a:lnTo>
                  <a:lnTo>
                    <a:pt x="1500" y="962"/>
                  </a:lnTo>
                  <a:lnTo>
                    <a:pt x="1423" y="964"/>
                  </a:lnTo>
                  <a:lnTo>
                    <a:pt x="1344" y="962"/>
                  </a:lnTo>
                  <a:lnTo>
                    <a:pt x="1267" y="960"/>
                  </a:lnTo>
                  <a:lnTo>
                    <a:pt x="1191" y="955"/>
                  </a:lnTo>
                  <a:lnTo>
                    <a:pt x="1116" y="947"/>
                  </a:lnTo>
                  <a:lnTo>
                    <a:pt x="1039" y="939"/>
                  </a:lnTo>
                  <a:lnTo>
                    <a:pt x="964" y="928"/>
                  </a:lnTo>
                  <a:lnTo>
                    <a:pt x="889" y="914"/>
                  </a:lnTo>
                  <a:lnTo>
                    <a:pt x="814" y="901"/>
                  </a:lnTo>
                  <a:lnTo>
                    <a:pt x="741" y="884"/>
                  </a:lnTo>
                  <a:lnTo>
                    <a:pt x="666" y="864"/>
                  </a:lnTo>
                  <a:lnTo>
                    <a:pt x="593" y="843"/>
                  </a:lnTo>
                  <a:lnTo>
                    <a:pt x="520" y="820"/>
                  </a:lnTo>
                  <a:lnTo>
                    <a:pt x="449" y="795"/>
                  </a:lnTo>
                  <a:lnTo>
                    <a:pt x="378" y="768"/>
                  </a:lnTo>
                  <a:lnTo>
                    <a:pt x="307" y="740"/>
                  </a:lnTo>
                  <a:lnTo>
                    <a:pt x="236" y="709"/>
                  </a:lnTo>
                  <a:lnTo>
                    <a:pt x="269" y="763"/>
                  </a:lnTo>
                  <a:lnTo>
                    <a:pt x="301" y="814"/>
                  </a:lnTo>
                  <a:lnTo>
                    <a:pt x="338" y="862"/>
                  </a:lnTo>
                  <a:lnTo>
                    <a:pt x="376" y="910"/>
                  </a:lnTo>
                  <a:close/>
                  <a:moveTo>
                    <a:pt x="192" y="624"/>
                  </a:moveTo>
                  <a:lnTo>
                    <a:pt x="265" y="659"/>
                  </a:lnTo>
                  <a:lnTo>
                    <a:pt x="338" y="690"/>
                  </a:lnTo>
                  <a:lnTo>
                    <a:pt x="413" y="720"/>
                  </a:lnTo>
                  <a:lnTo>
                    <a:pt x="486" y="747"/>
                  </a:lnTo>
                  <a:lnTo>
                    <a:pt x="561" y="772"/>
                  </a:lnTo>
                  <a:lnTo>
                    <a:pt x="637" y="795"/>
                  </a:lnTo>
                  <a:lnTo>
                    <a:pt x="712" y="816"/>
                  </a:lnTo>
                  <a:lnTo>
                    <a:pt x="789" y="836"/>
                  </a:lnTo>
                  <a:lnTo>
                    <a:pt x="868" y="851"/>
                  </a:lnTo>
                  <a:lnTo>
                    <a:pt x="945" y="866"/>
                  </a:lnTo>
                  <a:lnTo>
                    <a:pt x="1023" y="878"/>
                  </a:lnTo>
                  <a:lnTo>
                    <a:pt x="1102" y="887"/>
                  </a:lnTo>
                  <a:lnTo>
                    <a:pt x="1181" y="895"/>
                  </a:lnTo>
                  <a:lnTo>
                    <a:pt x="1262" y="901"/>
                  </a:lnTo>
                  <a:lnTo>
                    <a:pt x="1342" y="905"/>
                  </a:lnTo>
                  <a:lnTo>
                    <a:pt x="1423" y="907"/>
                  </a:lnTo>
                  <a:lnTo>
                    <a:pt x="1504" y="905"/>
                  </a:lnTo>
                  <a:lnTo>
                    <a:pt x="1582" y="901"/>
                  </a:lnTo>
                  <a:lnTo>
                    <a:pt x="1663" y="895"/>
                  </a:lnTo>
                  <a:lnTo>
                    <a:pt x="1742" y="887"/>
                  </a:lnTo>
                  <a:lnTo>
                    <a:pt x="1820" y="878"/>
                  </a:lnTo>
                  <a:lnTo>
                    <a:pt x="1899" y="866"/>
                  </a:lnTo>
                  <a:lnTo>
                    <a:pt x="1978" y="851"/>
                  </a:lnTo>
                  <a:lnTo>
                    <a:pt x="2055" y="836"/>
                  </a:lnTo>
                  <a:lnTo>
                    <a:pt x="2132" y="816"/>
                  </a:lnTo>
                  <a:lnTo>
                    <a:pt x="2206" y="795"/>
                  </a:lnTo>
                  <a:lnTo>
                    <a:pt x="2283" y="772"/>
                  </a:lnTo>
                  <a:lnTo>
                    <a:pt x="2358" y="747"/>
                  </a:lnTo>
                  <a:lnTo>
                    <a:pt x="2433" y="720"/>
                  </a:lnTo>
                  <a:lnTo>
                    <a:pt x="2506" y="691"/>
                  </a:lnTo>
                  <a:lnTo>
                    <a:pt x="2579" y="659"/>
                  </a:lnTo>
                  <a:lnTo>
                    <a:pt x="2652" y="624"/>
                  </a:lnTo>
                  <a:lnTo>
                    <a:pt x="2671" y="582"/>
                  </a:lnTo>
                  <a:lnTo>
                    <a:pt x="2688" y="540"/>
                  </a:lnTo>
                  <a:lnTo>
                    <a:pt x="2706" y="496"/>
                  </a:lnTo>
                  <a:lnTo>
                    <a:pt x="2721" y="450"/>
                  </a:lnTo>
                  <a:lnTo>
                    <a:pt x="2646" y="486"/>
                  </a:lnTo>
                  <a:lnTo>
                    <a:pt x="2569" y="521"/>
                  </a:lnTo>
                  <a:lnTo>
                    <a:pt x="2491" y="553"/>
                  </a:lnTo>
                  <a:lnTo>
                    <a:pt x="2412" y="584"/>
                  </a:lnTo>
                  <a:lnTo>
                    <a:pt x="2333" y="611"/>
                  </a:lnTo>
                  <a:lnTo>
                    <a:pt x="2253" y="636"/>
                  </a:lnTo>
                  <a:lnTo>
                    <a:pt x="2172" y="659"/>
                  </a:lnTo>
                  <a:lnTo>
                    <a:pt x="2091" y="680"/>
                  </a:lnTo>
                  <a:lnTo>
                    <a:pt x="2009" y="699"/>
                  </a:lnTo>
                  <a:lnTo>
                    <a:pt x="1926" y="715"/>
                  </a:lnTo>
                  <a:lnTo>
                    <a:pt x="1843" y="728"/>
                  </a:lnTo>
                  <a:lnTo>
                    <a:pt x="1759" y="740"/>
                  </a:lnTo>
                  <a:lnTo>
                    <a:pt x="1674" y="747"/>
                  </a:lnTo>
                  <a:lnTo>
                    <a:pt x="1592" y="753"/>
                  </a:lnTo>
                  <a:lnTo>
                    <a:pt x="1507" y="757"/>
                  </a:lnTo>
                  <a:lnTo>
                    <a:pt x="1423" y="759"/>
                  </a:lnTo>
                  <a:lnTo>
                    <a:pt x="1338" y="757"/>
                  </a:lnTo>
                  <a:lnTo>
                    <a:pt x="1254" y="753"/>
                  </a:lnTo>
                  <a:lnTo>
                    <a:pt x="1169" y="747"/>
                  </a:lnTo>
                  <a:lnTo>
                    <a:pt x="1085" y="740"/>
                  </a:lnTo>
                  <a:lnTo>
                    <a:pt x="1002" y="728"/>
                  </a:lnTo>
                  <a:lnTo>
                    <a:pt x="918" y="715"/>
                  </a:lnTo>
                  <a:lnTo>
                    <a:pt x="835" y="699"/>
                  </a:lnTo>
                  <a:lnTo>
                    <a:pt x="755" y="680"/>
                  </a:lnTo>
                  <a:lnTo>
                    <a:pt x="672" y="659"/>
                  </a:lnTo>
                  <a:lnTo>
                    <a:pt x="591" y="636"/>
                  </a:lnTo>
                  <a:lnTo>
                    <a:pt x="511" y="611"/>
                  </a:lnTo>
                  <a:lnTo>
                    <a:pt x="432" y="584"/>
                  </a:lnTo>
                  <a:lnTo>
                    <a:pt x="353" y="553"/>
                  </a:lnTo>
                  <a:lnTo>
                    <a:pt x="276" y="521"/>
                  </a:lnTo>
                  <a:lnTo>
                    <a:pt x="200" y="486"/>
                  </a:lnTo>
                  <a:lnTo>
                    <a:pt x="123" y="450"/>
                  </a:lnTo>
                  <a:lnTo>
                    <a:pt x="138" y="496"/>
                  </a:lnTo>
                  <a:lnTo>
                    <a:pt x="155" y="538"/>
                  </a:lnTo>
                  <a:lnTo>
                    <a:pt x="173" y="582"/>
                  </a:lnTo>
                  <a:lnTo>
                    <a:pt x="192" y="624"/>
                  </a:lnTo>
                  <a:close/>
                  <a:moveTo>
                    <a:pt x="2226" y="642"/>
                  </a:moveTo>
                  <a:lnTo>
                    <a:pt x="2220" y="642"/>
                  </a:lnTo>
                  <a:lnTo>
                    <a:pt x="2214" y="640"/>
                  </a:lnTo>
                  <a:lnTo>
                    <a:pt x="2210" y="638"/>
                  </a:lnTo>
                  <a:lnTo>
                    <a:pt x="2206" y="634"/>
                  </a:lnTo>
                  <a:lnTo>
                    <a:pt x="2203" y="630"/>
                  </a:lnTo>
                  <a:lnTo>
                    <a:pt x="2199" y="624"/>
                  </a:lnTo>
                  <a:lnTo>
                    <a:pt x="2197" y="619"/>
                  </a:lnTo>
                  <a:lnTo>
                    <a:pt x="2197" y="613"/>
                  </a:lnTo>
                  <a:lnTo>
                    <a:pt x="2197" y="409"/>
                  </a:lnTo>
                  <a:lnTo>
                    <a:pt x="2197" y="403"/>
                  </a:lnTo>
                  <a:lnTo>
                    <a:pt x="2199" y="398"/>
                  </a:lnTo>
                  <a:lnTo>
                    <a:pt x="2203" y="394"/>
                  </a:lnTo>
                  <a:lnTo>
                    <a:pt x="2206" y="388"/>
                  </a:lnTo>
                  <a:lnTo>
                    <a:pt x="2210" y="386"/>
                  </a:lnTo>
                  <a:lnTo>
                    <a:pt x="2214" y="382"/>
                  </a:lnTo>
                  <a:lnTo>
                    <a:pt x="2220" y="380"/>
                  </a:lnTo>
                  <a:lnTo>
                    <a:pt x="2226" y="380"/>
                  </a:lnTo>
                  <a:lnTo>
                    <a:pt x="2231" y="380"/>
                  </a:lnTo>
                  <a:lnTo>
                    <a:pt x="2237" y="382"/>
                  </a:lnTo>
                  <a:lnTo>
                    <a:pt x="2243" y="386"/>
                  </a:lnTo>
                  <a:lnTo>
                    <a:pt x="2247" y="388"/>
                  </a:lnTo>
                  <a:lnTo>
                    <a:pt x="2251" y="394"/>
                  </a:lnTo>
                  <a:lnTo>
                    <a:pt x="2253" y="398"/>
                  </a:lnTo>
                  <a:lnTo>
                    <a:pt x="2254" y="403"/>
                  </a:lnTo>
                  <a:lnTo>
                    <a:pt x="2254" y="409"/>
                  </a:lnTo>
                  <a:lnTo>
                    <a:pt x="2254" y="613"/>
                  </a:lnTo>
                  <a:lnTo>
                    <a:pt x="2254" y="619"/>
                  </a:lnTo>
                  <a:lnTo>
                    <a:pt x="2253" y="624"/>
                  </a:lnTo>
                  <a:lnTo>
                    <a:pt x="2251" y="630"/>
                  </a:lnTo>
                  <a:lnTo>
                    <a:pt x="2247" y="634"/>
                  </a:lnTo>
                  <a:lnTo>
                    <a:pt x="2243" y="638"/>
                  </a:lnTo>
                  <a:lnTo>
                    <a:pt x="2237" y="640"/>
                  </a:lnTo>
                  <a:lnTo>
                    <a:pt x="2231" y="642"/>
                  </a:lnTo>
                  <a:lnTo>
                    <a:pt x="2226" y="6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black">
            <a:xfrm>
              <a:off x="6814457" y="5743756"/>
              <a:ext cx="1964555" cy="819742"/>
            </a:xfrm>
            <a:custGeom>
              <a:avLst/>
              <a:gdLst>
                <a:gd name="T0" fmla="*/ 1818 w 3892"/>
                <a:gd name="T1" fmla="*/ 1438 h 1624"/>
                <a:gd name="T2" fmla="*/ 1962 w 3892"/>
                <a:gd name="T3" fmla="*/ 1526 h 1624"/>
                <a:gd name="T4" fmla="*/ 2114 w 3892"/>
                <a:gd name="T5" fmla="*/ 1423 h 1624"/>
                <a:gd name="T6" fmla="*/ 3232 w 3892"/>
                <a:gd name="T7" fmla="*/ 1405 h 1624"/>
                <a:gd name="T8" fmla="*/ 3449 w 3892"/>
                <a:gd name="T9" fmla="*/ 1342 h 1624"/>
                <a:gd name="T10" fmla="*/ 3704 w 3892"/>
                <a:gd name="T11" fmla="*/ 1137 h 1624"/>
                <a:gd name="T12" fmla="*/ 3821 w 3892"/>
                <a:gd name="T13" fmla="*/ 908 h 1624"/>
                <a:gd name="T14" fmla="*/ 3796 w 3892"/>
                <a:gd name="T15" fmla="*/ 88 h 1624"/>
                <a:gd name="T16" fmla="*/ 3595 w 3892"/>
                <a:gd name="T17" fmla="*/ 59 h 1624"/>
                <a:gd name="T18" fmla="*/ 3320 w 3892"/>
                <a:gd name="T19" fmla="*/ 165 h 1624"/>
                <a:gd name="T20" fmla="*/ 3103 w 3892"/>
                <a:gd name="T21" fmla="*/ 157 h 1624"/>
                <a:gd name="T22" fmla="*/ 2828 w 3892"/>
                <a:gd name="T23" fmla="*/ 56 h 1624"/>
                <a:gd name="T24" fmla="*/ 2598 w 3892"/>
                <a:gd name="T25" fmla="*/ 113 h 1624"/>
                <a:gd name="T26" fmla="*/ 2339 w 3892"/>
                <a:gd name="T27" fmla="*/ 177 h 1624"/>
                <a:gd name="T28" fmla="*/ 2053 w 3892"/>
                <a:gd name="T29" fmla="*/ 73 h 1624"/>
                <a:gd name="T30" fmla="*/ 1862 w 3892"/>
                <a:gd name="T31" fmla="*/ 65 h 1624"/>
                <a:gd name="T32" fmla="*/ 1584 w 3892"/>
                <a:gd name="T33" fmla="*/ 173 h 1624"/>
                <a:gd name="T34" fmla="*/ 1344 w 3892"/>
                <a:gd name="T35" fmla="*/ 136 h 1624"/>
                <a:gd name="T36" fmla="*/ 1092 w 3892"/>
                <a:gd name="T37" fmla="*/ 54 h 1624"/>
                <a:gd name="T38" fmla="*/ 841 w 3892"/>
                <a:gd name="T39" fmla="*/ 136 h 1624"/>
                <a:gd name="T40" fmla="*/ 601 w 3892"/>
                <a:gd name="T41" fmla="*/ 173 h 1624"/>
                <a:gd name="T42" fmla="*/ 395 w 3892"/>
                <a:gd name="T43" fmla="*/ 92 h 1624"/>
                <a:gd name="T44" fmla="*/ 188 w 3892"/>
                <a:gd name="T45" fmla="*/ 59 h 1624"/>
                <a:gd name="T46" fmla="*/ 55 w 3892"/>
                <a:gd name="T47" fmla="*/ 831 h 1624"/>
                <a:gd name="T48" fmla="*/ 117 w 3892"/>
                <a:gd name="T49" fmla="*/ 1033 h 1624"/>
                <a:gd name="T50" fmla="*/ 328 w 3892"/>
                <a:gd name="T51" fmla="*/ 1275 h 1624"/>
                <a:gd name="T52" fmla="*/ 581 w 3892"/>
                <a:gd name="T53" fmla="*/ 1390 h 1624"/>
                <a:gd name="T54" fmla="*/ 1947 w 3892"/>
                <a:gd name="T55" fmla="*/ 1624 h 1624"/>
                <a:gd name="T56" fmla="*/ 1887 w 3892"/>
                <a:gd name="T57" fmla="*/ 1561 h 1624"/>
                <a:gd name="T58" fmla="*/ 1740 w 3892"/>
                <a:gd name="T59" fmla="*/ 1469 h 1624"/>
                <a:gd name="T60" fmla="*/ 599 w 3892"/>
                <a:gd name="T61" fmla="*/ 1450 h 1624"/>
                <a:gd name="T62" fmla="*/ 336 w 3892"/>
                <a:gd name="T63" fmla="*/ 1348 h 1624"/>
                <a:gd name="T64" fmla="*/ 144 w 3892"/>
                <a:gd name="T65" fmla="*/ 1169 h 1624"/>
                <a:gd name="T66" fmla="*/ 17 w 3892"/>
                <a:gd name="T67" fmla="*/ 920 h 1624"/>
                <a:gd name="T68" fmla="*/ 0 w 3892"/>
                <a:gd name="T69" fmla="*/ 81 h 1624"/>
                <a:gd name="T70" fmla="*/ 174 w 3892"/>
                <a:gd name="T71" fmla="*/ 6 h 1624"/>
                <a:gd name="T72" fmla="*/ 414 w 3892"/>
                <a:gd name="T73" fmla="*/ 42 h 1624"/>
                <a:gd name="T74" fmla="*/ 666 w 3892"/>
                <a:gd name="T75" fmla="*/ 123 h 1624"/>
                <a:gd name="T76" fmla="*/ 918 w 3892"/>
                <a:gd name="T77" fmla="*/ 42 h 1624"/>
                <a:gd name="T78" fmla="*/ 1158 w 3892"/>
                <a:gd name="T79" fmla="*/ 6 h 1624"/>
                <a:gd name="T80" fmla="*/ 1436 w 3892"/>
                <a:gd name="T81" fmla="*/ 113 h 1624"/>
                <a:gd name="T82" fmla="*/ 1626 w 3892"/>
                <a:gd name="T83" fmla="*/ 105 h 1624"/>
                <a:gd name="T84" fmla="*/ 1912 w 3892"/>
                <a:gd name="T85" fmla="*/ 2 h 1624"/>
                <a:gd name="T86" fmla="*/ 2172 w 3892"/>
                <a:gd name="T87" fmla="*/ 65 h 1624"/>
                <a:gd name="T88" fmla="*/ 2402 w 3892"/>
                <a:gd name="T89" fmla="*/ 121 h 1624"/>
                <a:gd name="T90" fmla="*/ 2677 w 3892"/>
                <a:gd name="T91" fmla="*/ 21 h 1624"/>
                <a:gd name="T92" fmla="*/ 2894 w 3892"/>
                <a:gd name="T93" fmla="*/ 13 h 1624"/>
                <a:gd name="T94" fmla="*/ 3168 w 3892"/>
                <a:gd name="T95" fmla="*/ 119 h 1624"/>
                <a:gd name="T96" fmla="*/ 3378 w 3892"/>
                <a:gd name="T97" fmla="*/ 86 h 1624"/>
                <a:gd name="T98" fmla="*/ 3585 w 3892"/>
                <a:gd name="T99" fmla="*/ 6 h 1624"/>
                <a:gd name="T100" fmla="*/ 3800 w 3892"/>
                <a:gd name="T101" fmla="*/ 31 h 1624"/>
                <a:gd name="T102" fmla="*/ 3890 w 3892"/>
                <a:gd name="T103" fmla="*/ 84 h 1624"/>
                <a:gd name="T104" fmla="*/ 3875 w 3892"/>
                <a:gd name="T105" fmla="*/ 920 h 1624"/>
                <a:gd name="T106" fmla="*/ 3748 w 3892"/>
                <a:gd name="T107" fmla="*/ 1169 h 1624"/>
                <a:gd name="T108" fmla="*/ 3554 w 3892"/>
                <a:gd name="T109" fmla="*/ 1348 h 1624"/>
                <a:gd name="T110" fmla="*/ 3291 w 3892"/>
                <a:gd name="T111" fmla="*/ 1450 h 1624"/>
                <a:gd name="T112" fmla="*/ 2152 w 3892"/>
                <a:gd name="T113" fmla="*/ 1469 h 1624"/>
                <a:gd name="T114" fmla="*/ 2005 w 3892"/>
                <a:gd name="T115" fmla="*/ 1561 h 1624"/>
                <a:gd name="T116" fmla="*/ 1947 w 3892"/>
                <a:gd name="T117" fmla="*/ 1624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2" h="1624">
                  <a:moveTo>
                    <a:pt x="1684" y="1407"/>
                  </a:moveTo>
                  <a:lnTo>
                    <a:pt x="1709" y="1409"/>
                  </a:lnTo>
                  <a:lnTo>
                    <a:pt x="1734" y="1411"/>
                  </a:lnTo>
                  <a:lnTo>
                    <a:pt x="1757" y="1417"/>
                  </a:lnTo>
                  <a:lnTo>
                    <a:pt x="1778" y="1423"/>
                  </a:lnTo>
                  <a:lnTo>
                    <a:pt x="1799" y="1430"/>
                  </a:lnTo>
                  <a:lnTo>
                    <a:pt x="1818" y="1438"/>
                  </a:lnTo>
                  <a:lnTo>
                    <a:pt x="1836" y="1448"/>
                  </a:lnTo>
                  <a:lnTo>
                    <a:pt x="1853" y="1457"/>
                  </a:lnTo>
                  <a:lnTo>
                    <a:pt x="1884" y="1480"/>
                  </a:lnTo>
                  <a:lnTo>
                    <a:pt x="1909" y="1503"/>
                  </a:lnTo>
                  <a:lnTo>
                    <a:pt x="1930" y="1526"/>
                  </a:lnTo>
                  <a:lnTo>
                    <a:pt x="1947" y="1548"/>
                  </a:lnTo>
                  <a:lnTo>
                    <a:pt x="1962" y="1526"/>
                  </a:lnTo>
                  <a:lnTo>
                    <a:pt x="1983" y="1503"/>
                  </a:lnTo>
                  <a:lnTo>
                    <a:pt x="2008" y="1480"/>
                  </a:lnTo>
                  <a:lnTo>
                    <a:pt x="2039" y="1457"/>
                  </a:lnTo>
                  <a:lnTo>
                    <a:pt x="2056" y="1448"/>
                  </a:lnTo>
                  <a:lnTo>
                    <a:pt x="2074" y="1438"/>
                  </a:lnTo>
                  <a:lnTo>
                    <a:pt x="2093" y="1430"/>
                  </a:lnTo>
                  <a:lnTo>
                    <a:pt x="2114" y="1423"/>
                  </a:lnTo>
                  <a:lnTo>
                    <a:pt x="2135" y="1417"/>
                  </a:lnTo>
                  <a:lnTo>
                    <a:pt x="2158" y="1411"/>
                  </a:lnTo>
                  <a:lnTo>
                    <a:pt x="2183" y="1409"/>
                  </a:lnTo>
                  <a:lnTo>
                    <a:pt x="2210" y="1407"/>
                  </a:lnTo>
                  <a:lnTo>
                    <a:pt x="3188" y="1407"/>
                  </a:lnTo>
                  <a:lnTo>
                    <a:pt x="3199" y="1407"/>
                  </a:lnTo>
                  <a:lnTo>
                    <a:pt x="3232" y="1405"/>
                  </a:lnTo>
                  <a:lnTo>
                    <a:pt x="3253" y="1402"/>
                  </a:lnTo>
                  <a:lnTo>
                    <a:pt x="3280" y="1398"/>
                  </a:lnTo>
                  <a:lnTo>
                    <a:pt x="3309" y="1390"/>
                  </a:lnTo>
                  <a:lnTo>
                    <a:pt x="3341" y="1382"/>
                  </a:lnTo>
                  <a:lnTo>
                    <a:pt x="3376" y="1373"/>
                  </a:lnTo>
                  <a:lnTo>
                    <a:pt x="3410" y="1359"/>
                  </a:lnTo>
                  <a:lnTo>
                    <a:pt x="3449" y="1342"/>
                  </a:lnTo>
                  <a:lnTo>
                    <a:pt x="3487" y="1323"/>
                  </a:lnTo>
                  <a:lnTo>
                    <a:pt x="3526" y="1302"/>
                  </a:lnTo>
                  <a:lnTo>
                    <a:pt x="3564" y="1275"/>
                  </a:lnTo>
                  <a:lnTo>
                    <a:pt x="3600" y="1244"/>
                  </a:lnTo>
                  <a:lnTo>
                    <a:pt x="3639" y="1211"/>
                  </a:lnTo>
                  <a:lnTo>
                    <a:pt x="3673" y="1173"/>
                  </a:lnTo>
                  <a:lnTo>
                    <a:pt x="3704" y="1137"/>
                  </a:lnTo>
                  <a:lnTo>
                    <a:pt x="3731" y="1102"/>
                  </a:lnTo>
                  <a:lnTo>
                    <a:pt x="3754" y="1067"/>
                  </a:lnTo>
                  <a:lnTo>
                    <a:pt x="3773" y="1033"/>
                  </a:lnTo>
                  <a:lnTo>
                    <a:pt x="3789" y="1000"/>
                  </a:lnTo>
                  <a:lnTo>
                    <a:pt x="3802" y="968"/>
                  </a:lnTo>
                  <a:lnTo>
                    <a:pt x="3814" y="937"/>
                  </a:lnTo>
                  <a:lnTo>
                    <a:pt x="3821" y="908"/>
                  </a:lnTo>
                  <a:lnTo>
                    <a:pt x="3827" y="881"/>
                  </a:lnTo>
                  <a:lnTo>
                    <a:pt x="3831" y="856"/>
                  </a:lnTo>
                  <a:lnTo>
                    <a:pt x="3835" y="831"/>
                  </a:lnTo>
                  <a:lnTo>
                    <a:pt x="3837" y="791"/>
                  </a:lnTo>
                  <a:lnTo>
                    <a:pt x="3839" y="756"/>
                  </a:lnTo>
                  <a:lnTo>
                    <a:pt x="3839" y="107"/>
                  </a:lnTo>
                  <a:lnTo>
                    <a:pt x="3796" y="88"/>
                  </a:lnTo>
                  <a:lnTo>
                    <a:pt x="3754" y="71"/>
                  </a:lnTo>
                  <a:lnTo>
                    <a:pt x="3731" y="63"/>
                  </a:lnTo>
                  <a:lnTo>
                    <a:pt x="3706" y="57"/>
                  </a:lnTo>
                  <a:lnTo>
                    <a:pt x="3681" y="56"/>
                  </a:lnTo>
                  <a:lnTo>
                    <a:pt x="3652" y="54"/>
                  </a:lnTo>
                  <a:lnTo>
                    <a:pt x="3622" y="56"/>
                  </a:lnTo>
                  <a:lnTo>
                    <a:pt x="3595" y="59"/>
                  </a:lnTo>
                  <a:lnTo>
                    <a:pt x="3568" y="65"/>
                  </a:lnTo>
                  <a:lnTo>
                    <a:pt x="3543" y="73"/>
                  </a:lnTo>
                  <a:lnTo>
                    <a:pt x="3495" y="92"/>
                  </a:lnTo>
                  <a:lnTo>
                    <a:pt x="3447" y="113"/>
                  </a:lnTo>
                  <a:lnTo>
                    <a:pt x="3399" y="136"/>
                  </a:lnTo>
                  <a:lnTo>
                    <a:pt x="3347" y="157"/>
                  </a:lnTo>
                  <a:lnTo>
                    <a:pt x="3320" y="165"/>
                  </a:lnTo>
                  <a:lnTo>
                    <a:pt x="3289" y="173"/>
                  </a:lnTo>
                  <a:lnTo>
                    <a:pt x="3259" y="177"/>
                  </a:lnTo>
                  <a:lnTo>
                    <a:pt x="3226" y="178"/>
                  </a:lnTo>
                  <a:lnTo>
                    <a:pt x="3191" y="177"/>
                  </a:lnTo>
                  <a:lnTo>
                    <a:pt x="3161" y="173"/>
                  </a:lnTo>
                  <a:lnTo>
                    <a:pt x="3130" y="165"/>
                  </a:lnTo>
                  <a:lnTo>
                    <a:pt x="3103" y="157"/>
                  </a:lnTo>
                  <a:lnTo>
                    <a:pt x="3049" y="136"/>
                  </a:lnTo>
                  <a:lnTo>
                    <a:pt x="2999" y="113"/>
                  </a:lnTo>
                  <a:lnTo>
                    <a:pt x="2953" y="92"/>
                  </a:lnTo>
                  <a:lnTo>
                    <a:pt x="2907" y="73"/>
                  </a:lnTo>
                  <a:lnTo>
                    <a:pt x="2882" y="65"/>
                  </a:lnTo>
                  <a:lnTo>
                    <a:pt x="2855" y="59"/>
                  </a:lnTo>
                  <a:lnTo>
                    <a:pt x="2828" y="56"/>
                  </a:lnTo>
                  <a:lnTo>
                    <a:pt x="2800" y="54"/>
                  </a:lnTo>
                  <a:lnTo>
                    <a:pt x="2771" y="56"/>
                  </a:lnTo>
                  <a:lnTo>
                    <a:pt x="2742" y="59"/>
                  </a:lnTo>
                  <a:lnTo>
                    <a:pt x="2717" y="65"/>
                  </a:lnTo>
                  <a:lnTo>
                    <a:pt x="2692" y="73"/>
                  </a:lnTo>
                  <a:lnTo>
                    <a:pt x="2644" y="92"/>
                  </a:lnTo>
                  <a:lnTo>
                    <a:pt x="2598" y="113"/>
                  </a:lnTo>
                  <a:lnTo>
                    <a:pt x="2548" y="136"/>
                  </a:lnTo>
                  <a:lnTo>
                    <a:pt x="2496" y="157"/>
                  </a:lnTo>
                  <a:lnTo>
                    <a:pt x="2467" y="165"/>
                  </a:lnTo>
                  <a:lnTo>
                    <a:pt x="2439" y="171"/>
                  </a:lnTo>
                  <a:lnTo>
                    <a:pt x="2406" y="177"/>
                  </a:lnTo>
                  <a:lnTo>
                    <a:pt x="2373" y="177"/>
                  </a:lnTo>
                  <a:lnTo>
                    <a:pt x="2339" y="177"/>
                  </a:lnTo>
                  <a:lnTo>
                    <a:pt x="2308" y="171"/>
                  </a:lnTo>
                  <a:lnTo>
                    <a:pt x="2277" y="165"/>
                  </a:lnTo>
                  <a:lnTo>
                    <a:pt x="2250" y="157"/>
                  </a:lnTo>
                  <a:lnTo>
                    <a:pt x="2197" y="136"/>
                  </a:lnTo>
                  <a:lnTo>
                    <a:pt x="2149" y="113"/>
                  </a:lnTo>
                  <a:lnTo>
                    <a:pt x="2101" y="92"/>
                  </a:lnTo>
                  <a:lnTo>
                    <a:pt x="2053" y="73"/>
                  </a:lnTo>
                  <a:lnTo>
                    <a:pt x="2028" y="65"/>
                  </a:lnTo>
                  <a:lnTo>
                    <a:pt x="2003" y="59"/>
                  </a:lnTo>
                  <a:lnTo>
                    <a:pt x="1976" y="56"/>
                  </a:lnTo>
                  <a:lnTo>
                    <a:pt x="1945" y="54"/>
                  </a:lnTo>
                  <a:lnTo>
                    <a:pt x="1916" y="56"/>
                  </a:lnTo>
                  <a:lnTo>
                    <a:pt x="1889" y="59"/>
                  </a:lnTo>
                  <a:lnTo>
                    <a:pt x="1862" y="65"/>
                  </a:lnTo>
                  <a:lnTo>
                    <a:pt x="1837" y="73"/>
                  </a:lnTo>
                  <a:lnTo>
                    <a:pt x="1791" y="92"/>
                  </a:lnTo>
                  <a:lnTo>
                    <a:pt x="1743" y="113"/>
                  </a:lnTo>
                  <a:lnTo>
                    <a:pt x="1695" y="136"/>
                  </a:lnTo>
                  <a:lnTo>
                    <a:pt x="1642" y="157"/>
                  </a:lnTo>
                  <a:lnTo>
                    <a:pt x="1615" y="165"/>
                  </a:lnTo>
                  <a:lnTo>
                    <a:pt x="1584" y="173"/>
                  </a:lnTo>
                  <a:lnTo>
                    <a:pt x="1553" y="177"/>
                  </a:lnTo>
                  <a:lnTo>
                    <a:pt x="1519" y="178"/>
                  </a:lnTo>
                  <a:lnTo>
                    <a:pt x="1486" y="177"/>
                  </a:lnTo>
                  <a:lnTo>
                    <a:pt x="1453" y="173"/>
                  </a:lnTo>
                  <a:lnTo>
                    <a:pt x="1425" y="165"/>
                  </a:lnTo>
                  <a:lnTo>
                    <a:pt x="1396" y="157"/>
                  </a:lnTo>
                  <a:lnTo>
                    <a:pt x="1344" y="136"/>
                  </a:lnTo>
                  <a:lnTo>
                    <a:pt x="1294" y="113"/>
                  </a:lnTo>
                  <a:lnTo>
                    <a:pt x="1248" y="92"/>
                  </a:lnTo>
                  <a:lnTo>
                    <a:pt x="1200" y="73"/>
                  </a:lnTo>
                  <a:lnTo>
                    <a:pt x="1175" y="65"/>
                  </a:lnTo>
                  <a:lnTo>
                    <a:pt x="1150" y="59"/>
                  </a:lnTo>
                  <a:lnTo>
                    <a:pt x="1121" y="56"/>
                  </a:lnTo>
                  <a:lnTo>
                    <a:pt x="1092" y="54"/>
                  </a:lnTo>
                  <a:lnTo>
                    <a:pt x="1064" y="56"/>
                  </a:lnTo>
                  <a:lnTo>
                    <a:pt x="1037" y="59"/>
                  </a:lnTo>
                  <a:lnTo>
                    <a:pt x="1010" y="65"/>
                  </a:lnTo>
                  <a:lnTo>
                    <a:pt x="985" y="73"/>
                  </a:lnTo>
                  <a:lnTo>
                    <a:pt x="937" y="92"/>
                  </a:lnTo>
                  <a:lnTo>
                    <a:pt x="891" y="113"/>
                  </a:lnTo>
                  <a:lnTo>
                    <a:pt x="841" y="136"/>
                  </a:lnTo>
                  <a:lnTo>
                    <a:pt x="789" y="157"/>
                  </a:lnTo>
                  <a:lnTo>
                    <a:pt x="760" y="165"/>
                  </a:lnTo>
                  <a:lnTo>
                    <a:pt x="731" y="173"/>
                  </a:lnTo>
                  <a:lnTo>
                    <a:pt x="699" y="177"/>
                  </a:lnTo>
                  <a:lnTo>
                    <a:pt x="666" y="178"/>
                  </a:lnTo>
                  <a:lnTo>
                    <a:pt x="631" y="177"/>
                  </a:lnTo>
                  <a:lnTo>
                    <a:pt x="601" y="173"/>
                  </a:lnTo>
                  <a:lnTo>
                    <a:pt x="570" y="165"/>
                  </a:lnTo>
                  <a:lnTo>
                    <a:pt x="543" y="157"/>
                  </a:lnTo>
                  <a:lnTo>
                    <a:pt x="516" y="148"/>
                  </a:lnTo>
                  <a:lnTo>
                    <a:pt x="491" y="136"/>
                  </a:lnTo>
                  <a:lnTo>
                    <a:pt x="466" y="125"/>
                  </a:lnTo>
                  <a:lnTo>
                    <a:pt x="441" y="113"/>
                  </a:lnTo>
                  <a:lnTo>
                    <a:pt x="395" y="92"/>
                  </a:lnTo>
                  <a:lnTo>
                    <a:pt x="347" y="73"/>
                  </a:lnTo>
                  <a:lnTo>
                    <a:pt x="322" y="65"/>
                  </a:lnTo>
                  <a:lnTo>
                    <a:pt x="297" y="59"/>
                  </a:lnTo>
                  <a:lnTo>
                    <a:pt x="268" y="56"/>
                  </a:lnTo>
                  <a:lnTo>
                    <a:pt x="240" y="54"/>
                  </a:lnTo>
                  <a:lnTo>
                    <a:pt x="213" y="56"/>
                  </a:lnTo>
                  <a:lnTo>
                    <a:pt x="188" y="59"/>
                  </a:lnTo>
                  <a:lnTo>
                    <a:pt x="163" y="63"/>
                  </a:lnTo>
                  <a:lnTo>
                    <a:pt x="140" y="69"/>
                  </a:lnTo>
                  <a:lnTo>
                    <a:pt x="96" y="86"/>
                  </a:lnTo>
                  <a:lnTo>
                    <a:pt x="53" y="105"/>
                  </a:lnTo>
                  <a:lnTo>
                    <a:pt x="53" y="756"/>
                  </a:lnTo>
                  <a:lnTo>
                    <a:pt x="53" y="789"/>
                  </a:lnTo>
                  <a:lnTo>
                    <a:pt x="55" y="831"/>
                  </a:lnTo>
                  <a:lnTo>
                    <a:pt x="59" y="856"/>
                  </a:lnTo>
                  <a:lnTo>
                    <a:pt x="63" y="881"/>
                  </a:lnTo>
                  <a:lnTo>
                    <a:pt x="69" y="908"/>
                  </a:lnTo>
                  <a:lnTo>
                    <a:pt x="78" y="937"/>
                  </a:lnTo>
                  <a:lnTo>
                    <a:pt x="88" y="968"/>
                  </a:lnTo>
                  <a:lnTo>
                    <a:pt x="101" y="1000"/>
                  </a:lnTo>
                  <a:lnTo>
                    <a:pt x="117" y="1033"/>
                  </a:lnTo>
                  <a:lnTo>
                    <a:pt x="136" y="1066"/>
                  </a:lnTo>
                  <a:lnTo>
                    <a:pt x="159" y="1102"/>
                  </a:lnTo>
                  <a:lnTo>
                    <a:pt x="186" y="1137"/>
                  </a:lnTo>
                  <a:lnTo>
                    <a:pt x="217" y="1173"/>
                  </a:lnTo>
                  <a:lnTo>
                    <a:pt x="251" y="1211"/>
                  </a:lnTo>
                  <a:lnTo>
                    <a:pt x="290" y="1246"/>
                  </a:lnTo>
                  <a:lnTo>
                    <a:pt x="328" y="1275"/>
                  </a:lnTo>
                  <a:lnTo>
                    <a:pt x="366" y="1302"/>
                  </a:lnTo>
                  <a:lnTo>
                    <a:pt x="405" y="1325"/>
                  </a:lnTo>
                  <a:lnTo>
                    <a:pt x="443" y="1342"/>
                  </a:lnTo>
                  <a:lnTo>
                    <a:pt x="480" y="1359"/>
                  </a:lnTo>
                  <a:lnTo>
                    <a:pt x="516" y="1373"/>
                  </a:lnTo>
                  <a:lnTo>
                    <a:pt x="551" y="1382"/>
                  </a:lnTo>
                  <a:lnTo>
                    <a:pt x="581" y="1390"/>
                  </a:lnTo>
                  <a:lnTo>
                    <a:pt x="610" y="1398"/>
                  </a:lnTo>
                  <a:lnTo>
                    <a:pt x="637" y="1402"/>
                  </a:lnTo>
                  <a:lnTo>
                    <a:pt x="660" y="1405"/>
                  </a:lnTo>
                  <a:lnTo>
                    <a:pt x="691" y="1407"/>
                  </a:lnTo>
                  <a:lnTo>
                    <a:pt x="704" y="1407"/>
                  </a:lnTo>
                  <a:lnTo>
                    <a:pt x="1684" y="1407"/>
                  </a:lnTo>
                  <a:close/>
                  <a:moveTo>
                    <a:pt x="1947" y="1624"/>
                  </a:moveTo>
                  <a:lnTo>
                    <a:pt x="1939" y="1622"/>
                  </a:lnTo>
                  <a:lnTo>
                    <a:pt x="1932" y="1620"/>
                  </a:lnTo>
                  <a:lnTo>
                    <a:pt x="1926" y="1615"/>
                  </a:lnTo>
                  <a:lnTo>
                    <a:pt x="1922" y="1609"/>
                  </a:lnTo>
                  <a:lnTo>
                    <a:pt x="1918" y="1601"/>
                  </a:lnTo>
                  <a:lnTo>
                    <a:pt x="1907" y="1584"/>
                  </a:lnTo>
                  <a:lnTo>
                    <a:pt x="1887" y="1561"/>
                  </a:lnTo>
                  <a:lnTo>
                    <a:pt x="1862" y="1534"/>
                  </a:lnTo>
                  <a:lnTo>
                    <a:pt x="1847" y="1521"/>
                  </a:lnTo>
                  <a:lnTo>
                    <a:pt x="1828" y="1507"/>
                  </a:lnTo>
                  <a:lnTo>
                    <a:pt x="1809" y="1496"/>
                  </a:lnTo>
                  <a:lnTo>
                    <a:pt x="1788" y="1484"/>
                  </a:lnTo>
                  <a:lnTo>
                    <a:pt x="1764" y="1475"/>
                  </a:lnTo>
                  <a:lnTo>
                    <a:pt x="1740" y="1469"/>
                  </a:lnTo>
                  <a:lnTo>
                    <a:pt x="1713" y="1463"/>
                  </a:lnTo>
                  <a:lnTo>
                    <a:pt x="1684" y="1463"/>
                  </a:lnTo>
                  <a:lnTo>
                    <a:pt x="704" y="1463"/>
                  </a:lnTo>
                  <a:lnTo>
                    <a:pt x="687" y="1461"/>
                  </a:lnTo>
                  <a:lnTo>
                    <a:pt x="653" y="1459"/>
                  </a:lnTo>
                  <a:lnTo>
                    <a:pt x="628" y="1455"/>
                  </a:lnTo>
                  <a:lnTo>
                    <a:pt x="599" y="1450"/>
                  </a:lnTo>
                  <a:lnTo>
                    <a:pt x="568" y="1444"/>
                  </a:lnTo>
                  <a:lnTo>
                    <a:pt x="533" y="1434"/>
                  </a:lnTo>
                  <a:lnTo>
                    <a:pt x="497" y="1423"/>
                  </a:lnTo>
                  <a:lnTo>
                    <a:pt x="459" y="1409"/>
                  </a:lnTo>
                  <a:lnTo>
                    <a:pt x="418" y="1392"/>
                  </a:lnTo>
                  <a:lnTo>
                    <a:pt x="378" y="1371"/>
                  </a:lnTo>
                  <a:lnTo>
                    <a:pt x="336" y="1348"/>
                  </a:lnTo>
                  <a:lnTo>
                    <a:pt x="295" y="1319"/>
                  </a:lnTo>
                  <a:lnTo>
                    <a:pt x="274" y="1304"/>
                  </a:lnTo>
                  <a:lnTo>
                    <a:pt x="255" y="1286"/>
                  </a:lnTo>
                  <a:lnTo>
                    <a:pt x="234" y="1269"/>
                  </a:lnTo>
                  <a:lnTo>
                    <a:pt x="215" y="1250"/>
                  </a:lnTo>
                  <a:lnTo>
                    <a:pt x="176" y="1210"/>
                  </a:lnTo>
                  <a:lnTo>
                    <a:pt x="144" y="1169"/>
                  </a:lnTo>
                  <a:lnTo>
                    <a:pt x="115" y="1131"/>
                  </a:lnTo>
                  <a:lnTo>
                    <a:pt x="90" y="1092"/>
                  </a:lnTo>
                  <a:lnTo>
                    <a:pt x="69" y="1054"/>
                  </a:lnTo>
                  <a:lnTo>
                    <a:pt x="51" y="1019"/>
                  </a:lnTo>
                  <a:lnTo>
                    <a:pt x="36" y="985"/>
                  </a:lnTo>
                  <a:lnTo>
                    <a:pt x="26" y="950"/>
                  </a:lnTo>
                  <a:lnTo>
                    <a:pt x="17" y="920"/>
                  </a:lnTo>
                  <a:lnTo>
                    <a:pt x="9" y="889"/>
                  </a:lnTo>
                  <a:lnTo>
                    <a:pt x="5" y="862"/>
                  </a:lnTo>
                  <a:lnTo>
                    <a:pt x="2" y="835"/>
                  </a:lnTo>
                  <a:lnTo>
                    <a:pt x="0" y="791"/>
                  </a:lnTo>
                  <a:lnTo>
                    <a:pt x="0" y="75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" y="75"/>
                  </a:lnTo>
                  <a:lnTo>
                    <a:pt x="7" y="69"/>
                  </a:lnTo>
                  <a:lnTo>
                    <a:pt x="13" y="65"/>
                  </a:lnTo>
                  <a:lnTo>
                    <a:pt x="63" y="42"/>
                  </a:lnTo>
                  <a:lnTo>
                    <a:pt x="117" y="21"/>
                  </a:lnTo>
                  <a:lnTo>
                    <a:pt x="144" y="11"/>
                  </a:lnTo>
                  <a:lnTo>
                    <a:pt x="174" y="6"/>
                  </a:lnTo>
                  <a:lnTo>
                    <a:pt x="205" y="2"/>
                  </a:lnTo>
                  <a:lnTo>
                    <a:pt x="240" y="0"/>
                  </a:lnTo>
                  <a:lnTo>
                    <a:pt x="274" y="2"/>
                  </a:lnTo>
                  <a:lnTo>
                    <a:pt x="305" y="6"/>
                  </a:lnTo>
                  <a:lnTo>
                    <a:pt x="334" y="13"/>
                  </a:lnTo>
                  <a:lnTo>
                    <a:pt x="363" y="21"/>
                  </a:lnTo>
                  <a:lnTo>
                    <a:pt x="414" y="42"/>
                  </a:lnTo>
                  <a:lnTo>
                    <a:pt x="464" y="65"/>
                  </a:lnTo>
                  <a:lnTo>
                    <a:pt x="510" y="86"/>
                  </a:lnTo>
                  <a:lnTo>
                    <a:pt x="558" y="105"/>
                  </a:lnTo>
                  <a:lnTo>
                    <a:pt x="583" y="113"/>
                  </a:lnTo>
                  <a:lnTo>
                    <a:pt x="608" y="119"/>
                  </a:lnTo>
                  <a:lnTo>
                    <a:pt x="637" y="123"/>
                  </a:lnTo>
                  <a:lnTo>
                    <a:pt x="666" y="123"/>
                  </a:lnTo>
                  <a:lnTo>
                    <a:pt x="695" y="123"/>
                  </a:lnTo>
                  <a:lnTo>
                    <a:pt x="722" y="119"/>
                  </a:lnTo>
                  <a:lnTo>
                    <a:pt x="749" y="113"/>
                  </a:lnTo>
                  <a:lnTo>
                    <a:pt x="774" y="105"/>
                  </a:lnTo>
                  <a:lnTo>
                    <a:pt x="822" y="86"/>
                  </a:lnTo>
                  <a:lnTo>
                    <a:pt x="868" y="65"/>
                  </a:lnTo>
                  <a:lnTo>
                    <a:pt x="918" y="42"/>
                  </a:lnTo>
                  <a:lnTo>
                    <a:pt x="969" y="21"/>
                  </a:lnTo>
                  <a:lnTo>
                    <a:pt x="998" y="13"/>
                  </a:lnTo>
                  <a:lnTo>
                    <a:pt x="1027" y="6"/>
                  </a:lnTo>
                  <a:lnTo>
                    <a:pt x="1060" y="2"/>
                  </a:lnTo>
                  <a:lnTo>
                    <a:pt x="1092" y="0"/>
                  </a:lnTo>
                  <a:lnTo>
                    <a:pt x="1127" y="2"/>
                  </a:lnTo>
                  <a:lnTo>
                    <a:pt x="1158" y="6"/>
                  </a:lnTo>
                  <a:lnTo>
                    <a:pt x="1186" y="13"/>
                  </a:lnTo>
                  <a:lnTo>
                    <a:pt x="1215" y="21"/>
                  </a:lnTo>
                  <a:lnTo>
                    <a:pt x="1267" y="42"/>
                  </a:lnTo>
                  <a:lnTo>
                    <a:pt x="1317" y="65"/>
                  </a:lnTo>
                  <a:lnTo>
                    <a:pt x="1363" y="86"/>
                  </a:lnTo>
                  <a:lnTo>
                    <a:pt x="1411" y="105"/>
                  </a:lnTo>
                  <a:lnTo>
                    <a:pt x="1436" y="113"/>
                  </a:lnTo>
                  <a:lnTo>
                    <a:pt x="1463" y="119"/>
                  </a:lnTo>
                  <a:lnTo>
                    <a:pt x="1490" y="123"/>
                  </a:lnTo>
                  <a:lnTo>
                    <a:pt x="1519" y="123"/>
                  </a:lnTo>
                  <a:lnTo>
                    <a:pt x="1547" y="123"/>
                  </a:lnTo>
                  <a:lnTo>
                    <a:pt x="1576" y="119"/>
                  </a:lnTo>
                  <a:lnTo>
                    <a:pt x="1601" y="113"/>
                  </a:lnTo>
                  <a:lnTo>
                    <a:pt x="1626" y="105"/>
                  </a:lnTo>
                  <a:lnTo>
                    <a:pt x="1674" y="86"/>
                  </a:lnTo>
                  <a:lnTo>
                    <a:pt x="1720" y="65"/>
                  </a:lnTo>
                  <a:lnTo>
                    <a:pt x="1770" y="42"/>
                  </a:lnTo>
                  <a:lnTo>
                    <a:pt x="1822" y="21"/>
                  </a:lnTo>
                  <a:lnTo>
                    <a:pt x="1851" y="13"/>
                  </a:lnTo>
                  <a:lnTo>
                    <a:pt x="1880" y="6"/>
                  </a:lnTo>
                  <a:lnTo>
                    <a:pt x="1912" y="2"/>
                  </a:lnTo>
                  <a:lnTo>
                    <a:pt x="1945" y="0"/>
                  </a:lnTo>
                  <a:lnTo>
                    <a:pt x="1980" y="2"/>
                  </a:lnTo>
                  <a:lnTo>
                    <a:pt x="2010" y="6"/>
                  </a:lnTo>
                  <a:lnTo>
                    <a:pt x="2041" y="11"/>
                  </a:lnTo>
                  <a:lnTo>
                    <a:pt x="2068" y="21"/>
                  </a:lnTo>
                  <a:lnTo>
                    <a:pt x="2122" y="42"/>
                  </a:lnTo>
                  <a:lnTo>
                    <a:pt x="2172" y="65"/>
                  </a:lnTo>
                  <a:lnTo>
                    <a:pt x="2218" y="86"/>
                  </a:lnTo>
                  <a:lnTo>
                    <a:pt x="2266" y="105"/>
                  </a:lnTo>
                  <a:lnTo>
                    <a:pt x="2291" y="113"/>
                  </a:lnTo>
                  <a:lnTo>
                    <a:pt x="2316" y="119"/>
                  </a:lnTo>
                  <a:lnTo>
                    <a:pt x="2343" y="121"/>
                  </a:lnTo>
                  <a:lnTo>
                    <a:pt x="2373" y="123"/>
                  </a:lnTo>
                  <a:lnTo>
                    <a:pt x="2402" y="121"/>
                  </a:lnTo>
                  <a:lnTo>
                    <a:pt x="2429" y="119"/>
                  </a:lnTo>
                  <a:lnTo>
                    <a:pt x="2456" y="113"/>
                  </a:lnTo>
                  <a:lnTo>
                    <a:pt x="2481" y="105"/>
                  </a:lnTo>
                  <a:lnTo>
                    <a:pt x="2527" y="86"/>
                  </a:lnTo>
                  <a:lnTo>
                    <a:pt x="2575" y="65"/>
                  </a:lnTo>
                  <a:lnTo>
                    <a:pt x="2623" y="40"/>
                  </a:lnTo>
                  <a:lnTo>
                    <a:pt x="2677" y="21"/>
                  </a:lnTo>
                  <a:lnTo>
                    <a:pt x="2704" y="11"/>
                  </a:lnTo>
                  <a:lnTo>
                    <a:pt x="2734" y="6"/>
                  </a:lnTo>
                  <a:lnTo>
                    <a:pt x="2765" y="2"/>
                  </a:lnTo>
                  <a:lnTo>
                    <a:pt x="2800" y="0"/>
                  </a:lnTo>
                  <a:lnTo>
                    <a:pt x="2832" y="2"/>
                  </a:lnTo>
                  <a:lnTo>
                    <a:pt x="2865" y="6"/>
                  </a:lnTo>
                  <a:lnTo>
                    <a:pt x="2894" y="13"/>
                  </a:lnTo>
                  <a:lnTo>
                    <a:pt x="2923" y="21"/>
                  </a:lnTo>
                  <a:lnTo>
                    <a:pt x="2974" y="42"/>
                  </a:lnTo>
                  <a:lnTo>
                    <a:pt x="3024" y="65"/>
                  </a:lnTo>
                  <a:lnTo>
                    <a:pt x="3070" y="86"/>
                  </a:lnTo>
                  <a:lnTo>
                    <a:pt x="3118" y="105"/>
                  </a:lnTo>
                  <a:lnTo>
                    <a:pt x="3143" y="113"/>
                  </a:lnTo>
                  <a:lnTo>
                    <a:pt x="3168" y="119"/>
                  </a:lnTo>
                  <a:lnTo>
                    <a:pt x="3195" y="123"/>
                  </a:lnTo>
                  <a:lnTo>
                    <a:pt x="3226" y="123"/>
                  </a:lnTo>
                  <a:lnTo>
                    <a:pt x="3255" y="123"/>
                  </a:lnTo>
                  <a:lnTo>
                    <a:pt x="3282" y="119"/>
                  </a:lnTo>
                  <a:lnTo>
                    <a:pt x="3307" y="113"/>
                  </a:lnTo>
                  <a:lnTo>
                    <a:pt x="3332" y="105"/>
                  </a:lnTo>
                  <a:lnTo>
                    <a:pt x="3378" y="86"/>
                  </a:lnTo>
                  <a:lnTo>
                    <a:pt x="3424" y="65"/>
                  </a:lnTo>
                  <a:lnTo>
                    <a:pt x="3449" y="54"/>
                  </a:lnTo>
                  <a:lnTo>
                    <a:pt x="3474" y="42"/>
                  </a:lnTo>
                  <a:lnTo>
                    <a:pt x="3499" y="31"/>
                  </a:lnTo>
                  <a:lnTo>
                    <a:pt x="3527" y="21"/>
                  </a:lnTo>
                  <a:lnTo>
                    <a:pt x="3554" y="11"/>
                  </a:lnTo>
                  <a:lnTo>
                    <a:pt x="3585" y="6"/>
                  </a:lnTo>
                  <a:lnTo>
                    <a:pt x="3618" y="2"/>
                  </a:lnTo>
                  <a:lnTo>
                    <a:pt x="3652" y="0"/>
                  </a:lnTo>
                  <a:lnTo>
                    <a:pt x="3687" y="2"/>
                  </a:lnTo>
                  <a:lnTo>
                    <a:pt x="3718" y="6"/>
                  </a:lnTo>
                  <a:lnTo>
                    <a:pt x="3748" y="11"/>
                  </a:lnTo>
                  <a:lnTo>
                    <a:pt x="3775" y="19"/>
                  </a:lnTo>
                  <a:lnTo>
                    <a:pt x="3800" y="31"/>
                  </a:lnTo>
                  <a:lnTo>
                    <a:pt x="3825" y="40"/>
                  </a:lnTo>
                  <a:lnTo>
                    <a:pt x="3848" y="52"/>
                  </a:lnTo>
                  <a:lnTo>
                    <a:pt x="3871" y="63"/>
                  </a:lnTo>
                  <a:lnTo>
                    <a:pt x="3877" y="67"/>
                  </a:lnTo>
                  <a:lnTo>
                    <a:pt x="3883" y="71"/>
                  </a:lnTo>
                  <a:lnTo>
                    <a:pt x="3888" y="77"/>
                  </a:lnTo>
                  <a:lnTo>
                    <a:pt x="3890" y="84"/>
                  </a:lnTo>
                  <a:lnTo>
                    <a:pt x="3892" y="90"/>
                  </a:lnTo>
                  <a:lnTo>
                    <a:pt x="3892" y="756"/>
                  </a:lnTo>
                  <a:lnTo>
                    <a:pt x="3892" y="791"/>
                  </a:lnTo>
                  <a:lnTo>
                    <a:pt x="3888" y="835"/>
                  </a:lnTo>
                  <a:lnTo>
                    <a:pt x="3887" y="862"/>
                  </a:lnTo>
                  <a:lnTo>
                    <a:pt x="3881" y="889"/>
                  </a:lnTo>
                  <a:lnTo>
                    <a:pt x="3875" y="920"/>
                  </a:lnTo>
                  <a:lnTo>
                    <a:pt x="3865" y="950"/>
                  </a:lnTo>
                  <a:lnTo>
                    <a:pt x="3854" y="985"/>
                  </a:lnTo>
                  <a:lnTo>
                    <a:pt x="3840" y="1019"/>
                  </a:lnTo>
                  <a:lnTo>
                    <a:pt x="3823" y="1056"/>
                  </a:lnTo>
                  <a:lnTo>
                    <a:pt x="3802" y="1092"/>
                  </a:lnTo>
                  <a:lnTo>
                    <a:pt x="3777" y="1131"/>
                  </a:lnTo>
                  <a:lnTo>
                    <a:pt x="3748" y="1169"/>
                  </a:lnTo>
                  <a:lnTo>
                    <a:pt x="3716" y="1210"/>
                  </a:lnTo>
                  <a:lnTo>
                    <a:pt x="3677" y="1250"/>
                  </a:lnTo>
                  <a:lnTo>
                    <a:pt x="3658" y="1269"/>
                  </a:lnTo>
                  <a:lnTo>
                    <a:pt x="3637" y="1286"/>
                  </a:lnTo>
                  <a:lnTo>
                    <a:pt x="3616" y="1304"/>
                  </a:lnTo>
                  <a:lnTo>
                    <a:pt x="3597" y="1319"/>
                  </a:lnTo>
                  <a:lnTo>
                    <a:pt x="3554" y="1348"/>
                  </a:lnTo>
                  <a:lnTo>
                    <a:pt x="3514" y="1371"/>
                  </a:lnTo>
                  <a:lnTo>
                    <a:pt x="3472" y="1392"/>
                  </a:lnTo>
                  <a:lnTo>
                    <a:pt x="3433" y="1409"/>
                  </a:lnTo>
                  <a:lnTo>
                    <a:pt x="3393" y="1423"/>
                  </a:lnTo>
                  <a:lnTo>
                    <a:pt x="3357" y="1434"/>
                  </a:lnTo>
                  <a:lnTo>
                    <a:pt x="3324" y="1444"/>
                  </a:lnTo>
                  <a:lnTo>
                    <a:pt x="3291" y="1450"/>
                  </a:lnTo>
                  <a:lnTo>
                    <a:pt x="3262" y="1455"/>
                  </a:lnTo>
                  <a:lnTo>
                    <a:pt x="3239" y="1459"/>
                  </a:lnTo>
                  <a:lnTo>
                    <a:pt x="3203" y="1461"/>
                  </a:lnTo>
                  <a:lnTo>
                    <a:pt x="3188" y="1463"/>
                  </a:lnTo>
                  <a:lnTo>
                    <a:pt x="2210" y="1463"/>
                  </a:lnTo>
                  <a:lnTo>
                    <a:pt x="2179" y="1463"/>
                  </a:lnTo>
                  <a:lnTo>
                    <a:pt x="2152" y="1469"/>
                  </a:lnTo>
                  <a:lnTo>
                    <a:pt x="2127" y="1475"/>
                  </a:lnTo>
                  <a:lnTo>
                    <a:pt x="2104" y="1484"/>
                  </a:lnTo>
                  <a:lnTo>
                    <a:pt x="2083" y="1496"/>
                  </a:lnTo>
                  <a:lnTo>
                    <a:pt x="2064" y="1507"/>
                  </a:lnTo>
                  <a:lnTo>
                    <a:pt x="2045" y="1521"/>
                  </a:lnTo>
                  <a:lnTo>
                    <a:pt x="2029" y="1534"/>
                  </a:lnTo>
                  <a:lnTo>
                    <a:pt x="2005" y="1561"/>
                  </a:lnTo>
                  <a:lnTo>
                    <a:pt x="1985" y="1584"/>
                  </a:lnTo>
                  <a:lnTo>
                    <a:pt x="1974" y="1601"/>
                  </a:lnTo>
                  <a:lnTo>
                    <a:pt x="1970" y="1609"/>
                  </a:lnTo>
                  <a:lnTo>
                    <a:pt x="1966" y="1615"/>
                  </a:lnTo>
                  <a:lnTo>
                    <a:pt x="1960" y="1620"/>
                  </a:lnTo>
                  <a:lnTo>
                    <a:pt x="1953" y="1622"/>
                  </a:lnTo>
                  <a:lnTo>
                    <a:pt x="1947" y="1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black">
            <a:xfrm>
              <a:off x="7740201" y="4699897"/>
              <a:ext cx="117106" cy="117106"/>
            </a:xfrm>
            <a:custGeom>
              <a:avLst/>
              <a:gdLst>
                <a:gd name="T0" fmla="*/ 103 w 232"/>
                <a:gd name="T1" fmla="*/ 232 h 232"/>
                <a:gd name="T2" fmla="*/ 80 w 232"/>
                <a:gd name="T3" fmla="*/ 228 h 232"/>
                <a:gd name="T4" fmla="*/ 61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3 w 232"/>
                <a:gd name="T11" fmla="*/ 173 h 232"/>
                <a:gd name="T12" fmla="*/ 5 w 232"/>
                <a:gd name="T13" fmla="*/ 152 h 232"/>
                <a:gd name="T14" fmla="*/ 2 w 232"/>
                <a:gd name="T15" fmla="*/ 128 h 232"/>
                <a:gd name="T16" fmla="*/ 2 w 232"/>
                <a:gd name="T17" fmla="*/ 105 h 232"/>
                <a:gd name="T18" fmla="*/ 5 w 232"/>
                <a:gd name="T19" fmla="*/ 82 h 232"/>
                <a:gd name="T20" fmla="*/ 13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1 w 232"/>
                <a:gd name="T27" fmla="*/ 15 h 232"/>
                <a:gd name="T28" fmla="*/ 80 w 232"/>
                <a:gd name="T29" fmla="*/ 6 h 232"/>
                <a:gd name="T30" fmla="*/ 103 w 232"/>
                <a:gd name="T31" fmla="*/ 2 h 232"/>
                <a:gd name="T32" fmla="*/ 128 w 232"/>
                <a:gd name="T33" fmla="*/ 2 h 232"/>
                <a:gd name="T34" fmla="*/ 149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5 w 232"/>
                <a:gd name="T41" fmla="*/ 42 h 232"/>
                <a:gd name="T42" fmla="*/ 219 w 232"/>
                <a:gd name="T43" fmla="*/ 61 h 232"/>
                <a:gd name="T44" fmla="*/ 226 w 232"/>
                <a:gd name="T45" fmla="*/ 82 h 232"/>
                <a:gd name="T46" fmla="*/ 232 w 232"/>
                <a:gd name="T47" fmla="*/ 105 h 232"/>
                <a:gd name="T48" fmla="*/ 232 w 232"/>
                <a:gd name="T49" fmla="*/ 128 h 232"/>
                <a:gd name="T50" fmla="*/ 226 w 232"/>
                <a:gd name="T51" fmla="*/ 152 h 232"/>
                <a:gd name="T52" fmla="*/ 219 w 232"/>
                <a:gd name="T53" fmla="*/ 173 h 232"/>
                <a:gd name="T54" fmla="*/ 205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49 w 232"/>
                <a:gd name="T61" fmla="*/ 228 h 232"/>
                <a:gd name="T62" fmla="*/ 128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6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6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4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1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8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5"/>
                  </a:lnTo>
                  <a:lnTo>
                    <a:pt x="232" y="117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0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4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6" y="186"/>
                  </a:lnTo>
                  <a:lnTo>
                    <a:pt x="157" y="178"/>
                  </a:lnTo>
                  <a:lnTo>
                    <a:pt x="169" y="169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3"/>
                  </a:lnTo>
                  <a:lnTo>
                    <a:pt x="157" y="56"/>
                  </a:lnTo>
                  <a:lnTo>
                    <a:pt x="146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black">
            <a:xfrm>
              <a:off x="7514065" y="4946728"/>
              <a:ext cx="119125" cy="86315"/>
            </a:xfrm>
            <a:custGeom>
              <a:avLst/>
              <a:gdLst>
                <a:gd name="T0" fmla="*/ 94 w 236"/>
                <a:gd name="T1" fmla="*/ 169 h 171"/>
                <a:gd name="T2" fmla="*/ 52 w 236"/>
                <a:gd name="T3" fmla="*/ 156 h 171"/>
                <a:gd name="T4" fmla="*/ 27 w 236"/>
                <a:gd name="T5" fmla="*/ 141 h 171"/>
                <a:gd name="T6" fmla="*/ 16 w 236"/>
                <a:gd name="T7" fmla="*/ 127 h 171"/>
                <a:gd name="T8" fmla="*/ 6 w 236"/>
                <a:gd name="T9" fmla="*/ 112 h 171"/>
                <a:gd name="T10" fmla="*/ 2 w 236"/>
                <a:gd name="T11" fmla="*/ 95 h 171"/>
                <a:gd name="T12" fmla="*/ 2 w 236"/>
                <a:gd name="T13" fmla="*/ 77 h 171"/>
                <a:gd name="T14" fmla="*/ 6 w 236"/>
                <a:gd name="T15" fmla="*/ 60 h 171"/>
                <a:gd name="T16" fmla="*/ 16 w 236"/>
                <a:gd name="T17" fmla="*/ 45 h 171"/>
                <a:gd name="T18" fmla="*/ 27 w 236"/>
                <a:gd name="T19" fmla="*/ 31 h 171"/>
                <a:gd name="T20" fmla="*/ 52 w 236"/>
                <a:gd name="T21" fmla="*/ 14 h 171"/>
                <a:gd name="T22" fmla="*/ 94 w 236"/>
                <a:gd name="T23" fmla="*/ 0 h 171"/>
                <a:gd name="T24" fmla="*/ 142 w 236"/>
                <a:gd name="T25" fmla="*/ 0 h 171"/>
                <a:gd name="T26" fmla="*/ 185 w 236"/>
                <a:gd name="T27" fmla="*/ 14 h 171"/>
                <a:gd name="T28" fmla="*/ 209 w 236"/>
                <a:gd name="T29" fmla="*/ 31 h 171"/>
                <a:gd name="T30" fmla="*/ 221 w 236"/>
                <a:gd name="T31" fmla="*/ 45 h 171"/>
                <a:gd name="T32" fmla="*/ 231 w 236"/>
                <a:gd name="T33" fmla="*/ 60 h 171"/>
                <a:gd name="T34" fmla="*/ 234 w 236"/>
                <a:gd name="T35" fmla="*/ 77 h 171"/>
                <a:gd name="T36" fmla="*/ 234 w 236"/>
                <a:gd name="T37" fmla="*/ 95 h 171"/>
                <a:gd name="T38" fmla="*/ 231 w 236"/>
                <a:gd name="T39" fmla="*/ 112 h 171"/>
                <a:gd name="T40" fmla="*/ 221 w 236"/>
                <a:gd name="T41" fmla="*/ 127 h 171"/>
                <a:gd name="T42" fmla="*/ 209 w 236"/>
                <a:gd name="T43" fmla="*/ 141 h 171"/>
                <a:gd name="T44" fmla="*/ 185 w 236"/>
                <a:gd name="T45" fmla="*/ 156 h 171"/>
                <a:gd name="T46" fmla="*/ 142 w 236"/>
                <a:gd name="T47" fmla="*/ 169 h 171"/>
                <a:gd name="T48" fmla="*/ 119 w 236"/>
                <a:gd name="T49" fmla="*/ 41 h 171"/>
                <a:gd name="T50" fmla="*/ 88 w 236"/>
                <a:gd name="T51" fmla="*/ 45 h 171"/>
                <a:gd name="T52" fmla="*/ 64 w 236"/>
                <a:gd name="T53" fmla="*/ 56 h 171"/>
                <a:gd name="T54" fmla="*/ 48 w 236"/>
                <a:gd name="T55" fmla="*/ 70 h 171"/>
                <a:gd name="T56" fmla="*/ 42 w 236"/>
                <a:gd name="T57" fmla="*/ 85 h 171"/>
                <a:gd name="T58" fmla="*/ 48 w 236"/>
                <a:gd name="T59" fmla="*/ 100 h 171"/>
                <a:gd name="T60" fmla="*/ 64 w 236"/>
                <a:gd name="T61" fmla="*/ 116 h 171"/>
                <a:gd name="T62" fmla="*/ 88 w 236"/>
                <a:gd name="T63" fmla="*/ 125 h 171"/>
                <a:gd name="T64" fmla="*/ 119 w 236"/>
                <a:gd name="T65" fmla="*/ 129 h 171"/>
                <a:gd name="T66" fmla="*/ 150 w 236"/>
                <a:gd name="T67" fmla="*/ 125 h 171"/>
                <a:gd name="T68" fmla="*/ 173 w 236"/>
                <a:gd name="T69" fmla="*/ 116 h 171"/>
                <a:gd name="T70" fmla="*/ 188 w 236"/>
                <a:gd name="T71" fmla="*/ 100 h 171"/>
                <a:gd name="T72" fmla="*/ 194 w 236"/>
                <a:gd name="T73" fmla="*/ 85 h 171"/>
                <a:gd name="T74" fmla="*/ 188 w 236"/>
                <a:gd name="T75" fmla="*/ 70 h 171"/>
                <a:gd name="T76" fmla="*/ 173 w 236"/>
                <a:gd name="T77" fmla="*/ 56 h 171"/>
                <a:gd name="T78" fmla="*/ 150 w 236"/>
                <a:gd name="T79" fmla="*/ 45 h 171"/>
                <a:gd name="T80" fmla="*/ 119 w 236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171">
                  <a:moveTo>
                    <a:pt x="119" y="171"/>
                  </a:moveTo>
                  <a:lnTo>
                    <a:pt x="94" y="169"/>
                  </a:lnTo>
                  <a:lnTo>
                    <a:pt x="73" y="166"/>
                  </a:lnTo>
                  <a:lnTo>
                    <a:pt x="52" y="156"/>
                  </a:lnTo>
                  <a:lnTo>
                    <a:pt x="35" y="146"/>
                  </a:lnTo>
                  <a:lnTo>
                    <a:pt x="27" y="141"/>
                  </a:lnTo>
                  <a:lnTo>
                    <a:pt x="21" y="133"/>
                  </a:lnTo>
                  <a:lnTo>
                    <a:pt x="16" y="127"/>
                  </a:lnTo>
                  <a:lnTo>
                    <a:pt x="10" y="120"/>
                  </a:lnTo>
                  <a:lnTo>
                    <a:pt x="6" y="112"/>
                  </a:lnTo>
                  <a:lnTo>
                    <a:pt x="4" y="102"/>
                  </a:lnTo>
                  <a:lnTo>
                    <a:pt x="2" y="95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6" y="45"/>
                  </a:lnTo>
                  <a:lnTo>
                    <a:pt x="21" y="37"/>
                  </a:lnTo>
                  <a:lnTo>
                    <a:pt x="27" y="31"/>
                  </a:lnTo>
                  <a:lnTo>
                    <a:pt x="35" y="25"/>
                  </a:lnTo>
                  <a:lnTo>
                    <a:pt x="52" y="14"/>
                  </a:lnTo>
                  <a:lnTo>
                    <a:pt x="73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65" y="6"/>
                  </a:lnTo>
                  <a:lnTo>
                    <a:pt x="185" y="14"/>
                  </a:lnTo>
                  <a:lnTo>
                    <a:pt x="202" y="25"/>
                  </a:lnTo>
                  <a:lnTo>
                    <a:pt x="209" y="31"/>
                  </a:lnTo>
                  <a:lnTo>
                    <a:pt x="215" y="37"/>
                  </a:lnTo>
                  <a:lnTo>
                    <a:pt x="221" y="45"/>
                  </a:lnTo>
                  <a:lnTo>
                    <a:pt x="227" y="52"/>
                  </a:lnTo>
                  <a:lnTo>
                    <a:pt x="231" y="60"/>
                  </a:lnTo>
                  <a:lnTo>
                    <a:pt x="233" y="68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4" y="95"/>
                  </a:lnTo>
                  <a:lnTo>
                    <a:pt x="233" y="102"/>
                  </a:lnTo>
                  <a:lnTo>
                    <a:pt x="231" y="112"/>
                  </a:lnTo>
                  <a:lnTo>
                    <a:pt x="227" y="120"/>
                  </a:lnTo>
                  <a:lnTo>
                    <a:pt x="221" y="127"/>
                  </a:lnTo>
                  <a:lnTo>
                    <a:pt x="215" y="133"/>
                  </a:lnTo>
                  <a:lnTo>
                    <a:pt x="209" y="141"/>
                  </a:lnTo>
                  <a:lnTo>
                    <a:pt x="202" y="146"/>
                  </a:lnTo>
                  <a:lnTo>
                    <a:pt x="185" y="156"/>
                  </a:lnTo>
                  <a:lnTo>
                    <a:pt x="165" y="166"/>
                  </a:lnTo>
                  <a:lnTo>
                    <a:pt x="142" y="169"/>
                  </a:lnTo>
                  <a:lnTo>
                    <a:pt x="119" y="171"/>
                  </a:lnTo>
                  <a:close/>
                  <a:moveTo>
                    <a:pt x="119" y="41"/>
                  </a:moveTo>
                  <a:lnTo>
                    <a:pt x="102" y="43"/>
                  </a:lnTo>
                  <a:lnTo>
                    <a:pt x="88" y="45"/>
                  </a:lnTo>
                  <a:lnTo>
                    <a:pt x="75" y="50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48" y="70"/>
                  </a:lnTo>
                  <a:lnTo>
                    <a:pt x="44" y="77"/>
                  </a:lnTo>
                  <a:lnTo>
                    <a:pt x="42" y="85"/>
                  </a:lnTo>
                  <a:lnTo>
                    <a:pt x="44" y="93"/>
                  </a:lnTo>
                  <a:lnTo>
                    <a:pt x="48" y="100"/>
                  </a:lnTo>
                  <a:lnTo>
                    <a:pt x="56" y="108"/>
                  </a:lnTo>
                  <a:lnTo>
                    <a:pt x="64" y="116"/>
                  </a:lnTo>
                  <a:lnTo>
                    <a:pt x="75" y="121"/>
                  </a:lnTo>
                  <a:lnTo>
                    <a:pt x="88" y="125"/>
                  </a:lnTo>
                  <a:lnTo>
                    <a:pt x="102" y="129"/>
                  </a:lnTo>
                  <a:lnTo>
                    <a:pt x="119" y="129"/>
                  </a:lnTo>
                  <a:lnTo>
                    <a:pt x="135" y="129"/>
                  </a:lnTo>
                  <a:lnTo>
                    <a:pt x="150" y="125"/>
                  </a:lnTo>
                  <a:lnTo>
                    <a:pt x="161" y="121"/>
                  </a:lnTo>
                  <a:lnTo>
                    <a:pt x="173" y="116"/>
                  </a:lnTo>
                  <a:lnTo>
                    <a:pt x="183" y="108"/>
                  </a:lnTo>
                  <a:lnTo>
                    <a:pt x="188" y="100"/>
                  </a:lnTo>
                  <a:lnTo>
                    <a:pt x="192" y="93"/>
                  </a:lnTo>
                  <a:lnTo>
                    <a:pt x="194" y="85"/>
                  </a:lnTo>
                  <a:lnTo>
                    <a:pt x="192" y="77"/>
                  </a:lnTo>
                  <a:lnTo>
                    <a:pt x="188" y="70"/>
                  </a:lnTo>
                  <a:lnTo>
                    <a:pt x="183" y="62"/>
                  </a:lnTo>
                  <a:lnTo>
                    <a:pt x="173" y="56"/>
                  </a:lnTo>
                  <a:lnTo>
                    <a:pt x="161" y="50"/>
                  </a:lnTo>
                  <a:lnTo>
                    <a:pt x="150" y="45"/>
                  </a:lnTo>
                  <a:lnTo>
                    <a:pt x="135" y="43"/>
                  </a:lnTo>
                  <a:lnTo>
                    <a:pt x="1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black">
            <a:xfrm>
              <a:off x="7386359" y="4948747"/>
              <a:ext cx="103478" cy="80763"/>
            </a:xfrm>
            <a:custGeom>
              <a:avLst/>
              <a:gdLst>
                <a:gd name="T0" fmla="*/ 55 w 205"/>
                <a:gd name="T1" fmla="*/ 160 h 160"/>
                <a:gd name="T2" fmla="*/ 50 w 205"/>
                <a:gd name="T3" fmla="*/ 160 h 160"/>
                <a:gd name="T4" fmla="*/ 44 w 205"/>
                <a:gd name="T5" fmla="*/ 158 h 160"/>
                <a:gd name="T6" fmla="*/ 34 w 205"/>
                <a:gd name="T7" fmla="*/ 150 h 160"/>
                <a:gd name="T8" fmla="*/ 27 w 205"/>
                <a:gd name="T9" fmla="*/ 142 h 160"/>
                <a:gd name="T10" fmla="*/ 19 w 205"/>
                <a:gd name="T11" fmla="*/ 135 h 160"/>
                <a:gd name="T12" fmla="*/ 11 w 205"/>
                <a:gd name="T13" fmla="*/ 125 h 160"/>
                <a:gd name="T14" fmla="*/ 7 w 205"/>
                <a:gd name="T15" fmla="*/ 114 h 160"/>
                <a:gd name="T16" fmla="*/ 3 w 205"/>
                <a:gd name="T17" fmla="*/ 104 h 160"/>
                <a:gd name="T18" fmla="*/ 2 w 205"/>
                <a:gd name="T19" fmla="*/ 92 h 160"/>
                <a:gd name="T20" fmla="*/ 0 w 205"/>
                <a:gd name="T21" fmla="*/ 81 h 160"/>
                <a:gd name="T22" fmla="*/ 2 w 205"/>
                <a:gd name="T23" fmla="*/ 69 h 160"/>
                <a:gd name="T24" fmla="*/ 3 w 205"/>
                <a:gd name="T25" fmla="*/ 58 h 160"/>
                <a:gd name="T26" fmla="*/ 7 w 205"/>
                <a:gd name="T27" fmla="*/ 46 h 160"/>
                <a:gd name="T28" fmla="*/ 11 w 205"/>
                <a:gd name="T29" fmla="*/ 37 h 160"/>
                <a:gd name="T30" fmla="*/ 17 w 205"/>
                <a:gd name="T31" fmla="*/ 27 h 160"/>
                <a:gd name="T32" fmla="*/ 25 w 205"/>
                <a:gd name="T33" fmla="*/ 18 h 160"/>
                <a:gd name="T34" fmla="*/ 32 w 205"/>
                <a:gd name="T35" fmla="*/ 10 h 160"/>
                <a:gd name="T36" fmla="*/ 42 w 205"/>
                <a:gd name="T37" fmla="*/ 4 h 160"/>
                <a:gd name="T38" fmla="*/ 48 w 205"/>
                <a:gd name="T39" fmla="*/ 2 h 160"/>
                <a:gd name="T40" fmla="*/ 52 w 205"/>
                <a:gd name="T41" fmla="*/ 0 h 160"/>
                <a:gd name="T42" fmla="*/ 57 w 205"/>
                <a:gd name="T43" fmla="*/ 0 h 160"/>
                <a:gd name="T44" fmla="*/ 63 w 205"/>
                <a:gd name="T45" fmla="*/ 2 h 160"/>
                <a:gd name="T46" fmla="*/ 194 w 205"/>
                <a:gd name="T47" fmla="*/ 62 h 160"/>
                <a:gd name="T48" fmla="*/ 199 w 205"/>
                <a:gd name="T49" fmla="*/ 66 h 160"/>
                <a:gd name="T50" fmla="*/ 201 w 205"/>
                <a:gd name="T51" fmla="*/ 69 h 160"/>
                <a:gd name="T52" fmla="*/ 205 w 205"/>
                <a:gd name="T53" fmla="*/ 75 h 160"/>
                <a:gd name="T54" fmla="*/ 205 w 205"/>
                <a:gd name="T55" fmla="*/ 81 h 160"/>
                <a:gd name="T56" fmla="*/ 205 w 205"/>
                <a:gd name="T57" fmla="*/ 87 h 160"/>
                <a:gd name="T58" fmla="*/ 201 w 205"/>
                <a:gd name="T59" fmla="*/ 92 h 160"/>
                <a:gd name="T60" fmla="*/ 197 w 205"/>
                <a:gd name="T61" fmla="*/ 96 h 160"/>
                <a:gd name="T62" fmla="*/ 194 w 205"/>
                <a:gd name="T63" fmla="*/ 100 h 160"/>
                <a:gd name="T64" fmla="*/ 63 w 205"/>
                <a:gd name="T65" fmla="*/ 158 h 160"/>
                <a:gd name="T66" fmla="*/ 59 w 205"/>
                <a:gd name="T67" fmla="*/ 160 h 160"/>
                <a:gd name="T68" fmla="*/ 55 w 205"/>
                <a:gd name="T69" fmla="*/ 160 h 160"/>
                <a:gd name="T70" fmla="*/ 57 w 205"/>
                <a:gd name="T71" fmla="*/ 46 h 160"/>
                <a:gd name="T72" fmla="*/ 50 w 205"/>
                <a:gd name="T73" fmla="*/ 52 h 160"/>
                <a:gd name="T74" fmla="*/ 46 w 205"/>
                <a:gd name="T75" fmla="*/ 62 h 160"/>
                <a:gd name="T76" fmla="*/ 44 w 205"/>
                <a:gd name="T77" fmla="*/ 71 h 160"/>
                <a:gd name="T78" fmla="*/ 42 w 205"/>
                <a:gd name="T79" fmla="*/ 81 h 160"/>
                <a:gd name="T80" fmla="*/ 44 w 205"/>
                <a:gd name="T81" fmla="*/ 91 h 160"/>
                <a:gd name="T82" fmla="*/ 46 w 205"/>
                <a:gd name="T83" fmla="*/ 100 h 160"/>
                <a:gd name="T84" fmla="*/ 52 w 205"/>
                <a:gd name="T85" fmla="*/ 108 h 160"/>
                <a:gd name="T86" fmla="*/ 57 w 205"/>
                <a:gd name="T87" fmla="*/ 116 h 160"/>
                <a:gd name="T88" fmla="*/ 134 w 205"/>
                <a:gd name="T89" fmla="*/ 81 h 160"/>
                <a:gd name="T90" fmla="*/ 57 w 205"/>
                <a:gd name="T9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55" y="160"/>
                  </a:moveTo>
                  <a:lnTo>
                    <a:pt x="50" y="160"/>
                  </a:lnTo>
                  <a:lnTo>
                    <a:pt x="44" y="158"/>
                  </a:lnTo>
                  <a:lnTo>
                    <a:pt x="34" y="150"/>
                  </a:lnTo>
                  <a:lnTo>
                    <a:pt x="27" y="142"/>
                  </a:lnTo>
                  <a:lnTo>
                    <a:pt x="19" y="135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2" y="92"/>
                  </a:lnTo>
                  <a:lnTo>
                    <a:pt x="0" y="81"/>
                  </a:lnTo>
                  <a:lnTo>
                    <a:pt x="2" y="69"/>
                  </a:lnTo>
                  <a:lnTo>
                    <a:pt x="3" y="58"/>
                  </a:lnTo>
                  <a:lnTo>
                    <a:pt x="7" y="46"/>
                  </a:lnTo>
                  <a:lnTo>
                    <a:pt x="11" y="37"/>
                  </a:lnTo>
                  <a:lnTo>
                    <a:pt x="17" y="27"/>
                  </a:lnTo>
                  <a:lnTo>
                    <a:pt x="25" y="18"/>
                  </a:lnTo>
                  <a:lnTo>
                    <a:pt x="32" y="10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194" y="62"/>
                  </a:lnTo>
                  <a:lnTo>
                    <a:pt x="199" y="66"/>
                  </a:lnTo>
                  <a:lnTo>
                    <a:pt x="201" y="69"/>
                  </a:lnTo>
                  <a:lnTo>
                    <a:pt x="205" y="75"/>
                  </a:lnTo>
                  <a:lnTo>
                    <a:pt x="205" y="81"/>
                  </a:lnTo>
                  <a:lnTo>
                    <a:pt x="205" y="87"/>
                  </a:lnTo>
                  <a:lnTo>
                    <a:pt x="201" y="92"/>
                  </a:lnTo>
                  <a:lnTo>
                    <a:pt x="197" y="96"/>
                  </a:lnTo>
                  <a:lnTo>
                    <a:pt x="194" y="100"/>
                  </a:lnTo>
                  <a:lnTo>
                    <a:pt x="63" y="158"/>
                  </a:lnTo>
                  <a:lnTo>
                    <a:pt x="59" y="160"/>
                  </a:lnTo>
                  <a:lnTo>
                    <a:pt x="55" y="160"/>
                  </a:lnTo>
                  <a:close/>
                  <a:moveTo>
                    <a:pt x="57" y="46"/>
                  </a:moveTo>
                  <a:lnTo>
                    <a:pt x="50" y="52"/>
                  </a:lnTo>
                  <a:lnTo>
                    <a:pt x="46" y="62"/>
                  </a:lnTo>
                  <a:lnTo>
                    <a:pt x="44" y="71"/>
                  </a:lnTo>
                  <a:lnTo>
                    <a:pt x="42" y="81"/>
                  </a:lnTo>
                  <a:lnTo>
                    <a:pt x="44" y="91"/>
                  </a:lnTo>
                  <a:lnTo>
                    <a:pt x="46" y="100"/>
                  </a:lnTo>
                  <a:lnTo>
                    <a:pt x="52" y="108"/>
                  </a:lnTo>
                  <a:lnTo>
                    <a:pt x="57" y="116"/>
                  </a:lnTo>
                  <a:lnTo>
                    <a:pt x="134" y="81"/>
                  </a:lnTo>
                  <a:lnTo>
                    <a:pt x="57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black">
            <a:xfrm>
              <a:off x="8118272" y="4949757"/>
              <a:ext cx="103478" cy="80763"/>
            </a:xfrm>
            <a:custGeom>
              <a:avLst/>
              <a:gdLst>
                <a:gd name="T0" fmla="*/ 151 w 205"/>
                <a:gd name="T1" fmla="*/ 160 h 160"/>
                <a:gd name="T2" fmla="*/ 146 w 205"/>
                <a:gd name="T3" fmla="*/ 160 h 160"/>
                <a:gd name="T4" fmla="*/ 142 w 205"/>
                <a:gd name="T5" fmla="*/ 158 h 160"/>
                <a:gd name="T6" fmla="*/ 11 w 205"/>
                <a:gd name="T7" fmla="*/ 98 h 160"/>
                <a:gd name="T8" fmla="*/ 5 w 205"/>
                <a:gd name="T9" fmla="*/ 96 h 160"/>
                <a:gd name="T10" fmla="*/ 2 w 205"/>
                <a:gd name="T11" fmla="*/ 92 h 160"/>
                <a:gd name="T12" fmla="*/ 0 w 205"/>
                <a:gd name="T13" fmla="*/ 87 h 160"/>
                <a:gd name="T14" fmla="*/ 0 w 205"/>
                <a:gd name="T15" fmla="*/ 81 h 160"/>
                <a:gd name="T16" fmla="*/ 0 w 205"/>
                <a:gd name="T17" fmla="*/ 73 h 160"/>
                <a:gd name="T18" fmla="*/ 2 w 205"/>
                <a:gd name="T19" fmla="*/ 69 h 160"/>
                <a:gd name="T20" fmla="*/ 5 w 205"/>
                <a:gd name="T21" fmla="*/ 64 h 160"/>
                <a:gd name="T22" fmla="*/ 11 w 205"/>
                <a:gd name="T23" fmla="*/ 62 h 160"/>
                <a:gd name="T24" fmla="*/ 142 w 205"/>
                <a:gd name="T25" fmla="*/ 2 h 160"/>
                <a:gd name="T26" fmla="*/ 147 w 205"/>
                <a:gd name="T27" fmla="*/ 0 h 160"/>
                <a:gd name="T28" fmla="*/ 153 w 205"/>
                <a:gd name="T29" fmla="*/ 0 h 160"/>
                <a:gd name="T30" fmla="*/ 157 w 205"/>
                <a:gd name="T31" fmla="*/ 0 h 160"/>
                <a:gd name="T32" fmla="*/ 163 w 205"/>
                <a:gd name="T33" fmla="*/ 2 h 160"/>
                <a:gd name="T34" fmla="*/ 172 w 205"/>
                <a:gd name="T35" fmla="*/ 10 h 160"/>
                <a:gd name="T36" fmla="*/ 180 w 205"/>
                <a:gd name="T37" fmla="*/ 18 h 160"/>
                <a:gd name="T38" fmla="*/ 188 w 205"/>
                <a:gd name="T39" fmla="*/ 25 h 160"/>
                <a:gd name="T40" fmla="*/ 194 w 205"/>
                <a:gd name="T41" fmla="*/ 35 h 160"/>
                <a:gd name="T42" fmla="*/ 197 w 205"/>
                <a:gd name="T43" fmla="*/ 46 h 160"/>
                <a:gd name="T44" fmla="*/ 201 w 205"/>
                <a:gd name="T45" fmla="*/ 56 h 160"/>
                <a:gd name="T46" fmla="*/ 203 w 205"/>
                <a:gd name="T47" fmla="*/ 67 h 160"/>
                <a:gd name="T48" fmla="*/ 205 w 205"/>
                <a:gd name="T49" fmla="*/ 79 h 160"/>
                <a:gd name="T50" fmla="*/ 203 w 205"/>
                <a:gd name="T51" fmla="*/ 90 h 160"/>
                <a:gd name="T52" fmla="*/ 201 w 205"/>
                <a:gd name="T53" fmla="*/ 102 h 160"/>
                <a:gd name="T54" fmla="*/ 197 w 205"/>
                <a:gd name="T55" fmla="*/ 114 h 160"/>
                <a:gd name="T56" fmla="*/ 194 w 205"/>
                <a:gd name="T57" fmla="*/ 123 h 160"/>
                <a:gd name="T58" fmla="*/ 186 w 205"/>
                <a:gd name="T59" fmla="*/ 133 h 160"/>
                <a:gd name="T60" fmla="*/ 180 w 205"/>
                <a:gd name="T61" fmla="*/ 142 h 160"/>
                <a:gd name="T62" fmla="*/ 171 w 205"/>
                <a:gd name="T63" fmla="*/ 150 h 160"/>
                <a:gd name="T64" fmla="*/ 161 w 205"/>
                <a:gd name="T65" fmla="*/ 156 h 160"/>
                <a:gd name="T66" fmla="*/ 155 w 205"/>
                <a:gd name="T67" fmla="*/ 160 h 160"/>
                <a:gd name="T68" fmla="*/ 151 w 205"/>
                <a:gd name="T69" fmla="*/ 160 h 160"/>
                <a:gd name="T70" fmla="*/ 71 w 205"/>
                <a:gd name="T71" fmla="*/ 81 h 160"/>
                <a:gd name="T72" fmla="*/ 147 w 205"/>
                <a:gd name="T73" fmla="*/ 115 h 160"/>
                <a:gd name="T74" fmla="*/ 153 w 205"/>
                <a:gd name="T75" fmla="*/ 108 h 160"/>
                <a:gd name="T76" fmla="*/ 159 w 205"/>
                <a:gd name="T77" fmla="*/ 98 h 160"/>
                <a:gd name="T78" fmla="*/ 161 w 205"/>
                <a:gd name="T79" fmla="*/ 89 h 160"/>
                <a:gd name="T80" fmla="*/ 163 w 205"/>
                <a:gd name="T81" fmla="*/ 79 h 160"/>
                <a:gd name="T82" fmla="*/ 161 w 205"/>
                <a:gd name="T83" fmla="*/ 69 h 160"/>
                <a:gd name="T84" fmla="*/ 159 w 205"/>
                <a:gd name="T85" fmla="*/ 60 h 160"/>
                <a:gd name="T86" fmla="*/ 155 w 205"/>
                <a:gd name="T87" fmla="*/ 52 h 160"/>
                <a:gd name="T88" fmla="*/ 147 w 205"/>
                <a:gd name="T89" fmla="*/ 44 h 160"/>
                <a:gd name="T90" fmla="*/ 71 w 205"/>
                <a:gd name="T91" fmla="*/ 8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151" y="160"/>
                  </a:moveTo>
                  <a:lnTo>
                    <a:pt x="146" y="160"/>
                  </a:lnTo>
                  <a:lnTo>
                    <a:pt x="142" y="158"/>
                  </a:lnTo>
                  <a:lnTo>
                    <a:pt x="11" y="98"/>
                  </a:lnTo>
                  <a:lnTo>
                    <a:pt x="5" y="96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5" y="64"/>
                  </a:lnTo>
                  <a:lnTo>
                    <a:pt x="11" y="6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3" y="2"/>
                  </a:lnTo>
                  <a:lnTo>
                    <a:pt x="172" y="10"/>
                  </a:lnTo>
                  <a:lnTo>
                    <a:pt x="180" y="18"/>
                  </a:lnTo>
                  <a:lnTo>
                    <a:pt x="188" y="25"/>
                  </a:lnTo>
                  <a:lnTo>
                    <a:pt x="194" y="35"/>
                  </a:lnTo>
                  <a:lnTo>
                    <a:pt x="197" y="46"/>
                  </a:lnTo>
                  <a:lnTo>
                    <a:pt x="201" y="56"/>
                  </a:lnTo>
                  <a:lnTo>
                    <a:pt x="203" y="67"/>
                  </a:lnTo>
                  <a:lnTo>
                    <a:pt x="205" y="79"/>
                  </a:lnTo>
                  <a:lnTo>
                    <a:pt x="203" y="90"/>
                  </a:lnTo>
                  <a:lnTo>
                    <a:pt x="201" y="102"/>
                  </a:lnTo>
                  <a:lnTo>
                    <a:pt x="197" y="114"/>
                  </a:lnTo>
                  <a:lnTo>
                    <a:pt x="194" y="123"/>
                  </a:lnTo>
                  <a:lnTo>
                    <a:pt x="186" y="133"/>
                  </a:lnTo>
                  <a:lnTo>
                    <a:pt x="180" y="142"/>
                  </a:lnTo>
                  <a:lnTo>
                    <a:pt x="171" y="150"/>
                  </a:lnTo>
                  <a:lnTo>
                    <a:pt x="161" y="156"/>
                  </a:lnTo>
                  <a:lnTo>
                    <a:pt x="155" y="160"/>
                  </a:lnTo>
                  <a:lnTo>
                    <a:pt x="151" y="160"/>
                  </a:lnTo>
                  <a:close/>
                  <a:moveTo>
                    <a:pt x="71" y="81"/>
                  </a:moveTo>
                  <a:lnTo>
                    <a:pt x="147" y="115"/>
                  </a:lnTo>
                  <a:lnTo>
                    <a:pt x="153" y="108"/>
                  </a:lnTo>
                  <a:lnTo>
                    <a:pt x="159" y="98"/>
                  </a:lnTo>
                  <a:lnTo>
                    <a:pt x="161" y="89"/>
                  </a:lnTo>
                  <a:lnTo>
                    <a:pt x="163" y="79"/>
                  </a:lnTo>
                  <a:lnTo>
                    <a:pt x="161" y="69"/>
                  </a:lnTo>
                  <a:lnTo>
                    <a:pt x="159" y="60"/>
                  </a:lnTo>
                  <a:lnTo>
                    <a:pt x="155" y="52"/>
                  </a:lnTo>
                  <a:lnTo>
                    <a:pt x="147" y="44"/>
                  </a:lnTo>
                  <a:lnTo>
                    <a:pt x="71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black">
            <a:xfrm>
              <a:off x="7701334" y="4940166"/>
              <a:ext cx="194840" cy="99944"/>
            </a:xfrm>
            <a:custGeom>
              <a:avLst/>
              <a:gdLst>
                <a:gd name="T0" fmla="*/ 192 w 386"/>
                <a:gd name="T1" fmla="*/ 198 h 198"/>
                <a:gd name="T2" fmla="*/ 188 w 386"/>
                <a:gd name="T3" fmla="*/ 198 h 198"/>
                <a:gd name="T4" fmla="*/ 184 w 386"/>
                <a:gd name="T5" fmla="*/ 196 h 198"/>
                <a:gd name="T6" fmla="*/ 11 w 386"/>
                <a:gd name="T7" fmla="*/ 117 h 198"/>
                <a:gd name="T8" fmla="*/ 7 w 386"/>
                <a:gd name="T9" fmla="*/ 115 h 198"/>
                <a:gd name="T10" fmla="*/ 4 w 386"/>
                <a:gd name="T11" fmla="*/ 111 h 198"/>
                <a:gd name="T12" fmla="*/ 0 w 386"/>
                <a:gd name="T13" fmla="*/ 106 h 198"/>
                <a:gd name="T14" fmla="*/ 0 w 386"/>
                <a:gd name="T15" fmla="*/ 100 h 198"/>
                <a:gd name="T16" fmla="*/ 0 w 386"/>
                <a:gd name="T17" fmla="*/ 92 h 198"/>
                <a:gd name="T18" fmla="*/ 4 w 386"/>
                <a:gd name="T19" fmla="*/ 88 h 198"/>
                <a:gd name="T20" fmla="*/ 7 w 386"/>
                <a:gd name="T21" fmla="*/ 83 h 198"/>
                <a:gd name="T22" fmla="*/ 11 w 386"/>
                <a:gd name="T23" fmla="*/ 81 h 198"/>
                <a:gd name="T24" fmla="*/ 184 w 386"/>
                <a:gd name="T25" fmla="*/ 2 h 198"/>
                <a:gd name="T26" fmla="*/ 194 w 386"/>
                <a:gd name="T27" fmla="*/ 0 h 198"/>
                <a:gd name="T28" fmla="*/ 201 w 386"/>
                <a:gd name="T29" fmla="*/ 2 h 198"/>
                <a:gd name="T30" fmla="*/ 374 w 386"/>
                <a:gd name="T31" fmla="*/ 81 h 198"/>
                <a:gd name="T32" fmla="*/ 380 w 386"/>
                <a:gd name="T33" fmla="*/ 83 h 198"/>
                <a:gd name="T34" fmla="*/ 384 w 386"/>
                <a:gd name="T35" fmla="*/ 88 h 198"/>
                <a:gd name="T36" fmla="*/ 386 w 386"/>
                <a:gd name="T37" fmla="*/ 92 h 198"/>
                <a:gd name="T38" fmla="*/ 386 w 386"/>
                <a:gd name="T39" fmla="*/ 100 h 198"/>
                <a:gd name="T40" fmla="*/ 386 w 386"/>
                <a:gd name="T41" fmla="*/ 106 h 198"/>
                <a:gd name="T42" fmla="*/ 384 w 386"/>
                <a:gd name="T43" fmla="*/ 109 h 198"/>
                <a:gd name="T44" fmla="*/ 380 w 386"/>
                <a:gd name="T45" fmla="*/ 115 h 198"/>
                <a:gd name="T46" fmla="*/ 374 w 386"/>
                <a:gd name="T47" fmla="*/ 117 h 198"/>
                <a:gd name="T48" fmla="*/ 201 w 386"/>
                <a:gd name="T49" fmla="*/ 196 h 198"/>
                <a:gd name="T50" fmla="*/ 198 w 386"/>
                <a:gd name="T51" fmla="*/ 198 h 198"/>
                <a:gd name="T52" fmla="*/ 192 w 386"/>
                <a:gd name="T53" fmla="*/ 198 h 198"/>
                <a:gd name="T54" fmla="*/ 71 w 386"/>
                <a:gd name="T55" fmla="*/ 100 h 198"/>
                <a:gd name="T56" fmla="*/ 192 w 386"/>
                <a:gd name="T57" fmla="*/ 154 h 198"/>
                <a:gd name="T58" fmla="*/ 317 w 386"/>
                <a:gd name="T59" fmla="*/ 100 h 198"/>
                <a:gd name="T60" fmla="*/ 192 w 386"/>
                <a:gd name="T61" fmla="*/ 44 h 198"/>
                <a:gd name="T62" fmla="*/ 71 w 386"/>
                <a:gd name="T63" fmla="*/ 10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198">
                  <a:moveTo>
                    <a:pt x="192" y="198"/>
                  </a:moveTo>
                  <a:lnTo>
                    <a:pt x="188" y="198"/>
                  </a:lnTo>
                  <a:lnTo>
                    <a:pt x="184" y="196"/>
                  </a:lnTo>
                  <a:lnTo>
                    <a:pt x="11" y="117"/>
                  </a:lnTo>
                  <a:lnTo>
                    <a:pt x="7" y="115"/>
                  </a:lnTo>
                  <a:lnTo>
                    <a:pt x="4" y="111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4" y="88"/>
                  </a:lnTo>
                  <a:lnTo>
                    <a:pt x="7" y="83"/>
                  </a:lnTo>
                  <a:lnTo>
                    <a:pt x="11" y="81"/>
                  </a:lnTo>
                  <a:lnTo>
                    <a:pt x="184" y="2"/>
                  </a:lnTo>
                  <a:lnTo>
                    <a:pt x="194" y="0"/>
                  </a:lnTo>
                  <a:lnTo>
                    <a:pt x="201" y="2"/>
                  </a:lnTo>
                  <a:lnTo>
                    <a:pt x="374" y="81"/>
                  </a:lnTo>
                  <a:lnTo>
                    <a:pt x="380" y="83"/>
                  </a:lnTo>
                  <a:lnTo>
                    <a:pt x="384" y="88"/>
                  </a:lnTo>
                  <a:lnTo>
                    <a:pt x="386" y="92"/>
                  </a:lnTo>
                  <a:lnTo>
                    <a:pt x="386" y="100"/>
                  </a:lnTo>
                  <a:lnTo>
                    <a:pt x="386" y="106"/>
                  </a:lnTo>
                  <a:lnTo>
                    <a:pt x="384" y="109"/>
                  </a:lnTo>
                  <a:lnTo>
                    <a:pt x="380" y="115"/>
                  </a:lnTo>
                  <a:lnTo>
                    <a:pt x="374" y="117"/>
                  </a:lnTo>
                  <a:lnTo>
                    <a:pt x="201" y="196"/>
                  </a:lnTo>
                  <a:lnTo>
                    <a:pt x="198" y="198"/>
                  </a:lnTo>
                  <a:lnTo>
                    <a:pt x="192" y="198"/>
                  </a:lnTo>
                  <a:close/>
                  <a:moveTo>
                    <a:pt x="71" y="100"/>
                  </a:moveTo>
                  <a:lnTo>
                    <a:pt x="192" y="154"/>
                  </a:lnTo>
                  <a:lnTo>
                    <a:pt x="317" y="100"/>
                  </a:lnTo>
                  <a:lnTo>
                    <a:pt x="192" y="44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black">
            <a:xfrm>
              <a:off x="7965832" y="4946728"/>
              <a:ext cx="118116" cy="86315"/>
            </a:xfrm>
            <a:custGeom>
              <a:avLst/>
              <a:gdLst>
                <a:gd name="T0" fmla="*/ 92 w 234"/>
                <a:gd name="T1" fmla="*/ 169 h 171"/>
                <a:gd name="T2" fmla="*/ 50 w 234"/>
                <a:gd name="T3" fmla="*/ 156 h 171"/>
                <a:gd name="T4" fmla="*/ 25 w 234"/>
                <a:gd name="T5" fmla="*/ 141 h 171"/>
                <a:gd name="T6" fmla="*/ 14 w 234"/>
                <a:gd name="T7" fmla="*/ 127 h 171"/>
                <a:gd name="T8" fmla="*/ 4 w 234"/>
                <a:gd name="T9" fmla="*/ 112 h 171"/>
                <a:gd name="T10" fmla="*/ 0 w 234"/>
                <a:gd name="T11" fmla="*/ 95 h 171"/>
                <a:gd name="T12" fmla="*/ 0 w 234"/>
                <a:gd name="T13" fmla="*/ 77 h 171"/>
                <a:gd name="T14" fmla="*/ 4 w 234"/>
                <a:gd name="T15" fmla="*/ 60 h 171"/>
                <a:gd name="T16" fmla="*/ 14 w 234"/>
                <a:gd name="T17" fmla="*/ 45 h 171"/>
                <a:gd name="T18" fmla="*/ 25 w 234"/>
                <a:gd name="T19" fmla="*/ 31 h 171"/>
                <a:gd name="T20" fmla="*/ 50 w 234"/>
                <a:gd name="T21" fmla="*/ 14 h 171"/>
                <a:gd name="T22" fmla="*/ 92 w 234"/>
                <a:gd name="T23" fmla="*/ 0 h 171"/>
                <a:gd name="T24" fmla="*/ 140 w 234"/>
                <a:gd name="T25" fmla="*/ 0 h 171"/>
                <a:gd name="T26" fmla="*/ 183 w 234"/>
                <a:gd name="T27" fmla="*/ 14 h 171"/>
                <a:gd name="T28" fmla="*/ 207 w 234"/>
                <a:gd name="T29" fmla="*/ 31 h 171"/>
                <a:gd name="T30" fmla="*/ 219 w 234"/>
                <a:gd name="T31" fmla="*/ 45 h 171"/>
                <a:gd name="T32" fmla="*/ 229 w 234"/>
                <a:gd name="T33" fmla="*/ 60 h 171"/>
                <a:gd name="T34" fmla="*/ 232 w 234"/>
                <a:gd name="T35" fmla="*/ 77 h 171"/>
                <a:gd name="T36" fmla="*/ 232 w 234"/>
                <a:gd name="T37" fmla="*/ 95 h 171"/>
                <a:gd name="T38" fmla="*/ 229 w 234"/>
                <a:gd name="T39" fmla="*/ 112 h 171"/>
                <a:gd name="T40" fmla="*/ 219 w 234"/>
                <a:gd name="T41" fmla="*/ 127 h 171"/>
                <a:gd name="T42" fmla="*/ 207 w 234"/>
                <a:gd name="T43" fmla="*/ 141 h 171"/>
                <a:gd name="T44" fmla="*/ 183 w 234"/>
                <a:gd name="T45" fmla="*/ 156 h 171"/>
                <a:gd name="T46" fmla="*/ 140 w 234"/>
                <a:gd name="T47" fmla="*/ 169 h 171"/>
                <a:gd name="T48" fmla="*/ 117 w 234"/>
                <a:gd name="T49" fmla="*/ 41 h 171"/>
                <a:gd name="T50" fmla="*/ 86 w 234"/>
                <a:gd name="T51" fmla="*/ 45 h 171"/>
                <a:gd name="T52" fmla="*/ 62 w 234"/>
                <a:gd name="T53" fmla="*/ 56 h 171"/>
                <a:gd name="T54" fmla="*/ 46 w 234"/>
                <a:gd name="T55" fmla="*/ 70 h 171"/>
                <a:gd name="T56" fmla="*/ 40 w 234"/>
                <a:gd name="T57" fmla="*/ 85 h 171"/>
                <a:gd name="T58" fmla="*/ 46 w 234"/>
                <a:gd name="T59" fmla="*/ 100 h 171"/>
                <a:gd name="T60" fmla="*/ 62 w 234"/>
                <a:gd name="T61" fmla="*/ 116 h 171"/>
                <a:gd name="T62" fmla="*/ 86 w 234"/>
                <a:gd name="T63" fmla="*/ 125 h 171"/>
                <a:gd name="T64" fmla="*/ 117 w 234"/>
                <a:gd name="T65" fmla="*/ 129 h 171"/>
                <a:gd name="T66" fmla="*/ 148 w 234"/>
                <a:gd name="T67" fmla="*/ 125 h 171"/>
                <a:gd name="T68" fmla="*/ 171 w 234"/>
                <a:gd name="T69" fmla="*/ 116 h 171"/>
                <a:gd name="T70" fmla="*/ 186 w 234"/>
                <a:gd name="T71" fmla="*/ 100 h 171"/>
                <a:gd name="T72" fmla="*/ 192 w 234"/>
                <a:gd name="T73" fmla="*/ 85 h 171"/>
                <a:gd name="T74" fmla="*/ 186 w 234"/>
                <a:gd name="T75" fmla="*/ 70 h 171"/>
                <a:gd name="T76" fmla="*/ 171 w 234"/>
                <a:gd name="T77" fmla="*/ 56 h 171"/>
                <a:gd name="T78" fmla="*/ 148 w 234"/>
                <a:gd name="T79" fmla="*/ 45 h 171"/>
                <a:gd name="T80" fmla="*/ 117 w 234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171">
                  <a:moveTo>
                    <a:pt x="117" y="171"/>
                  </a:moveTo>
                  <a:lnTo>
                    <a:pt x="92" y="169"/>
                  </a:lnTo>
                  <a:lnTo>
                    <a:pt x="71" y="166"/>
                  </a:lnTo>
                  <a:lnTo>
                    <a:pt x="50" y="156"/>
                  </a:lnTo>
                  <a:lnTo>
                    <a:pt x="33" y="146"/>
                  </a:lnTo>
                  <a:lnTo>
                    <a:pt x="25" y="141"/>
                  </a:lnTo>
                  <a:lnTo>
                    <a:pt x="19" y="133"/>
                  </a:lnTo>
                  <a:lnTo>
                    <a:pt x="14" y="127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2" y="102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5" y="31"/>
                  </a:lnTo>
                  <a:lnTo>
                    <a:pt x="33" y="25"/>
                  </a:lnTo>
                  <a:lnTo>
                    <a:pt x="50" y="14"/>
                  </a:lnTo>
                  <a:lnTo>
                    <a:pt x="71" y="6"/>
                  </a:lnTo>
                  <a:lnTo>
                    <a:pt x="92" y="0"/>
                  </a:lnTo>
                  <a:lnTo>
                    <a:pt x="117" y="0"/>
                  </a:lnTo>
                  <a:lnTo>
                    <a:pt x="140" y="0"/>
                  </a:lnTo>
                  <a:lnTo>
                    <a:pt x="163" y="6"/>
                  </a:lnTo>
                  <a:lnTo>
                    <a:pt x="183" y="14"/>
                  </a:lnTo>
                  <a:lnTo>
                    <a:pt x="200" y="25"/>
                  </a:lnTo>
                  <a:lnTo>
                    <a:pt x="207" y="31"/>
                  </a:lnTo>
                  <a:lnTo>
                    <a:pt x="213" y="37"/>
                  </a:lnTo>
                  <a:lnTo>
                    <a:pt x="219" y="45"/>
                  </a:lnTo>
                  <a:lnTo>
                    <a:pt x="225" y="52"/>
                  </a:lnTo>
                  <a:lnTo>
                    <a:pt x="229" y="60"/>
                  </a:lnTo>
                  <a:lnTo>
                    <a:pt x="231" y="68"/>
                  </a:lnTo>
                  <a:lnTo>
                    <a:pt x="232" y="77"/>
                  </a:lnTo>
                  <a:lnTo>
                    <a:pt x="234" y="85"/>
                  </a:lnTo>
                  <a:lnTo>
                    <a:pt x="232" y="95"/>
                  </a:lnTo>
                  <a:lnTo>
                    <a:pt x="231" y="102"/>
                  </a:lnTo>
                  <a:lnTo>
                    <a:pt x="229" y="112"/>
                  </a:lnTo>
                  <a:lnTo>
                    <a:pt x="225" y="120"/>
                  </a:lnTo>
                  <a:lnTo>
                    <a:pt x="219" y="127"/>
                  </a:lnTo>
                  <a:lnTo>
                    <a:pt x="213" y="133"/>
                  </a:lnTo>
                  <a:lnTo>
                    <a:pt x="207" y="141"/>
                  </a:lnTo>
                  <a:lnTo>
                    <a:pt x="200" y="146"/>
                  </a:lnTo>
                  <a:lnTo>
                    <a:pt x="183" y="156"/>
                  </a:lnTo>
                  <a:lnTo>
                    <a:pt x="163" y="166"/>
                  </a:lnTo>
                  <a:lnTo>
                    <a:pt x="140" y="169"/>
                  </a:lnTo>
                  <a:lnTo>
                    <a:pt x="117" y="171"/>
                  </a:lnTo>
                  <a:close/>
                  <a:moveTo>
                    <a:pt x="117" y="41"/>
                  </a:moveTo>
                  <a:lnTo>
                    <a:pt x="100" y="43"/>
                  </a:lnTo>
                  <a:lnTo>
                    <a:pt x="86" y="45"/>
                  </a:lnTo>
                  <a:lnTo>
                    <a:pt x="73" y="50"/>
                  </a:lnTo>
                  <a:lnTo>
                    <a:pt x="62" y="56"/>
                  </a:lnTo>
                  <a:lnTo>
                    <a:pt x="54" y="62"/>
                  </a:lnTo>
                  <a:lnTo>
                    <a:pt x="46" y="70"/>
                  </a:lnTo>
                  <a:lnTo>
                    <a:pt x="42" y="77"/>
                  </a:lnTo>
                  <a:lnTo>
                    <a:pt x="40" y="85"/>
                  </a:lnTo>
                  <a:lnTo>
                    <a:pt x="42" y="93"/>
                  </a:lnTo>
                  <a:lnTo>
                    <a:pt x="46" y="100"/>
                  </a:lnTo>
                  <a:lnTo>
                    <a:pt x="54" y="108"/>
                  </a:lnTo>
                  <a:lnTo>
                    <a:pt x="62" y="116"/>
                  </a:lnTo>
                  <a:lnTo>
                    <a:pt x="73" y="121"/>
                  </a:lnTo>
                  <a:lnTo>
                    <a:pt x="86" y="125"/>
                  </a:lnTo>
                  <a:lnTo>
                    <a:pt x="100" y="129"/>
                  </a:lnTo>
                  <a:lnTo>
                    <a:pt x="117" y="129"/>
                  </a:lnTo>
                  <a:lnTo>
                    <a:pt x="133" y="129"/>
                  </a:lnTo>
                  <a:lnTo>
                    <a:pt x="148" y="125"/>
                  </a:lnTo>
                  <a:lnTo>
                    <a:pt x="159" y="121"/>
                  </a:lnTo>
                  <a:lnTo>
                    <a:pt x="171" y="116"/>
                  </a:lnTo>
                  <a:lnTo>
                    <a:pt x="181" y="108"/>
                  </a:lnTo>
                  <a:lnTo>
                    <a:pt x="186" y="100"/>
                  </a:lnTo>
                  <a:lnTo>
                    <a:pt x="190" y="93"/>
                  </a:lnTo>
                  <a:lnTo>
                    <a:pt x="192" y="85"/>
                  </a:lnTo>
                  <a:lnTo>
                    <a:pt x="190" y="77"/>
                  </a:lnTo>
                  <a:lnTo>
                    <a:pt x="186" y="70"/>
                  </a:lnTo>
                  <a:lnTo>
                    <a:pt x="181" y="62"/>
                  </a:lnTo>
                  <a:lnTo>
                    <a:pt x="171" y="56"/>
                  </a:lnTo>
                  <a:lnTo>
                    <a:pt x="159" y="50"/>
                  </a:lnTo>
                  <a:lnTo>
                    <a:pt x="148" y="45"/>
                  </a:lnTo>
                  <a:lnTo>
                    <a:pt x="133" y="43"/>
                  </a:lnTo>
                  <a:lnTo>
                    <a:pt x="117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6"/>
            <p:cNvSpPr>
              <a:spLocks noEditPoints="1"/>
            </p:cNvSpPr>
            <p:nvPr userDrawn="1"/>
          </p:nvSpPr>
          <p:spPr bwMode="black">
            <a:xfrm>
              <a:off x="7289443" y="4723116"/>
              <a:ext cx="117106" cy="118116"/>
            </a:xfrm>
            <a:custGeom>
              <a:avLst/>
              <a:gdLst>
                <a:gd name="T0" fmla="*/ 105 w 232"/>
                <a:gd name="T1" fmla="*/ 232 h 234"/>
                <a:gd name="T2" fmla="*/ 82 w 232"/>
                <a:gd name="T3" fmla="*/ 228 h 234"/>
                <a:gd name="T4" fmla="*/ 61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5 w 232"/>
                <a:gd name="T11" fmla="*/ 173 h 234"/>
                <a:gd name="T12" fmla="*/ 5 w 232"/>
                <a:gd name="T13" fmla="*/ 152 h 234"/>
                <a:gd name="T14" fmla="*/ 2 w 232"/>
                <a:gd name="T15" fmla="*/ 129 h 234"/>
                <a:gd name="T16" fmla="*/ 2 w 232"/>
                <a:gd name="T17" fmla="*/ 106 h 234"/>
                <a:gd name="T18" fmla="*/ 5 w 232"/>
                <a:gd name="T19" fmla="*/ 82 h 234"/>
                <a:gd name="T20" fmla="*/ 15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61 w 232"/>
                <a:gd name="T27" fmla="*/ 15 h 234"/>
                <a:gd name="T28" fmla="*/ 82 w 232"/>
                <a:gd name="T29" fmla="*/ 6 h 234"/>
                <a:gd name="T30" fmla="*/ 105 w 232"/>
                <a:gd name="T31" fmla="*/ 2 h 234"/>
                <a:gd name="T32" fmla="*/ 128 w 232"/>
                <a:gd name="T33" fmla="*/ 2 h 234"/>
                <a:gd name="T34" fmla="*/ 151 w 232"/>
                <a:gd name="T35" fmla="*/ 6 h 234"/>
                <a:gd name="T36" fmla="*/ 172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8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8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2 w 232"/>
                <a:gd name="T59" fmla="*/ 219 h 234"/>
                <a:gd name="T60" fmla="*/ 151 w 232"/>
                <a:gd name="T61" fmla="*/ 228 h 234"/>
                <a:gd name="T62" fmla="*/ 128 w 232"/>
                <a:gd name="T63" fmla="*/ 232 h 234"/>
                <a:gd name="T64" fmla="*/ 117 w 232"/>
                <a:gd name="T65" fmla="*/ 42 h 234"/>
                <a:gd name="T66" fmla="*/ 88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8 w 232"/>
                <a:gd name="T79" fmla="*/ 186 h 234"/>
                <a:gd name="T80" fmla="*/ 117 w 232"/>
                <a:gd name="T81" fmla="*/ 192 h 234"/>
                <a:gd name="T82" fmla="*/ 146 w 232"/>
                <a:gd name="T83" fmla="*/ 186 h 234"/>
                <a:gd name="T84" fmla="*/ 169 w 232"/>
                <a:gd name="T85" fmla="*/ 171 h 234"/>
                <a:gd name="T86" fmla="*/ 186 w 232"/>
                <a:gd name="T87" fmla="*/ 146 h 234"/>
                <a:gd name="T88" fmla="*/ 192 w 232"/>
                <a:gd name="T89" fmla="*/ 117 h 234"/>
                <a:gd name="T90" fmla="*/ 186 w 232"/>
                <a:gd name="T91" fmla="*/ 88 h 234"/>
                <a:gd name="T92" fmla="*/ 169 w 232"/>
                <a:gd name="T93" fmla="*/ 65 h 234"/>
                <a:gd name="T94" fmla="*/ 146 w 232"/>
                <a:gd name="T95" fmla="*/ 48 h 234"/>
                <a:gd name="T96" fmla="*/ 117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7" y="234"/>
                  </a:moveTo>
                  <a:lnTo>
                    <a:pt x="105" y="232"/>
                  </a:lnTo>
                  <a:lnTo>
                    <a:pt x="94" y="230"/>
                  </a:lnTo>
                  <a:lnTo>
                    <a:pt x="82" y="228"/>
                  </a:lnTo>
                  <a:lnTo>
                    <a:pt x="71" y="225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21" y="182"/>
                  </a:lnTo>
                  <a:lnTo>
                    <a:pt x="15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5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4" y="4"/>
                  </a:lnTo>
                  <a:lnTo>
                    <a:pt x="105" y="2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2" y="15"/>
                  </a:lnTo>
                  <a:lnTo>
                    <a:pt x="182" y="21"/>
                  </a:lnTo>
                  <a:lnTo>
                    <a:pt x="190" y="27"/>
                  </a:lnTo>
                  <a:lnTo>
                    <a:pt x="199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4" y="71"/>
                  </a:lnTo>
                  <a:lnTo>
                    <a:pt x="228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8" y="152"/>
                  </a:lnTo>
                  <a:lnTo>
                    <a:pt x="224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9" y="200"/>
                  </a:lnTo>
                  <a:lnTo>
                    <a:pt x="190" y="207"/>
                  </a:lnTo>
                  <a:lnTo>
                    <a:pt x="182" y="213"/>
                  </a:lnTo>
                  <a:lnTo>
                    <a:pt x="172" y="219"/>
                  </a:lnTo>
                  <a:lnTo>
                    <a:pt x="161" y="225"/>
                  </a:lnTo>
                  <a:lnTo>
                    <a:pt x="151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7" y="234"/>
                  </a:lnTo>
                  <a:close/>
                  <a:moveTo>
                    <a:pt x="117" y="42"/>
                  </a:moveTo>
                  <a:lnTo>
                    <a:pt x="101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5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5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8" y="186"/>
                  </a:lnTo>
                  <a:lnTo>
                    <a:pt x="101" y="190"/>
                  </a:lnTo>
                  <a:lnTo>
                    <a:pt x="117" y="192"/>
                  </a:lnTo>
                  <a:lnTo>
                    <a:pt x="132" y="190"/>
                  </a:lnTo>
                  <a:lnTo>
                    <a:pt x="146" y="186"/>
                  </a:lnTo>
                  <a:lnTo>
                    <a:pt x="159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9" y="56"/>
                  </a:lnTo>
                  <a:lnTo>
                    <a:pt x="146" y="48"/>
                  </a:lnTo>
                  <a:lnTo>
                    <a:pt x="132" y="44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7"/>
            <p:cNvSpPr>
              <a:spLocks noEditPoints="1"/>
            </p:cNvSpPr>
            <p:nvPr userDrawn="1"/>
          </p:nvSpPr>
          <p:spPr bwMode="black">
            <a:xfrm>
              <a:off x="7226347" y="4586324"/>
              <a:ext cx="1144813" cy="490634"/>
            </a:xfrm>
            <a:custGeom>
              <a:avLst/>
              <a:gdLst>
                <a:gd name="T0" fmla="*/ 1976 w 2268"/>
                <a:gd name="T1" fmla="*/ 707 h 972"/>
                <a:gd name="T2" fmla="*/ 1976 w 2268"/>
                <a:gd name="T3" fmla="*/ 864 h 972"/>
                <a:gd name="T4" fmla="*/ 278 w 2268"/>
                <a:gd name="T5" fmla="*/ 901 h 972"/>
                <a:gd name="T6" fmla="*/ 272 w 2268"/>
                <a:gd name="T7" fmla="*/ 749 h 972"/>
                <a:gd name="T8" fmla="*/ 297 w 2268"/>
                <a:gd name="T9" fmla="*/ 647 h 972"/>
                <a:gd name="T10" fmla="*/ 566 w 2268"/>
                <a:gd name="T11" fmla="*/ 615 h 972"/>
                <a:gd name="T12" fmla="*/ 856 w 2268"/>
                <a:gd name="T13" fmla="*/ 628 h 972"/>
                <a:gd name="T14" fmla="*/ 1098 w 2268"/>
                <a:gd name="T15" fmla="*/ 459 h 972"/>
                <a:gd name="T16" fmla="*/ 947 w 2268"/>
                <a:gd name="T17" fmla="*/ 415 h 972"/>
                <a:gd name="T18" fmla="*/ 945 w 2268"/>
                <a:gd name="T19" fmla="*/ 309 h 972"/>
                <a:gd name="T20" fmla="*/ 1043 w 2268"/>
                <a:gd name="T21" fmla="*/ 265 h 972"/>
                <a:gd name="T22" fmla="*/ 1083 w 2268"/>
                <a:gd name="T23" fmla="*/ 129 h 972"/>
                <a:gd name="T24" fmla="*/ 1190 w 2268"/>
                <a:gd name="T25" fmla="*/ 129 h 972"/>
                <a:gd name="T26" fmla="*/ 1227 w 2268"/>
                <a:gd name="T27" fmla="*/ 269 h 972"/>
                <a:gd name="T28" fmla="*/ 1323 w 2268"/>
                <a:gd name="T29" fmla="*/ 309 h 972"/>
                <a:gd name="T30" fmla="*/ 1323 w 2268"/>
                <a:gd name="T31" fmla="*/ 417 h 972"/>
                <a:gd name="T32" fmla="*/ 1169 w 2268"/>
                <a:gd name="T33" fmla="*/ 459 h 972"/>
                <a:gd name="T34" fmla="*/ 1444 w 2268"/>
                <a:gd name="T35" fmla="*/ 620 h 972"/>
                <a:gd name="T36" fmla="*/ 1732 w 2268"/>
                <a:gd name="T37" fmla="*/ 624 h 972"/>
                <a:gd name="T38" fmla="*/ 2020 w 2268"/>
                <a:gd name="T39" fmla="*/ 94 h 972"/>
                <a:gd name="T40" fmla="*/ 1961 w 2268"/>
                <a:gd name="T41" fmla="*/ 259 h 972"/>
                <a:gd name="T42" fmla="*/ 1793 w 2268"/>
                <a:gd name="T43" fmla="*/ 271 h 972"/>
                <a:gd name="T44" fmla="*/ 1765 w 2268"/>
                <a:gd name="T45" fmla="*/ 453 h 972"/>
                <a:gd name="T46" fmla="*/ 1876 w 2268"/>
                <a:gd name="T47" fmla="*/ 532 h 972"/>
                <a:gd name="T48" fmla="*/ 1701 w 2268"/>
                <a:gd name="T49" fmla="*/ 567 h 972"/>
                <a:gd name="T50" fmla="*/ 1507 w 2268"/>
                <a:gd name="T51" fmla="*/ 534 h 972"/>
                <a:gd name="T52" fmla="*/ 1204 w 2268"/>
                <a:gd name="T53" fmla="*/ 488 h 972"/>
                <a:gd name="T54" fmla="*/ 1371 w 2268"/>
                <a:gd name="T55" fmla="*/ 467 h 972"/>
                <a:gd name="T56" fmla="*/ 1386 w 2268"/>
                <a:gd name="T57" fmla="*/ 290 h 972"/>
                <a:gd name="T58" fmla="*/ 1273 w 2268"/>
                <a:gd name="T59" fmla="*/ 225 h 972"/>
                <a:gd name="T60" fmla="*/ 1273 w 2268"/>
                <a:gd name="T61" fmla="*/ 90 h 972"/>
                <a:gd name="T62" fmla="*/ 1068 w 2268"/>
                <a:gd name="T63" fmla="*/ 54 h 972"/>
                <a:gd name="T64" fmla="*/ 1006 w 2268"/>
                <a:gd name="T65" fmla="*/ 190 h 972"/>
                <a:gd name="T66" fmla="*/ 902 w 2268"/>
                <a:gd name="T67" fmla="*/ 233 h 972"/>
                <a:gd name="T68" fmla="*/ 862 w 2268"/>
                <a:gd name="T69" fmla="*/ 421 h 972"/>
                <a:gd name="T70" fmla="*/ 973 w 2268"/>
                <a:gd name="T71" fmla="*/ 517 h 972"/>
                <a:gd name="T72" fmla="*/ 849 w 2268"/>
                <a:gd name="T73" fmla="*/ 584 h 972"/>
                <a:gd name="T74" fmla="*/ 641 w 2268"/>
                <a:gd name="T75" fmla="*/ 499 h 972"/>
                <a:gd name="T76" fmla="*/ 309 w 2268"/>
                <a:gd name="T77" fmla="*/ 517 h 972"/>
                <a:gd name="T78" fmla="*/ 478 w 2268"/>
                <a:gd name="T79" fmla="*/ 480 h 972"/>
                <a:gd name="T80" fmla="*/ 476 w 2268"/>
                <a:gd name="T81" fmla="*/ 304 h 972"/>
                <a:gd name="T82" fmla="*/ 338 w 2268"/>
                <a:gd name="T83" fmla="*/ 265 h 972"/>
                <a:gd name="T84" fmla="*/ 303 w 2268"/>
                <a:gd name="T85" fmla="*/ 112 h 972"/>
                <a:gd name="T86" fmla="*/ 27 w 2268"/>
                <a:gd name="T87" fmla="*/ 79 h 972"/>
                <a:gd name="T88" fmla="*/ 109 w 2268"/>
                <a:gd name="T89" fmla="*/ 304 h 972"/>
                <a:gd name="T90" fmla="*/ 111 w 2268"/>
                <a:gd name="T91" fmla="*/ 175 h 972"/>
                <a:gd name="T92" fmla="*/ 205 w 2268"/>
                <a:gd name="T93" fmla="*/ 142 h 972"/>
                <a:gd name="T94" fmla="*/ 265 w 2268"/>
                <a:gd name="T95" fmla="*/ 281 h 972"/>
                <a:gd name="T96" fmla="*/ 428 w 2268"/>
                <a:gd name="T97" fmla="*/ 332 h 972"/>
                <a:gd name="T98" fmla="*/ 430 w 2268"/>
                <a:gd name="T99" fmla="*/ 438 h 972"/>
                <a:gd name="T100" fmla="*/ 294 w 2268"/>
                <a:gd name="T101" fmla="*/ 478 h 972"/>
                <a:gd name="T102" fmla="*/ 236 w 2268"/>
                <a:gd name="T103" fmla="*/ 659 h 972"/>
                <a:gd name="T104" fmla="*/ 238 w 2268"/>
                <a:gd name="T105" fmla="*/ 885 h 972"/>
                <a:gd name="T106" fmla="*/ 2037 w 2268"/>
                <a:gd name="T107" fmla="*/ 924 h 972"/>
                <a:gd name="T108" fmla="*/ 2035 w 2268"/>
                <a:gd name="T109" fmla="*/ 703 h 972"/>
                <a:gd name="T110" fmla="*/ 2007 w 2268"/>
                <a:gd name="T111" fmla="*/ 499 h 972"/>
                <a:gd name="T112" fmla="*/ 1838 w 2268"/>
                <a:gd name="T113" fmla="*/ 453 h 972"/>
                <a:gd name="T114" fmla="*/ 1832 w 2268"/>
                <a:gd name="T115" fmla="*/ 346 h 972"/>
                <a:gd name="T116" fmla="*/ 1976 w 2268"/>
                <a:gd name="T117" fmla="*/ 298 h 972"/>
                <a:gd name="T118" fmla="*/ 2043 w 2268"/>
                <a:gd name="T119" fmla="*/ 138 h 972"/>
                <a:gd name="T120" fmla="*/ 2187 w 2268"/>
                <a:gd name="T121" fmla="*/ 150 h 972"/>
                <a:gd name="T122" fmla="*/ 2141 w 2268"/>
                <a:gd name="T123" fmla="*/ 327 h 972"/>
                <a:gd name="T124" fmla="*/ 2254 w 2268"/>
                <a:gd name="T125" fmla="*/ 9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8" h="972">
                  <a:moveTo>
                    <a:pt x="2007" y="522"/>
                  </a:moveTo>
                  <a:lnTo>
                    <a:pt x="2005" y="551"/>
                  </a:lnTo>
                  <a:lnTo>
                    <a:pt x="1997" y="580"/>
                  </a:lnTo>
                  <a:lnTo>
                    <a:pt x="1993" y="595"/>
                  </a:lnTo>
                  <a:lnTo>
                    <a:pt x="1987" y="609"/>
                  </a:lnTo>
                  <a:lnTo>
                    <a:pt x="1980" y="622"/>
                  </a:lnTo>
                  <a:lnTo>
                    <a:pt x="1972" y="636"/>
                  </a:lnTo>
                  <a:lnTo>
                    <a:pt x="1970" y="640"/>
                  </a:lnTo>
                  <a:lnTo>
                    <a:pt x="1970" y="643"/>
                  </a:lnTo>
                  <a:lnTo>
                    <a:pt x="1970" y="649"/>
                  </a:lnTo>
                  <a:lnTo>
                    <a:pt x="1972" y="653"/>
                  </a:lnTo>
                  <a:lnTo>
                    <a:pt x="1976" y="661"/>
                  </a:lnTo>
                  <a:lnTo>
                    <a:pt x="1984" y="666"/>
                  </a:lnTo>
                  <a:lnTo>
                    <a:pt x="1989" y="668"/>
                  </a:lnTo>
                  <a:lnTo>
                    <a:pt x="1993" y="672"/>
                  </a:lnTo>
                  <a:lnTo>
                    <a:pt x="1995" y="678"/>
                  </a:lnTo>
                  <a:lnTo>
                    <a:pt x="1995" y="684"/>
                  </a:lnTo>
                  <a:lnTo>
                    <a:pt x="1995" y="688"/>
                  </a:lnTo>
                  <a:lnTo>
                    <a:pt x="1993" y="693"/>
                  </a:lnTo>
                  <a:lnTo>
                    <a:pt x="1989" y="697"/>
                  </a:lnTo>
                  <a:lnTo>
                    <a:pt x="1984" y="701"/>
                  </a:lnTo>
                  <a:lnTo>
                    <a:pt x="1980" y="703"/>
                  </a:lnTo>
                  <a:lnTo>
                    <a:pt x="1976" y="707"/>
                  </a:lnTo>
                  <a:lnTo>
                    <a:pt x="1972" y="713"/>
                  </a:lnTo>
                  <a:lnTo>
                    <a:pt x="1972" y="718"/>
                  </a:lnTo>
                  <a:lnTo>
                    <a:pt x="1972" y="724"/>
                  </a:lnTo>
                  <a:lnTo>
                    <a:pt x="1974" y="730"/>
                  </a:lnTo>
                  <a:lnTo>
                    <a:pt x="1976" y="734"/>
                  </a:lnTo>
                  <a:lnTo>
                    <a:pt x="1982" y="738"/>
                  </a:lnTo>
                  <a:lnTo>
                    <a:pt x="1989" y="743"/>
                  </a:lnTo>
                  <a:lnTo>
                    <a:pt x="1997" y="749"/>
                  </a:lnTo>
                  <a:lnTo>
                    <a:pt x="2003" y="757"/>
                  </a:lnTo>
                  <a:lnTo>
                    <a:pt x="2009" y="762"/>
                  </a:lnTo>
                  <a:lnTo>
                    <a:pt x="2012" y="772"/>
                  </a:lnTo>
                  <a:lnTo>
                    <a:pt x="2014" y="780"/>
                  </a:lnTo>
                  <a:lnTo>
                    <a:pt x="2016" y="789"/>
                  </a:lnTo>
                  <a:lnTo>
                    <a:pt x="2016" y="799"/>
                  </a:lnTo>
                  <a:lnTo>
                    <a:pt x="2016" y="809"/>
                  </a:lnTo>
                  <a:lnTo>
                    <a:pt x="2014" y="816"/>
                  </a:lnTo>
                  <a:lnTo>
                    <a:pt x="2012" y="826"/>
                  </a:lnTo>
                  <a:lnTo>
                    <a:pt x="2009" y="834"/>
                  </a:lnTo>
                  <a:lnTo>
                    <a:pt x="2003" y="841"/>
                  </a:lnTo>
                  <a:lnTo>
                    <a:pt x="1997" y="849"/>
                  </a:lnTo>
                  <a:lnTo>
                    <a:pt x="1989" y="855"/>
                  </a:lnTo>
                  <a:lnTo>
                    <a:pt x="1982" y="860"/>
                  </a:lnTo>
                  <a:lnTo>
                    <a:pt x="1976" y="864"/>
                  </a:lnTo>
                  <a:lnTo>
                    <a:pt x="1974" y="868"/>
                  </a:lnTo>
                  <a:lnTo>
                    <a:pt x="1972" y="874"/>
                  </a:lnTo>
                  <a:lnTo>
                    <a:pt x="1972" y="880"/>
                  </a:lnTo>
                  <a:lnTo>
                    <a:pt x="1972" y="885"/>
                  </a:lnTo>
                  <a:lnTo>
                    <a:pt x="1976" y="891"/>
                  </a:lnTo>
                  <a:lnTo>
                    <a:pt x="1980" y="895"/>
                  </a:lnTo>
                  <a:lnTo>
                    <a:pt x="1984" y="897"/>
                  </a:lnTo>
                  <a:lnTo>
                    <a:pt x="1989" y="901"/>
                  </a:lnTo>
                  <a:lnTo>
                    <a:pt x="1993" y="905"/>
                  </a:lnTo>
                  <a:lnTo>
                    <a:pt x="1995" y="908"/>
                  </a:lnTo>
                  <a:lnTo>
                    <a:pt x="1995" y="914"/>
                  </a:lnTo>
                  <a:lnTo>
                    <a:pt x="1995" y="920"/>
                  </a:lnTo>
                  <a:lnTo>
                    <a:pt x="1993" y="924"/>
                  </a:lnTo>
                  <a:lnTo>
                    <a:pt x="1991" y="928"/>
                  </a:lnTo>
                  <a:lnTo>
                    <a:pt x="1987" y="931"/>
                  </a:lnTo>
                  <a:lnTo>
                    <a:pt x="282" y="930"/>
                  </a:lnTo>
                  <a:lnTo>
                    <a:pt x="276" y="928"/>
                  </a:lnTo>
                  <a:lnTo>
                    <a:pt x="274" y="924"/>
                  </a:lnTo>
                  <a:lnTo>
                    <a:pt x="272" y="920"/>
                  </a:lnTo>
                  <a:lnTo>
                    <a:pt x="272" y="914"/>
                  </a:lnTo>
                  <a:lnTo>
                    <a:pt x="272" y="908"/>
                  </a:lnTo>
                  <a:lnTo>
                    <a:pt x="274" y="905"/>
                  </a:lnTo>
                  <a:lnTo>
                    <a:pt x="278" y="901"/>
                  </a:lnTo>
                  <a:lnTo>
                    <a:pt x="284" y="897"/>
                  </a:lnTo>
                  <a:lnTo>
                    <a:pt x="290" y="895"/>
                  </a:lnTo>
                  <a:lnTo>
                    <a:pt x="294" y="889"/>
                  </a:lnTo>
                  <a:lnTo>
                    <a:pt x="296" y="885"/>
                  </a:lnTo>
                  <a:lnTo>
                    <a:pt x="297" y="880"/>
                  </a:lnTo>
                  <a:lnTo>
                    <a:pt x="297" y="874"/>
                  </a:lnTo>
                  <a:lnTo>
                    <a:pt x="296" y="868"/>
                  </a:lnTo>
                  <a:lnTo>
                    <a:pt x="292" y="862"/>
                  </a:lnTo>
                  <a:lnTo>
                    <a:pt x="288" y="860"/>
                  </a:lnTo>
                  <a:lnTo>
                    <a:pt x="280" y="855"/>
                  </a:lnTo>
                  <a:lnTo>
                    <a:pt x="272" y="849"/>
                  </a:lnTo>
                  <a:lnTo>
                    <a:pt x="267" y="841"/>
                  </a:lnTo>
                  <a:lnTo>
                    <a:pt x="261" y="834"/>
                  </a:lnTo>
                  <a:lnTo>
                    <a:pt x="257" y="826"/>
                  </a:lnTo>
                  <a:lnTo>
                    <a:pt x="253" y="816"/>
                  </a:lnTo>
                  <a:lnTo>
                    <a:pt x="251" y="807"/>
                  </a:lnTo>
                  <a:lnTo>
                    <a:pt x="251" y="799"/>
                  </a:lnTo>
                  <a:lnTo>
                    <a:pt x="251" y="789"/>
                  </a:lnTo>
                  <a:lnTo>
                    <a:pt x="253" y="780"/>
                  </a:lnTo>
                  <a:lnTo>
                    <a:pt x="257" y="770"/>
                  </a:lnTo>
                  <a:lnTo>
                    <a:pt x="261" y="762"/>
                  </a:lnTo>
                  <a:lnTo>
                    <a:pt x="265" y="755"/>
                  </a:lnTo>
                  <a:lnTo>
                    <a:pt x="272" y="749"/>
                  </a:lnTo>
                  <a:lnTo>
                    <a:pt x="278" y="741"/>
                  </a:lnTo>
                  <a:lnTo>
                    <a:pt x="286" y="738"/>
                  </a:lnTo>
                  <a:lnTo>
                    <a:pt x="292" y="734"/>
                  </a:lnTo>
                  <a:lnTo>
                    <a:pt x="296" y="730"/>
                  </a:lnTo>
                  <a:lnTo>
                    <a:pt x="297" y="724"/>
                  </a:lnTo>
                  <a:lnTo>
                    <a:pt x="297" y="716"/>
                  </a:lnTo>
                  <a:lnTo>
                    <a:pt x="296" y="713"/>
                  </a:lnTo>
                  <a:lnTo>
                    <a:pt x="294" y="707"/>
                  </a:lnTo>
                  <a:lnTo>
                    <a:pt x="290" y="703"/>
                  </a:lnTo>
                  <a:lnTo>
                    <a:pt x="284" y="699"/>
                  </a:lnTo>
                  <a:lnTo>
                    <a:pt x="278" y="697"/>
                  </a:lnTo>
                  <a:lnTo>
                    <a:pt x="274" y="693"/>
                  </a:lnTo>
                  <a:lnTo>
                    <a:pt x="272" y="688"/>
                  </a:lnTo>
                  <a:lnTo>
                    <a:pt x="272" y="682"/>
                  </a:lnTo>
                  <a:lnTo>
                    <a:pt x="272" y="676"/>
                  </a:lnTo>
                  <a:lnTo>
                    <a:pt x="274" y="672"/>
                  </a:lnTo>
                  <a:lnTo>
                    <a:pt x="278" y="668"/>
                  </a:lnTo>
                  <a:lnTo>
                    <a:pt x="284" y="665"/>
                  </a:lnTo>
                  <a:lnTo>
                    <a:pt x="288" y="663"/>
                  </a:lnTo>
                  <a:lnTo>
                    <a:pt x="292" y="661"/>
                  </a:lnTo>
                  <a:lnTo>
                    <a:pt x="296" y="657"/>
                  </a:lnTo>
                  <a:lnTo>
                    <a:pt x="297" y="653"/>
                  </a:lnTo>
                  <a:lnTo>
                    <a:pt x="297" y="647"/>
                  </a:lnTo>
                  <a:lnTo>
                    <a:pt x="297" y="643"/>
                  </a:lnTo>
                  <a:lnTo>
                    <a:pt x="297" y="640"/>
                  </a:lnTo>
                  <a:lnTo>
                    <a:pt x="296" y="634"/>
                  </a:lnTo>
                  <a:lnTo>
                    <a:pt x="282" y="609"/>
                  </a:lnTo>
                  <a:lnTo>
                    <a:pt x="271" y="582"/>
                  </a:lnTo>
                  <a:lnTo>
                    <a:pt x="265" y="553"/>
                  </a:lnTo>
                  <a:lnTo>
                    <a:pt x="261" y="522"/>
                  </a:lnTo>
                  <a:lnTo>
                    <a:pt x="271" y="536"/>
                  </a:lnTo>
                  <a:lnTo>
                    <a:pt x="280" y="547"/>
                  </a:lnTo>
                  <a:lnTo>
                    <a:pt x="290" y="559"/>
                  </a:lnTo>
                  <a:lnTo>
                    <a:pt x="301" y="569"/>
                  </a:lnTo>
                  <a:lnTo>
                    <a:pt x="324" y="588"/>
                  </a:lnTo>
                  <a:lnTo>
                    <a:pt x="351" y="605"/>
                  </a:lnTo>
                  <a:lnTo>
                    <a:pt x="378" y="617"/>
                  </a:lnTo>
                  <a:lnTo>
                    <a:pt x="407" y="626"/>
                  </a:lnTo>
                  <a:lnTo>
                    <a:pt x="438" y="632"/>
                  </a:lnTo>
                  <a:lnTo>
                    <a:pt x="468" y="634"/>
                  </a:lnTo>
                  <a:lnTo>
                    <a:pt x="486" y="634"/>
                  </a:lnTo>
                  <a:lnTo>
                    <a:pt x="503" y="632"/>
                  </a:lnTo>
                  <a:lnTo>
                    <a:pt x="520" y="628"/>
                  </a:lnTo>
                  <a:lnTo>
                    <a:pt x="536" y="624"/>
                  </a:lnTo>
                  <a:lnTo>
                    <a:pt x="551" y="620"/>
                  </a:lnTo>
                  <a:lnTo>
                    <a:pt x="566" y="615"/>
                  </a:lnTo>
                  <a:lnTo>
                    <a:pt x="582" y="607"/>
                  </a:lnTo>
                  <a:lnTo>
                    <a:pt x="597" y="599"/>
                  </a:lnTo>
                  <a:lnTo>
                    <a:pt x="610" y="590"/>
                  </a:lnTo>
                  <a:lnTo>
                    <a:pt x="624" y="580"/>
                  </a:lnTo>
                  <a:lnTo>
                    <a:pt x="635" y="569"/>
                  </a:lnTo>
                  <a:lnTo>
                    <a:pt x="649" y="557"/>
                  </a:lnTo>
                  <a:lnTo>
                    <a:pt x="658" y="546"/>
                  </a:lnTo>
                  <a:lnTo>
                    <a:pt x="670" y="532"/>
                  </a:lnTo>
                  <a:lnTo>
                    <a:pt x="680" y="519"/>
                  </a:lnTo>
                  <a:lnTo>
                    <a:pt x="687" y="503"/>
                  </a:lnTo>
                  <a:lnTo>
                    <a:pt x="697" y="519"/>
                  </a:lnTo>
                  <a:lnTo>
                    <a:pt x="707" y="532"/>
                  </a:lnTo>
                  <a:lnTo>
                    <a:pt x="716" y="546"/>
                  </a:lnTo>
                  <a:lnTo>
                    <a:pt x="728" y="557"/>
                  </a:lnTo>
                  <a:lnTo>
                    <a:pt x="739" y="569"/>
                  </a:lnTo>
                  <a:lnTo>
                    <a:pt x="753" y="580"/>
                  </a:lnTo>
                  <a:lnTo>
                    <a:pt x="766" y="590"/>
                  </a:lnTo>
                  <a:lnTo>
                    <a:pt x="779" y="599"/>
                  </a:lnTo>
                  <a:lnTo>
                    <a:pt x="793" y="607"/>
                  </a:lnTo>
                  <a:lnTo>
                    <a:pt x="808" y="615"/>
                  </a:lnTo>
                  <a:lnTo>
                    <a:pt x="824" y="620"/>
                  </a:lnTo>
                  <a:lnTo>
                    <a:pt x="839" y="624"/>
                  </a:lnTo>
                  <a:lnTo>
                    <a:pt x="856" y="628"/>
                  </a:lnTo>
                  <a:lnTo>
                    <a:pt x="872" y="632"/>
                  </a:lnTo>
                  <a:lnTo>
                    <a:pt x="889" y="634"/>
                  </a:lnTo>
                  <a:lnTo>
                    <a:pt x="906" y="634"/>
                  </a:lnTo>
                  <a:lnTo>
                    <a:pt x="937" y="632"/>
                  </a:lnTo>
                  <a:lnTo>
                    <a:pt x="968" y="626"/>
                  </a:lnTo>
                  <a:lnTo>
                    <a:pt x="996" y="617"/>
                  </a:lnTo>
                  <a:lnTo>
                    <a:pt x="1025" y="605"/>
                  </a:lnTo>
                  <a:lnTo>
                    <a:pt x="1050" y="588"/>
                  </a:lnTo>
                  <a:lnTo>
                    <a:pt x="1073" y="569"/>
                  </a:lnTo>
                  <a:lnTo>
                    <a:pt x="1085" y="559"/>
                  </a:lnTo>
                  <a:lnTo>
                    <a:pt x="1094" y="547"/>
                  </a:lnTo>
                  <a:lnTo>
                    <a:pt x="1104" y="536"/>
                  </a:lnTo>
                  <a:lnTo>
                    <a:pt x="1114" y="522"/>
                  </a:lnTo>
                  <a:lnTo>
                    <a:pt x="1119" y="513"/>
                  </a:lnTo>
                  <a:lnTo>
                    <a:pt x="1125" y="503"/>
                  </a:lnTo>
                  <a:lnTo>
                    <a:pt x="1127" y="498"/>
                  </a:lnTo>
                  <a:lnTo>
                    <a:pt x="1127" y="492"/>
                  </a:lnTo>
                  <a:lnTo>
                    <a:pt x="1127" y="484"/>
                  </a:lnTo>
                  <a:lnTo>
                    <a:pt x="1123" y="480"/>
                  </a:lnTo>
                  <a:lnTo>
                    <a:pt x="1119" y="476"/>
                  </a:lnTo>
                  <a:lnTo>
                    <a:pt x="1116" y="473"/>
                  </a:lnTo>
                  <a:lnTo>
                    <a:pt x="1108" y="467"/>
                  </a:lnTo>
                  <a:lnTo>
                    <a:pt x="1098" y="459"/>
                  </a:lnTo>
                  <a:lnTo>
                    <a:pt x="1089" y="453"/>
                  </a:lnTo>
                  <a:lnTo>
                    <a:pt x="1079" y="449"/>
                  </a:lnTo>
                  <a:lnTo>
                    <a:pt x="1069" y="446"/>
                  </a:lnTo>
                  <a:lnTo>
                    <a:pt x="1058" y="444"/>
                  </a:lnTo>
                  <a:lnTo>
                    <a:pt x="1046" y="442"/>
                  </a:lnTo>
                  <a:lnTo>
                    <a:pt x="1035" y="442"/>
                  </a:lnTo>
                  <a:lnTo>
                    <a:pt x="1023" y="442"/>
                  </a:lnTo>
                  <a:lnTo>
                    <a:pt x="1012" y="444"/>
                  </a:lnTo>
                  <a:lnTo>
                    <a:pt x="1000" y="446"/>
                  </a:lnTo>
                  <a:lnTo>
                    <a:pt x="991" y="449"/>
                  </a:lnTo>
                  <a:lnTo>
                    <a:pt x="981" y="455"/>
                  </a:lnTo>
                  <a:lnTo>
                    <a:pt x="970" y="461"/>
                  </a:lnTo>
                  <a:lnTo>
                    <a:pt x="962" y="469"/>
                  </a:lnTo>
                  <a:lnTo>
                    <a:pt x="952" y="476"/>
                  </a:lnTo>
                  <a:lnTo>
                    <a:pt x="948" y="480"/>
                  </a:lnTo>
                  <a:lnTo>
                    <a:pt x="945" y="484"/>
                  </a:lnTo>
                  <a:lnTo>
                    <a:pt x="945" y="482"/>
                  </a:lnTo>
                  <a:lnTo>
                    <a:pt x="941" y="469"/>
                  </a:lnTo>
                  <a:lnTo>
                    <a:pt x="939" y="453"/>
                  </a:lnTo>
                  <a:lnTo>
                    <a:pt x="941" y="440"/>
                  </a:lnTo>
                  <a:lnTo>
                    <a:pt x="945" y="426"/>
                  </a:lnTo>
                  <a:lnTo>
                    <a:pt x="947" y="421"/>
                  </a:lnTo>
                  <a:lnTo>
                    <a:pt x="947" y="415"/>
                  </a:lnTo>
                  <a:lnTo>
                    <a:pt x="945" y="411"/>
                  </a:lnTo>
                  <a:lnTo>
                    <a:pt x="943" y="405"/>
                  </a:lnTo>
                  <a:lnTo>
                    <a:pt x="939" y="401"/>
                  </a:lnTo>
                  <a:lnTo>
                    <a:pt x="933" y="400"/>
                  </a:lnTo>
                  <a:lnTo>
                    <a:pt x="927" y="398"/>
                  </a:lnTo>
                  <a:lnTo>
                    <a:pt x="922" y="396"/>
                  </a:lnTo>
                  <a:lnTo>
                    <a:pt x="910" y="394"/>
                  </a:lnTo>
                  <a:lnTo>
                    <a:pt x="897" y="392"/>
                  </a:lnTo>
                  <a:lnTo>
                    <a:pt x="885" y="384"/>
                  </a:lnTo>
                  <a:lnTo>
                    <a:pt x="874" y="377"/>
                  </a:lnTo>
                  <a:lnTo>
                    <a:pt x="866" y="369"/>
                  </a:lnTo>
                  <a:lnTo>
                    <a:pt x="862" y="361"/>
                  </a:lnTo>
                  <a:lnTo>
                    <a:pt x="866" y="352"/>
                  </a:lnTo>
                  <a:lnTo>
                    <a:pt x="874" y="346"/>
                  </a:lnTo>
                  <a:lnTo>
                    <a:pt x="885" y="336"/>
                  </a:lnTo>
                  <a:lnTo>
                    <a:pt x="897" y="329"/>
                  </a:lnTo>
                  <a:lnTo>
                    <a:pt x="910" y="327"/>
                  </a:lnTo>
                  <a:lnTo>
                    <a:pt x="924" y="325"/>
                  </a:lnTo>
                  <a:lnTo>
                    <a:pt x="929" y="323"/>
                  </a:lnTo>
                  <a:lnTo>
                    <a:pt x="935" y="321"/>
                  </a:lnTo>
                  <a:lnTo>
                    <a:pt x="939" y="319"/>
                  </a:lnTo>
                  <a:lnTo>
                    <a:pt x="943" y="315"/>
                  </a:lnTo>
                  <a:lnTo>
                    <a:pt x="945" y="309"/>
                  </a:lnTo>
                  <a:lnTo>
                    <a:pt x="947" y="305"/>
                  </a:lnTo>
                  <a:lnTo>
                    <a:pt x="947" y="300"/>
                  </a:lnTo>
                  <a:lnTo>
                    <a:pt x="945" y="294"/>
                  </a:lnTo>
                  <a:lnTo>
                    <a:pt x="941" y="281"/>
                  </a:lnTo>
                  <a:lnTo>
                    <a:pt x="939" y="267"/>
                  </a:lnTo>
                  <a:lnTo>
                    <a:pt x="941" y="252"/>
                  </a:lnTo>
                  <a:lnTo>
                    <a:pt x="947" y="238"/>
                  </a:lnTo>
                  <a:lnTo>
                    <a:pt x="947" y="238"/>
                  </a:lnTo>
                  <a:lnTo>
                    <a:pt x="947" y="236"/>
                  </a:lnTo>
                  <a:lnTo>
                    <a:pt x="950" y="242"/>
                  </a:lnTo>
                  <a:lnTo>
                    <a:pt x="954" y="246"/>
                  </a:lnTo>
                  <a:lnTo>
                    <a:pt x="962" y="254"/>
                  </a:lnTo>
                  <a:lnTo>
                    <a:pt x="972" y="259"/>
                  </a:lnTo>
                  <a:lnTo>
                    <a:pt x="981" y="265"/>
                  </a:lnTo>
                  <a:lnTo>
                    <a:pt x="991" y="271"/>
                  </a:lnTo>
                  <a:lnTo>
                    <a:pt x="1000" y="275"/>
                  </a:lnTo>
                  <a:lnTo>
                    <a:pt x="1010" y="277"/>
                  </a:lnTo>
                  <a:lnTo>
                    <a:pt x="1016" y="279"/>
                  </a:lnTo>
                  <a:lnTo>
                    <a:pt x="1021" y="279"/>
                  </a:lnTo>
                  <a:lnTo>
                    <a:pt x="1027" y="279"/>
                  </a:lnTo>
                  <a:lnTo>
                    <a:pt x="1035" y="277"/>
                  </a:lnTo>
                  <a:lnTo>
                    <a:pt x="1039" y="271"/>
                  </a:lnTo>
                  <a:lnTo>
                    <a:pt x="1043" y="265"/>
                  </a:lnTo>
                  <a:lnTo>
                    <a:pt x="1048" y="254"/>
                  </a:lnTo>
                  <a:lnTo>
                    <a:pt x="1050" y="242"/>
                  </a:lnTo>
                  <a:lnTo>
                    <a:pt x="1052" y="231"/>
                  </a:lnTo>
                  <a:lnTo>
                    <a:pt x="1052" y="219"/>
                  </a:lnTo>
                  <a:lnTo>
                    <a:pt x="1052" y="208"/>
                  </a:lnTo>
                  <a:lnTo>
                    <a:pt x="1050" y="196"/>
                  </a:lnTo>
                  <a:lnTo>
                    <a:pt x="1048" y="185"/>
                  </a:lnTo>
                  <a:lnTo>
                    <a:pt x="1045" y="173"/>
                  </a:lnTo>
                  <a:lnTo>
                    <a:pt x="1039" y="163"/>
                  </a:lnTo>
                  <a:lnTo>
                    <a:pt x="1033" y="154"/>
                  </a:lnTo>
                  <a:lnTo>
                    <a:pt x="1025" y="144"/>
                  </a:lnTo>
                  <a:lnTo>
                    <a:pt x="1018" y="137"/>
                  </a:lnTo>
                  <a:lnTo>
                    <a:pt x="1014" y="133"/>
                  </a:lnTo>
                  <a:lnTo>
                    <a:pt x="1010" y="129"/>
                  </a:lnTo>
                  <a:lnTo>
                    <a:pt x="1010" y="129"/>
                  </a:lnTo>
                  <a:lnTo>
                    <a:pt x="1012" y="129"/>
                  </a:lnTo>
                  <a:lnTo>
                    <a:pt x="1025" y="123"/>
                  </a:lnTo>
                  <a:lnTo>
                    <a:pt x="1039" y="123"/>
                  </a:lnTo>
                  <a:lnTo>
                    <a:pt x="1054" y="123"/>
                  </a:lnTo>
                  <a:lnTo>
                    <a:pt x="1068" y="127"/>
                  </a:lnTo>
                  <a:lnTo>
                    <a:pt x="1073" y="129"/>
                  </a:lnTo>
                  <a:lnTo>
                    <a:pt x="1077" y="129"/>
                  </a:lnTo>
                  <a:lnTo>
                    <a:pt x="1083" y="129"/>
                  </a:lnTo>
                  <a:lnTo>
                    <a:pt x="1087" y="125"/>
                  </a:lnTo>
                  <a:lnTo>
                    <a:pt x="1091" y="123"/>
                  </a:lnTo>
                  <a:lnTo>
                    <a:pt x="1094" y="117"/>
                  </a:lnTo>
                  <a:lnTo>
                    <a:pt x="1096" y="113"/>
                  </a:lnTo>
                  <a:lnTo>
                    <a:pt x="1096" y="108"/>
                  </a:lnTo>
                  <a:lnTo>
                    <a:pt x="1098" y="94"/>
                  </a:lnTo>
                  <a:lnTo>
                    <a:pt x="1102" y="79"/>
                  </a:lnTo>
                  <a:lnTo>
                    <a:pt x="1110" y="67"/>
                  </a:lnTo>
                  <a:lnTo>
                    <a:pt x="1117" y="56"/>
                  </a:lnTo>
                  <a:lnTo>
                    <a:pt x="1125" y="48"/>
                  </a:lnTo>
                  <a:lnTo>
                    <a:pt x="1133" y="44"/>
                  </a:lnTo>
                  <a:lnTo>
                    <a:pt x="1142" y="48"/>
                  </a:lnTo>
                  <a:lnTo>
                    <a:pt x="1150" y="56"/>
                  </a:lnTo>
                  <a:lnTo>
                    <a:pt x="1160" y="67"/>
                  </a:lnTo>
                  <a:lnTo>
                    <a:pt x="1165" y="79"/>
                  </a:lnTo>
                  <a:lnTo>
                    <a:pt x="1169" y="94"/>
                  </a:lnTo>
                  <a:lnTo>
                    <a:pt x="1171" y="108"/>
                  </a:lnTo>
                  <a:lnTo>
                    <a:pt x="1171" y="113"/>
                  </a:lnTo>
                  <a:lnTo>
                    <a:pt x="1173" y="117"/>
                  </a:lnTo>
                  <a:lnTo>
                    <a:pt x="1177" y="123"/>
                  </a:lnTo>
                  <a:lnTo>
                    <a:pt x="1179" y="125"/>
                  </a:lnTo>
                  <a:lnTo>
                    <a:pt x="1185" y="129"/>
                  </a:lnTo>
                  <a:lnTo>
                    <a:pt x="1190" y="129"/>
                  </a:lnTo>
                  <a:lnTo>
                    <a:pt x="1194" y="129"/>
                  </a:lnTo>
                  <a:lnTo>
                    <a:pt x="1200" y="127"/>
                  </a:lnTo>
                  <a:lnTo>
                    <a:pt x="1213" y="123"/>
                  </a:lnTo>
                  <a:lnTo>
                    <a:pt x="1229" y="123"/>
                  </a:lnTo>
                  <a:lnTo>
                    <a:pt x="1242" y="123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4" y="133"/>
                  </a:lnTo>
                  <a:lnTo>
                    <a:pt x="1250" y="137"/>
                  </a:lnTo>
                  <a:lnTo>
                    <a:pt x="1242" y="144"/>
                  </a:lnTo>
                  <a:lnTo>
                    <a:pt x="1235" y="154"/>
                  </a:lnTo>
                  <a:lnTo>
                    <a:pt x="1229" y="163"/>
                  </a:lnTo>
                  <a:lnTo>
                    <a:pt x="1223" y="173"/>
                  </a:lnTo>
                  <a:lnTo>
                    <a:pt x="1219" y="185"/>
                  </a:lnTo>
                  <a:lnTo>
                    <a:pt x="1217" y="196"/>
                  </a:lnTo>
                  <a:lnTo>
                    <a:pt x="1215" y="208"/>
                  </a:lnTo>
                  <a:lnTo>
                    <a:pt x="1215" y="219"/>
                  </a:lnTo>
                  <a:lnTo>
                    <a:pt x="1215" y="231"/>
                  </a:lnTo>
                  <a:lnTo>
                    <a:pt x="1217" y="242"/>
                  </a:lnTo>
                  <a:lnTo>
                    <a:pt x="1221" y="254"/>
                  </a:lnTo>
                  <a:lnTo>
                    <a:pt x="1225" y="265"/>
                  </a:lnTo>
                  <a:lnTo>
                    <a:pt x="1227" y="269"/>
                  </a:lnTo>
                  <a:lnTo>
                    <a:pt x="1229" y="273"/>
                  </a:lnTo>
                  <a:lnTo>
                    <a:pt x="1233" y="277"/>
                  </a:lnTo>
                  <a:lnTo>
                    <a:pt x="1237" y="279"/>
                  </a:lnTo>
                  <a:lnTo>
                    <a:pt x="1242" y="279"/>
                  </a:lnTo>
                  <a:lnTo>
                    <a:pt x="1248" y="279"/>
                  </a:lnTo>
                  <a:lnTo>
                    <a:pt x="1252" y="279"/>
                  </a:lnTo>
                  <a:lnTo>
                    <a:pt x="1258" y="277"/>
                  </a:lnTo>
                  <a:lnTo>
                    <a:pt x="1267" y="275"/>
                  </a:lnTo>
                  <a:lnTo>
                    <a:pt x="1277" y="271"/>
                  </a:lnTo>
                  <a:lnTo>
                    <a:pt x="1286" y="265"/>
                  </a:lnTo>
                  <a:lnTo>
                    <a:pt x="1296" y="259"/>
                  </a:lnTo>
                  <a:lnTo>
                    <a:pt x="1306" y="254"/>
                  </a:lnTo>
                  <a:lnTo>
                    <a:pt x="1315" y="246"/>
                  </a:lnTo>
                  <a:lnTo>
                    <a:pt x="1319" y="242"/>
                  </a:lnTo>
                  <a:lnTo>
                    <a:pt x="1321" y="236"/>
                  </a:lnTo>
                  <a:lnTo>
                    <a:pt x="1321" y="238"/>
                  </a:lnTo>
                  <a:lnTo>
                    <a:pt x="1327" y="252"/>
                  </a:lnTo>
                  <a:lnTo>
                    <a:pt x="1329" y="267"/>
                  </a:lnTo>
                  <a:lnTo>
                    <a:pt x="1327" y="281"/>
                  </a:lnTo>
                  <a:lnTo>
                    <a:pt x="1323" y="294"/>
                  </a:lnTo>
                  <a:lnTo>
                    <a:pt x="1321" y="300"/>
                  </a:lnTo>
                  <a:lnTo>
                    <a:pt x="1321" y="305"/>
                  </a:lnTo>
                  <a:lnTo>
                    <a:pt x="1323" y="309"/>
                  </a:lnTo>
                  <a:lnTo>
                    <a:pt x="1325" y="315"/>
                  </a:lnTo>
                  <a:lnTo>
                    <a:pt x="1329" y="319"/>
                  </a:lnTo>
                  <a:lnTo>
                    <a:pt x="1334" y="321"/>
                  </a:lnTo>
                  <a:lnTo>
                    <a:pt x="1340" y="323"/>
                  </a:lnTo>
                  <a:lnTo>
                    <a:pt x="1346" y="325"/>
                  </a:lnTo>
                  <a:lnTo>
                    <a:pt x="1358" y="327"/>
                  </a:lnTo>
                  <a:lnTo>
                    <a:pt x="1371" y="329"/>
                  </a:lnTo>
                  <a:lnTo>
                    <a:pt x="1382" y="336"/>
                  </a:lnTo>
                  <a:lnTo>
                    <a:pt x="1394" y="346"/>
                  </a:lnTo>
                  <a:lnTo>
                    <a:pt x="1402" y="353"/>
                  </a:lnTo>
                  <a:lnTo>
                    <a:pt x="1407" y="361"/>
                  </a:lnTo>
                  <a:lnTo>
                    <a:pt x="1402" y="369"/>
                  </a:lnTo>
                  <a:lnTo>
                    <a:pt x="1394" y="377"/>
                  </a:lnTo>
                  <a:lnTo>
                    <a:pt x="1382" y="384"/>
                  </a:lnTo>
                  <a:lnTo>
                    <a:pt x="1371" y="392"/>
                  </a:lnTo>
                  <a:lnTo>
                    <a:pt x="1358" y="396"/>
                  </a:lnTo>
                  <a:lnTo>
                    <a:pt x="1346" y="396"/>
                  </a:lnTo>
                  <a:lnTo>
                    <a:pt x="1340" y="398"/>
                  </a:lnTo>
                  <a:lnTo>
                    <a:pt x="1334" y="400"/>
                  </a:lnTo>
                  <a:lnTo>
                    <a:pt x="1329" y="401"/>
                  </a:lnTo>
                  <a:lnTo>
                    <a:pt x="1325" y="407"/>
                  </a:lnTo>
                  <a:lnTo>
                    <a:pt x="1323" y="411"/>
                  </a:lnTo>
                  <a:lnTo>
                    <a:pt x="1323" y="417"/>
                  </a:lnTo>
                  <a:lnTo>
                    <a:pt x="1323" y="421"/>
                  </a:lnTo>
                  <a:lnTo>
                    <a:pt x="1323" y="426"/>
                  </a:lnTo>
                  <a:lnTo>
                    <a:pt x="1327" y="440"/>
                  </a:lnTo>
                  <a:lnTo>
                    <a:pt x="1329" y="453"/>
                  </a:lnTo>
                  <a:lnTo>
                    <a:pt x="1327" y="469"/>
                  </a:lnTo>
                  <a:lnTo>
                    <a:pt x="1323" y="482"/>
                  </a:lnTo>
                  <a:lnTo>
                    <a:pt x="1323" y="484"/>
                  </a:lnTo>
                  <a:lnTo>
                    <a:pt x="1319" y="480"/>
                  </a:lnTo>
                  <a:lnTo>
                    <a:pt x="1315" y="476"/>
                  </a:lnTo>
                  <a:lnTo>
                    <a:pt x="1308" y="469"/>
                  </a:lnTo>
                  <a:lnTo>
                    <a:pt x="1298" y="461"/>
                  </a:lnTo>
                  <a:lnTo>
                    <a:pt x="1288" y="455"/>
                  </a:lnTo>
                  <a:lnTo>
                    <a:pt x="1277" y="449"/>
                  </a:lnTo>
                  <a:lnTo>
                    <a:pt x="1267" y="446"/>
                  </a:lnTo>
                  <a:lnTo>
                    <a:pt x="1256" y="444"/>
                  </a:lnTo>
                  <a:lnTo>
                    <a:pt x="1244" y="442"/>
                  </a:lnTo>
                  <a:lnTo>
                    <a:pt x="1233" y="442"/>
                  </a:lnTo>
                  <a:lnTo>
                    <a:pt x="1221" y="442"/>
                  </a:lnTo>
                  <a:lnTo>
                    <a:pt x="1210" y="444"/>
                  </a:lnTo>
                  <a:lnTo>
                    <a:pt x="1200" y="446"/>
                  </a:lnTo>
                  <a:lnTo>
                    <a:pt x="1189" y="449"/>
                  </a:lnTo>
                  <a:lnTo>
                    <a:pt x="1179" y="453"/>
                  </a:lnTo>
                  <a:lnTo>
                    <a:pt x="1169" y="459"/>
                  </a:lnTo>
                  <a:lnTo>
                    <a:pt x="1160" y="467"/>
                  </a:lnTo>
                  <a:lnTo>
                    <a:pt x="1150" y="474"/>
                  </a:lnTo>
                  <a:lnTo>
                    <a:pt x="1148" y="476"/>
                  </a:lnTo>
                  <a:lnTo>
                    <a:pt x="1146" y="478"/>
                  </a:lnTo>
                  <a:lnTo>
                    <a:pt x="1142" y="484"/>
                  </a:lnTo>
                  <a:lnTo>
                    <a:pt x="1141" y="490"/>
                  </a:lnTo>
                  <a:lnTo>
                    <a:pt x="1141" y="498"/>
                  </a:lnTo>
                  <a:lnTo>
                    <a:pt x="1142" y="503"/>
                  </a:lnTo>
                  <a:lnTo>
                    <a:pt x="1148" y="513"/>
                  </a:lnTo>
                  <a:lnTo>
                    <a:pt x="1154" y="522"/>
                  </a:lnTo>
                  <a:lnTo>
                    <a:pt x="1173" y="547"/>
                  </a:lnTo>
                  <a:lnTo>
                    <a:pt x="1194" y="569"/>
                  </a:lnTo>
                  <a:lnTo>
                    <a:pt x="1217" y="588"/>
                  </a:lnTo>
                  <a:lnTo>
                    <a:pt x="1244" y="605"/>
                  </a:lnTo>
                  <a:lnTo>
                    <a:pt x="1271" y="617"/>
                  </a:lnTo>
                  <a:lnTo>
                    <a:pt x="1300" y="626"/>
                  </a:lnTo>
                  <a:lnTo>
                    <a:pt x="1331" y="632"/>
                  </a:lnTo>
                  <a:lnTo>
                    <a:pt x="1361" y="634"/>
                  </a:lnTo>
                  <a:lnTo>
                    <a:pt x="1379" y="634"/>
                  </a:lnTo>
                  <a:lnTo>
                    <a:pt x="1396" y="632"/>
                  </a:lnTo>
                  <a:lnTo>
                    <a:pt x="1413" y="628"/>
                  </a:lnTo>
                  <a:lnTo>
                    <a:pt x="1429" y="624"/>
                  </a:lnTo>
                  <a:lnTo>
                    <a:pt x="1444" y="620"/>
                  </a:lnTo>
                  <a:lnTo>
                    <a:pt x="1459" y="615"/>
                  </a:lnTo>
                  <a:lnTo>
                    <a:pt x="1475" y="607"/>
                  </a:lnTo>
                  <a:lnTo>
                    <a:pt x="1490" y="599"/>
                  </a:lnTo>
                  <a:lnTo>
                    <a:pt x="1503" y="590"/>
                  </a:lnTo>
                  <a:lnTo>
                    <a:pt x="1517" y="580"/>
                  </a:lnTo>
                  <a:lnTo>
                    <a:pt x="1528" y="570"/>
                  </a:lnTo>
                  <a:lnTo>
                    <a:pt x="1542" y="559"/>
                  </a:lnTo>
                  <a:lnTo>
                    <a:pt x="1551" y="546"/>
                  </a:lnTo>
                  <a:lnTo>
                    <a:pt x="1563" y="532"/>
                  </a:lnTo>
                  <a:lnTo>
                    <a:pt x="1573" y="519"/>
                  </a:lnTo>
                  <a:lnTo>
                    <a:pt x="1580" y="505"/>
                  </a:lnTo>
                  <a:lnTo>
                    <a:pt x="1590" y="519"/>
                  </a:lnTo>
                  <a:lnTo>
                    <a:pt x="1600" y="532"/>
                  </a:lnTo>
                  <a:lnTo>
                    <a:pt x="1609" y="546"/>
                  </a:lnTo>
                  <a:lnTo>
                    <a:pt x="1621" y="559"/>
                  </a:lnTo>
                  <a:lnTo>
                    <a:pt x="1632" y="570"/>
                  </a:lnTo>
                  <a:lnTo>
                    <a:pt x="1646" y="580"/>
                  </a:lnTo>
                  <a:lnTo>
                    <a:pt x="1657" y="590"/>
                  </a:lnTo>
                  <a:lnTo>
                    <a:pt x="1672" y="599"/>
                  </a:lnTo>
                  <a:lnTo>
                    <a:pt x="1686" y="607"/>
                  </a:lnTo>
                  <a:lnTo>
                    <a:pt x="1701" y="615"/>
                  </a:lnTo>
                  <a:lnTo>
                    <a:pt x="1717" y="620"/>
                  </a:lnTo>
                  <a:lnTo>
                    <a:pt x="1732" y="624"/>
                  </a:lnTo>
                  <a:lnTo>
                    <a:pt x="1749" y="628"/>
                  </a:lnTo>
                  <a:lnTo>
                    <a:pt x="1767" y="632"/>
                  </a:lnTo>
                  <a:lnTo>
                    <a:pt x="1782" y="634"/>
                  </a:lnTo>
                  <a:lnTo>
                    <a:pt x="1799" y="634"/>
                  </a:lnTo>
                  <a:lnTo>
                    <a:pt x="1830" y="632"/>
                  </a:lnTo>
                  <a:lnTo>
                    <a:pt x="1861" y="626"/>
                  </a:lnTo>
                  <a:lnTo>
                    <a:pt x="1889" y="617"/>
                  </a:lnTo>
                  <a:lnTo>
                    <a:pt x="1916" y="605"/>
                  </a:lnTo>
                  <a:lnTo>
                    <a:pt x="1943" y="588"/>
                  </a:lnTo>
                  <a:lnTo>
                    <a:pt x="1966" y="569"/>
                  </a:lnTo>
                  <a:lnTo>
                    <a:pt x="1987" y="547"/>
                  </a:lnTo>
                  <a:lnTo>
                    <a:pt x="2007" y="522"/>
                  </a:lnTo>
                  <a:close/>
                  <a:moveTo>
                    <a:pt x="2151" y="37"/>
                  </a:moveTo>
                  <a:lnTo>
                    <a:pt x="2135" y="39"/>
                  </a:lnTo>
                  <a:lnTo>
                    <a:pt x="2120" y="41"/>
                  </a:lnTo>
                  <a:lnTo>
                    <a:pt x="2107" y="46"/>
                  </a:lnTo>
                  <a:lnTo>
                    <a:pt x="2093" y="54"/>
                  </a:lnTo>
                  <a:lnTo>
                    <a:pt x="2080" y="62"/>
                  </a:lnTo>
                  <a:lnTo>
                    <a:pt x="2068" y="71"/>
                  </a:lnTo>
                  <a:lnTo>
                    <a:pt x="2058" y="83"/>
                  </a:lnTo>
                  <a:lnTo>
                    <a:pt x="2051" y="96"/>
                  </a:lnTo>
                  <a:lnTo>
                    <a:pt x="2035" y="94"/>
                  </a:lnTo>
                  <a:lnTo>
                    <a:pt x="2020" y="94"/>
                  </a:lnTo>
                  <a:lnTo>
                    <a:pt x="2007" y="96"/>
                  </a:lnTo>
                  <a:lnTo>
                    <a:pt x="1991" y="100"/>
                  </a:lnTo>
                  <a:lnTo>
                    <a:pt x="1978" y="104"/>
                  </a:lnTo>
                  <a:lnTo>
                    <a:pt x="1964" y="112"/>
                  </a:lnTo>
                  <a:lnTo>
                    <a:pt x="1953" y="119"/>
                  </a:lnTo>
                  <a:lnTo>
                    <a:pt x="1941" y="131"/>
                  </a:lnTo>
                  <a:lnTo>
                    <a:pt x="1934" y="138"/>
                  </a:lnTo>
                  <a:lnTo>
                    <a:pt x="1928" y="148"/>
                  </a:lnTo>
                  <a:lnTo>
                    <a:pt x="1922" y="158"/>
                  </a:lnTo>
                  <a:lnTo>
                    <a:pt x="1916" y="169"/>
                  </a:lnTo>
                  <a:lnTo>
                    <a:pt x="1913" y="181"/>
                  </a:lnTo>
                  <a:lnTo>
                    <a:pt x="1911" y="192"/>
                  </a:lnTo>
                  <a:lnTo>
                    <a:pt x="1909" y="204"/>
                  </a:lnTo>
                  <a:lnTo>
                    <a:pt x="1909" y="215"/>
                  </a:lnTo>
                  <a:lnTo>
                    <a:pt x="1911" y="221"/>
                  </a:lnTo>
                  <a:lnTo>
                    <a:pt x="1913" y="227"/>
                  </a:lnTo>
                  <a:lnTo>
                    <a:pt x="1916" y="231"/>
                  </a:lnTo>
                  <a:lnTo>
                    <a:pt x="1922" y="234"/>
                  </a:lnTo>
                  <a:lnTo>
                    <a:pt x="1941" y="242"/>
                  </a:lnTo>
                  <a:lnTo>
                    <a:pt x="1955" y="250"/>
                  </a:lnTo>
                  <a:lnTo>
                    <a:pt x="1959" y="254"/>
                  </a:lnTo>
                  <a:lnTo>
                    <a:pt x="1961" y="257"/>
                  </a:lnTo>
                  <a:lnTo>
                    <a:pt x="1961" y="259"/>
                  </a:lnTo>
                  <a:lnTo>
                    <a:pt x="1959" y="259"/>
                  </a:lnTo>
                  <a:lnTo>
                    <a:pt x="1945" y="263"/>
                  </a:lnTo>
                  <a:lnTo>
                    <a:pt x="1930" y="265"/>
                  </a:lnTo>
                  <a:lnTo>
                    <a:pt x="1914" y="263"/>
                  </a:lnTo>
                  <a:lnTo>
                    <a:pt x="1901" y="259"/>
                  </a:lnTo>
                  <a:lnTo>
                    <a:pt x="1888" y="252"/>
                  </a:lnTo>
                  <a:lnTo>
                    <a:pt x="1876" y="242"/>
                  </a:lnTo>
                  <a:lnTo>
                    <a:pt x="1866" y="231"/>
                  </a:lnTo>
                  <a:lnTo>
                    <a:pt x="1859" y="219"/>
                  </a:lnTo>
                  <a:lnTo>
                    <a:pt x="1857" y="213"/>
                  </a:lnTo>
                  <a:lnTo>
                    <a:pt x="1853" y="209"/>
                  </a:lnTo>
                  <a:lnTo>
                    <a:pt x="1849" y="208"/>
                  </a:lnTo>
                  <a:lnTo>
                    <a:pt x="1843" y="206"/>
                  </a:lnTo>
                  <a:lnTo>
                    <a:pt x="1840" y="206"/>
                  </a:lnTo>
                  <a:lnTo>
                    <a:pt x="1834" y="206"/>
                  </a:lnTo>
                  <a:lnTo>
                    <a:pt x="1830" y="208"/>
                  </a:lnTo>
                  <a:lnTo>
                    <a:pt x="1826" y="211"/>
                  </a:lnTo>
                  <a:lnTo>
                    <a:pt x="1818" y="219"/>
                  </a:lnTo>
                  <a:lnTo>
                    <a:pt x="1811" y="229"/>
                  </a:lnTo>
                  <a:lnTo>
                    <a:pt x="1805" y="238"/>
                  </a:lnTo>
                  <a:lnTo>
                    <a:pt x="1801" y="248"/>
                  </a:lnTo>
                  <a:lnTo>
                    <a:pt x="1797" y="259"/>
                  </a:lnTo>
                  <a:lnTo>
                    <a:pt x="1793" y="271"/>
                  </a:lnTo>
                  <a:lnTo>
                    <a:pt x="1792" y="282"/>
                  </a:lnTo>
                  <a:lnTo>
                    <a:pt x="1792" y="294"/>
                  </a:lnTo>
                  <a:lnTo>
                    <a:pt x="1792" y="304"/>
                  </a:lnTo>
                  <a:lnTo>
                    <a:pt x="1792" y="311"/>
                  </a:lnTo>
                  <a:lnTo>
                    <a:pt x="1784" y="315"/>
                  </a:lnTo>
                  <a:lnTo>
                    <a:pt x="1774" y="317"/>
                  </a:lnTo>
                  <a:lnTo>
                    <a:pt x="1765" y="323"/>
                  </a:lnTo>
                  <a:lnTo>
                    <a:pt x="1755" y="329"/>
                  </a:lnTo>
                  <a:lnTo>
                    <a:pt x="1745" y="334"/>
                  </a:lnTo>
                  <a:lnTo>
                    <a:pt x="1736" y="342"/>
                  </a:lnTo>
                  <a:lnTo>
                    <a:pt x="1728" y="352"/>
                  </a:lnTo>
                  <a:lnTo>
                    <a:pt x="1722" y="359"/>
                  </a:lnTo>
                  <a:lnTo>
                    <a:pt x="1717" y="369"/>
                  </a:lnTo>
                  <a:lnTo>
                    <a:pt x="1711" y="378"/>
                  </a:lnTo>
                  <a:lnTo>
                    <a:pt x="1709" y="388"/>
                  </a:lnTo>
                  <a:lnTo>
                    <a:pt x="1711" y="396"/>
                  </a:lnTo>
                  <a:lnTo>
                    <a:pt x="1717" y="405"/>
                  </a:lnTo>
                  <a:lnTo>
                    <a:pt x="1722" y="415"/>
                  </a:lnTo>
                  <a:lnTo>
                    <a:pt x="1728" y="425"/>
                  </a:lnTo>
                  <a:lnTo>
                    <a:pt x="1736" y="432"/>
                  </a:lnTo>
                  <a:lnTo>
                    <a:pt x="1745" y="440"/>
                  </a:lnTo>
                  <a:lnTo>
                    <a:pt x="1755" y="448"/>
                  </a:lnTo>
                  <a:lnTo>
                    <a:pt x="1765" y="453"/>
                  </a:lnTo>
                  <a:lnTo>
                    <a:pt x="1774" y="457"/>
                  </a:lnTo>
                  <a:lnTo>
                    <a:pt x="1784" y="461"/>
                  </a:lnTo>
                  <a:lnTo>
                    <a:pt x="1792" y="463"/>
                  </a:lnTo>
                  <a:lnTo>
                    <a:pt x="1792" y="473"/>
                  </a:lnTo>
                  <a:lnTo>
                    <a:pt x="1790" y="480"/>
                  </a:lnTo>
                  <a:lnTo>
                    <a:pt x="1792" y="492"/>
                  </a:lnTo>
                  <a:lnTo>
                    <a:pt x="1793" y="503"/>
                  </a:lnTo>
                  <a:lnTo>
                    <a:pt x="1795" y="515"/>
                  </a:lnTo>
                  <a:lnTo>
                    <a:pt x="1799" y="526"/>
                  </a:lnTo>
                  <a:lnTo>
                    <a:pt x="1805" y="536"/>
                  </a:lnTo>
                  <a:lnTo>
                    <a:pt x="1811" y="546"/>
                  </a:lnTo>
                  <a:lnTo>
                    <a:pt x="1817" y="555"/>
                  </a:lnTo>
                  <a:lnTo>
                    <a:pt x="1824" y="563"/>
                  </a:lnTo>
                  <a:lnTo>
                    <a:pt x="1830" y="567"/>
                  </a:lnTo>
                  <a:lnTo>
                    <a:pt x="1834" y="569"/>
                  </a:lnTo>
                  <a:lnTo>
                    <a:pt x="1840" y="569"/>
                  </a:lnTo>
                  <a:lnTo>
                    <a:pt x="1843" y="569"/>
                  </a:lnTo>
                  <a:lnTo>
                    <a:pt x="1849" y="567"/>
                  </a:lnTo>
                  <a:lnTo>
                    <a:pt x="1853" y="565"/>
                  </a:lnTo>
                  <a:lnTo>
                    <a:pt x="1857" y="561"/>
                  </a:lnTo>
                  <a:lnTo>
                    <a:pt x="1859" y="557"/>
                  </a:lnTo>
                  <a:lnTo>
                    <a:pt x="1866" y="544"/>
                  </a:lnTo>
                  <a:lnTo>
                    <a:pt x="1876" y="532"/>
                  </a:lnTo>
                  <a:lnTo>
                    <a:pt x="1886" y="522"/>
                  </a:lnTo>
                  <a:lnTo>
                    <a:pt x="1899" y="517"/>
                  </a:lnTo>
                  <a:lnTo>
                    <a:pt x="1913" y="511"/>
                  </a:lnTo>
                  <a:lnTo>
                    <a:pt x="1928" y="509"/>
                  </a:lnTo>
                  <a:lnTo>
                    <a:pt x="1943" y="511"/>
                  </a:lnTo>
                  <a:lnTo>
                    <a:pt x="1959" y="517"/>
                  </a:lnTo>
                  <a:lnTo>
                    <a:pt x="1959" y="517"/>
                  </a:lnTo>
                  <a:lnTo>
                    <a:pt x="1961" y="517"/>
                  </a:lnTo>
                  <a:lnTo>
                    <a:pt x="1943" y="534"/>
                  </a:lnTo>
                  <a:lnTo>
                    <a:pt x="1926" y="549"/>
                  </a:lnTo>
                  <a:lnTo>
                    <a:pt x="1909" y="561"/>
                  </a:lnTo>
                  <a:lnTo>
                    <a:pt x="1888" y="572"/>
                  </a:lnTo>
                  <a:lnTo>
                    <a:pt x="1866" y="582"/>
                  </a:lnTo>
                  <a:lnTo>
                    <a:pt x="1845" y="588"/>
                  </a:lnTo>
                  <a:lnTo>
                    <a:pt x="1822" y="592"/>
                  </a:lnTo>
                  <a:lnTo>
                    <a:pt x="1799" y="592"/>
                  </a:lnTo>
                  <a:lnTo>
                    <a:pt x="1784" y="592"/>
                  </a:lnTo>
                  <a:lnTo>
                    <a:pt x="1770" y="590"/>
                  </a:lnTo>
                  <a:lnTo>
                    <a:pt x="1755" y="588"/>
                  </a:lnTo>
                  <a:lnTo>
                    <a:pt x="1742" y="584"/>
                  </a:lnTo>
                  <a:lnTo>
                    <a:pt x="1726" y="580"/>
                  </a:lnTo>
                  <a:lnTo>
                    <a:pt x="1713" y="574"/>
                  </a:lnTo>
                  <a:lnTo>
                    <a:pt x="1701" y="567"/>
                  </a:lnTo>
                  <a:lnTo>
                    <a:pt x="1688" y="561"/>
                  </a:lnTo>
                  <a:lnTo>
                    <a:pt x="1676" y="551"/>
                  </a:lnTo>
                  <a:lnTo>
                    <a:pt x="1665" y="544"/>
                  </a:lnTo>
                  <a:lnTo>
                    <a:pt x="1653" y="534"/>
                  </a:lnTo>
                  <a:lnTo>
                    <a:pt x="1644" y="522"/>
                  </a:lnTo>
                  <a:lnTo>
                    <a:pt x="1634" y="511"/>
                  </a:lnTo>
                  <a:lnTo>
                    <a:pt x="1626" y="499"/>
                  </a:lnTo>
                  <a:lnTo>
                    <a:pt x="1619" y="486"/>
                  </a:lnTo>
                  <a:lnTo>
                    <a:pt x="1611" y="473"/>
                  </a:lnTo>
                  <a:lnTo>
                    <a:pt x="1609" y="469"/>
                  </a:lnTo>
                  <a:lnTo>
                    <a:pt x="1603" y="465"/>
                  </a:lnTo>
                  <a:lnTo>
                    <a:pt x="1600" y="463"/>
                  </a:lnTo>
                  <a:lnTo>
                    <a:pt x="1594" y="461"/>
                  </a:lnTo>
                  <a:lnTo>
                    <a:pt x="1569" y="461"/>
                  </a:lnTo>
                  <a:lnTo>
                    <a:pt x="1563" y="463"/>
                  </a:lnTo>
                  <a:lnTo>
                    <a:pt x="1557" y="465"/>
                  </a:lnTo>
                  <a:lnTo>
                    <a:pt x="1553" y="469"/>
                  </a:lnTo>
                  <a:lnTo>
                    <a:pt x="1550" y="473"/>
                  </a:lnTo>
                  <a:lnTo>
                    <a:pt x="1542" y="486"/>
                  </a:lnTo>
                  <a:lnTo>
                    <a:pt x="1534" y="499"/>
                  </a:lnTo>
                  <a:lnTo>
                    <a:pt x="1527" y="511"/>
                  </a:lnTo>
                  <a:lnTo>
                    <a:pt x="1517" y="522"/>
                  </a:lnTo>
                  <a:lnTo>
                    <a:pt x="1507" y="534"/>
                  </a:lnTo>
                  <a:lnTo>
                    <a:pt x="1496" y="544"/>
                  </a:lnTo>
                  <a:lnTo>
                    <a:pt x="1484" y="551"/>
                  </a:lnTo>
                  <a:lnTo>
                    <a:pt x="1473" y="561"/>
                  </a:lnTo>
                  <a:lnTo>
                    <a:pt x="1459" y="567"/>
                  </a:lnTo>
                  <a:lnTo>
                    <a:pt x="1448" y="574"/>
                  </a:lnTo>
                  <a:lnTo>
                    <a:pt x="1434" y="580"/>
                  </a:lnTo>
                  <a:lnTo>
                    <a:pt x="1421" y="584"/>
                  </a:lnTo>
                  <a:lnTo>
                    <a:pt x="1406" y="588"/>
                  </a:lnTo>
                  <a:lnTo>
                    <a:pt x="1392" y="590"/>
                  </a:lnTo>
                  <a:lnTo>
                    <a:pt x="1377" y="592"/>
                  </a:lnTo>
                  <a:lnTo>
                    <a:pt x="1361" y="592"/>
                  </a:lnTo>
                  <a:lnTo>
                    <a:pt x="1336" y="592"/>
                  </a:lnTo>
                  <a:lnTo>
                    <a:pt x="1311" y="586"/>
                  </a:lnTo>
                  <a:lnTo>
                    <a:pt x="1286" y="578"/>
                  </a:lnTo>
                  <a:lnTo>
                    <a:pt x="1263" y="569"/>
                  </a:lnTo>
                  <a:lnTo>
                    <a:pt x="1242" y="555"/>
                  </a:lnTo>
                  <a:lnTo>
                    <a:pt x="1223" y="538"/>
                  </a:lnTo>
                  <a:lnTo>
                    <a:pt x="1204" y="521"/>
                  </a:lnTo>
                  <a:lnTo>
                    <a:pt x="1189" y="499"/>
                  </a:lnTo>
                  <a:lnTo>
                    <a:pt x="1189" y="498"/>
                  </a:lnTo>
                  <a:lnTo>
                    <a:pt x="1187" y="498"/>
                  </a:lnTo>
                  <a:lnTo>
                    <a:pt x="1196" y="492"/>
                  </a:lnTo>
                  <a:lnTo>
                    <a:pt x="1204" y="488"/>
                  </a:lnTo>
                  <a:lnTo>
                    <a:pt x="1217" y="484"/>
                  </a:lnTo>
                  <a:lnTo>
                    <a:pt x="1233" y="482"/>
                  </a:lnTo>
                  <a:lnTo>
                    <a:pt x="1248" y="484"/>
                  </a:lnTo>
                  <a:lnTo>
                    <a:pt x="1262" y="488"/>
                  </a:lnTo>
                  <a:lnTo>
                    <a:pt x="1275" y="496"/>
                  </a:lnTo>
                  <a:lnTo>
                    <a:pt x="1285" y="505"/>
                  </a:lnTo>
                  <a:lnTo>
                    <a:pt x="1294" y="517"/>
                  </a:lnTo>
                  <a:lnTo>
                    <a:pt x="1302" y="530"/>
                  </a:lnTo>
                  <a:lnTo>
                    <a:pt x="1304" y="534"/>
                  </a:lnTo>
                  <a:lnTo>
                    <a:pt x="1308" y="538"/>
                  </a:lnTo>
                  <a:lnTo>
                    <a:pt x="1311" y="540"/>
                  </a:lnTo>
                  <a:lnTo>
                    <a:pt x="1317" y="542"/>
                  </a:lnTo>
                  <a:lnTo>
                    <a:pt x="1321" y="544"/>
                  </a:lnTo>
                  <a:lnTo>
                    <a:pt x="1327" y="542"/>
                  </a:lnTo>
                  <a:lnTo>
                    <a:pt x="1331" y="540"/>
                  </a:lnTo>
                  <a:lnTo>
                    <a:pt x="1336" y="536"/>
                  </a:lnTo>
                  <a:lnTo>
                    <a:pt x="1344" y="528"/>
                  </a:lnTo>
                  <a:lnTo>
                    <a:pt x="1350" y="519"/>
                  </a:lnTo>
                  <a:lnTo>
                    <a:pt x="1356" y="511"/>
                  </a:lnTo>
                  <a:lnTo>
                    <a:pt x="1361" y="499"/>
                  </a:lnTo>
                  <a:lnTo>
                    <a:pt x="1365" y="488"/>
                  </a:lnTo>
                  <a:lnTo>
                    <a:pt x="1369" y="478"/>
                  </a:lnTo>
                  <a:lnTo>
                    <a:pt x="1371" y="467"/>
                  </a:lnTo>
                  <a:lnTo>
                    <a:pt x="1371" y="453"/>
                  </a:lnTo>
                  <a:lnTo>
                    <a:pt x="1371" y="444"/>
                  </a:lnTo>
                  <a:lnTo>
                    <a:pt x="1369" y="436"/>
                  </a:lnTo>
                  <a:lnTo>
                    <a:pt x="1377" y="434"/>
                  </a:lnTo>
                  <a:lnTo>
                    <a:pt x="1386" y="430"/>
                  </a:lnTo>
                  <a:lnTo>
                    <a:pt x="1396" y="426"/>
                  </a:lnTo>
                  <a:lnTo>
                    <a:pt x="1406" y="421"/>
                  </a:lnTo>
                  <a:lnTo>
                    <a:pt x="1415" y="413"/>
                  </a:lnTo>
                  <a:lnTo>
                    <a:pt x="1425" y="405"/>
                  </a:lnTo>
                  <a:lnTo>
                    <a:pt x="1432" y="398"/>
                  </a:lnTo>
                  <a:lnTo>
                    <a:pt x="1440" y="388"/>
                  </a:lnTo>
                  <a:lnTo>
                    <a:pt x="1446" y="378"/>
                  </a:lnTo>
                  <a:lnTo>
                    <a:pt x="1450" y="369"/>
                  </a:lnTo>
                  <a:lnTo>
                    <a:pt x="1452" y="361"/>
                  </a:lnTo>
                  <a:lnTo>
                    <a:pt x="1450" y="353"/>
                  </a:lnTo>
                  <a:lnTo>
                    <a:pt x="1444" y="342"/>
                  </a:lnTo>
                  <a:lnTo>
                    <a:pt x="1438" y="332"/>
                  </a:lnTo>
                  <a:lnTo>
                    <a:pt x="1432" y="325"/>
                  </a:lnTo>
                  <a:lnTo>
                    <a:pt x="1425" y="315"/>
                  </a:lnTo>
                  <a:lnTo>
                    <a:pt x="1415" y="307"/>
                  </a:lnTo>
                  <a:lnTo>
                    <a:pt x="1406" y="302"/>
                  </a:lnTo>
                  <a:lnTo>
                    <a:pt x="1396" y="296"/>
                  </a:lnTo>
                  <a:lnTo>
                    <a:pt x="1386" y="290"/>
                  </a:lnTo>
                  <a:lnTo>
                    <a:pt x="1377" y="288"/>
                  </a:lnTo>
                  <a:lnTo>
                    <a:pt x="1369" y="284"/>
                  </a:lnTo>
                  <a:lnTo>
                    <a:pt x="1369" y="277"/>
                  </a:lnTo>
                  <a:lnTo>
                    <a:pt x="1371" y="267"/>
                  </a:lnTo>
                  <a:lnTo>
                    <a:pt x="1369" y="256"/>
                  </a:lnTo>
                  <a:lnTo>
                    <a:pt x="1367" y="244"/>
                  </a:lnTo>
                  <a:lnTo>
                    <a:pt x="1365" y="233"/>
                  </a:lnTo>
                  <a:lnTo>
                    <a:pt x="1361" y="221"/>
                  </a:lnTo>
                  <a:lnTo>
                    <a:pt x="1356" y="211"/>
                  </a:lnTo>
                  <a:lnTo>
                    <a:pt x="1350" y="202"/>
                  </a:lnTo>
                  <a:lnTo>
                    <a:pt x="1342" y="192"/>
                  </a:lnTo>
                  <a:lnTo>
                    <a:pt x="1334" y="185"/>
                  </a:lnTo>
                  <a:lnTo>
                    <a:pt x="1331" y="181"/>
                  </a:lnTo>
                  <a:lnTo>
                    <a:pt x="1327" y="179"/>
                  </a:lnTo>
                  <a:lnTo>
                    <a:pt x="1321" y="179"/>
                  </a:lnTo>
                  <a:lnTo>
                    <a:pt x="1315" y="179"/>
                  </a:lnTo>
                  <a:lnTo>
                    <a:pt x="1311" y="181"/>
                  </a:lnTo>
                  <a:lnTo>
                    <a:pt x="1308" y="183"/>
                  </a:lnTo>
                  <a:lnTo>
                    <a:pt x="1304" y="186"/>
                  </a:lnTo>
                  <a:lnTo>
                    <a:pt x="1302" y="192"/>
                  </a:lnTo>
                  <a:lnTo>
                    <a:pt x="1294" y="204"/>
                  </a:lnTo>
                  <a:lnTo>
                    <a:pt x="1285" y="215"/>
                  </a:lnTo>
                  <a:lnTo>
                    <a:pt x="1273" y="225"/>
                  </a:lnTo>
                  <a:lnTo>
                    <a:pt x="1262" y="233"/>
                  </a:lnTo>
                  <a:lnTo>
                    <a:pt x="1260" y="233"/>
                  </a:lnTo>
                  <a:lnTo>
                    <a:pt x="1258" y="234"/>
                  </a:lnTo>
                  <a:lnTo>
                    <a:pt x="1258" y="227"/>
                  </a:lnTo>
                  <a:lnTo>
                    <a:pt x="1258" y="219"/>
                  </a:lnTo>
                  <a:lnTo>
                    <a:pt x="1258" y="204"/>
                  </a:lnTo>
                  <a:lnTo>
                    <a:pt x="1263" y="190"/>
                  </a:lnTo>
                  <a:lnTo>
                    <a:pt x="1269" y="177"/>
                  </a:lnTo>
                  <a:lnTo>
                    <a:pt x="1279" y="165"/>
                  </a:lnTo>
                  <a:lnTo>
                    <a:pt x="1290" y="156"/>
                  </a:lnTo>
                  <a:lnTo>
                    <a:pt x="1304" y="150"/>
                  </a:lnTo>
                  <a:lnTo>
                    <a:pt x="1308" y="146"/>
                  </a:lnTo>
                  <a:lnTo>
                    <a:pt x="1311" y="144"/>
                  </a:lnTo>
                  <a:lnTo>
                    <a:pt x="1313" y="138"/>
                  </a:lnTo>
                  <a:lnTo>
                    <a:pt x="1315" y="135"/>
                  </a:lnTo>
                  <a:lnTo>
                    <a:pt x="1317" y="129"/>
                  </a:lnTo>
                  <a:lnTo>
                    <a:pt x="1315" y="125"/>
                  </a:lnTo>
                  <a:lnTo>
                    <a:pt x="1313" y="119"/>
                  </a:lnTo>
                  <a:lnTo>
                    <a:pt x="1311" y="115"/>
                  </a:lnTo>
                  <a:lnTo>
                    <a:pt x="1302" y="108"/>
                  </a:lnTo>
                  <a:lnTo>
                    <a:pt x="1294" y="102"/>
                  </a:lnTo>
                  <a:lnTo>
                    <a:pt x="1285" y="94"/>
                  </a:lnTo>
                  <a:lnTo>
                    <a:pt x="1273" y="90"/>
                  </a:lnTo>
                  <a:lnTo>
                    <a:pt x="1258" y="85"/>
                  </a:lnTo>
                  <a:lnTo>
                    <a:pt x="1242" y="81"/>
                  </a:lnTo>
                  <a:lnTo>
                    <a:pt x="1227" y="81"/>
                  </a:lnTo>
                  <a:lnTo>
                    <a:pt x="1210" y="83"/>
                  </a:lnTo>
                  <a:lnTo>
                    <a:pt x="1208" y="73"/>
                  </a:lnTo>
                  <a:lnTo>
                    <a:pt x="1204" y="64"/>
                  </a:lnTo>
                  <a:lnTo>
                    <a:pt x="1200" y="54"/>
                  </a:lnTo>
                  <a:lnTo>
                    <a:pt x="1194" y="44"/>
                  </a:lnTo>
                  <a:lnTo>
                    <a:pt x="1187" y="35"/>
                  </a:lnTo>
                  <a:lnTo>
                    <a:pt x="1179" y="27"/>
                  </a:lnTo>
                  <a:lnTo>
                    <a:pt x="1171" y="19"/>
                  </a:lnTo>
                  <a:lnTo>
                    <a:pt x="1162" y="12"/>
                  </a:lnTo>
                  <a:lnTo>
                    <a:pt x="1152" y="6"/>
                  </a:lnTo>
                  <a:lnTo>
                    <a:pt x="1142" y="2"/>
                  </a:lnTo>
                  <a:lnTo>
                    <a:pt x="1135" y="0"/>
                  </a:lnTo>
                  <a:lnTo>
                    <a:pt x="1125" y="2"/>
                  </a:lnTo>
                  <a:lnTo>
                    <a:pt x="1116" y="6"/>
                  </a:lnTo>
                  <a:lnTo>
                    <a:pt x="1106" y="12"/>
                  </a:lnTo>
                  <a:lnTo>
                    <a:pt x="1096" y="19"/>
                  </a:lnTo>
                  <a:lnTo>
                    <a:pt x="1089" y="27"/>
                  </a:lnTo>
                  <a:lnTo>
                    <a:pt x="1081" y="35"/>
                  </a:lnTo>
                  <a:lnTo>
                    <a:pt x="1075" y="44"/>
                  </a:lnTo>
                  <a:lnTo>
                    <a:pt x="1068" y="54"/>
                  </a:lnTo>
                  <a:lnTo>
                    <a:pt x="1064" y="64"/>
                  </a:lnTo>
                  <a:lnTo>
                    <a:pt x="1060" y="73"/>
                  </a:lnTo>
                  <a:lnTo>
                    <a:pt x="1058" y="83"/>
                  </a:lnTo>
                  <a:lnTo>
                    <a:pt x="1043" y="81"/>
                  </a:lnTo>
                  <a:lnTo>
                    <a:pt x="1025" y="81"/>
                  </a:lnTo>
                  <a:lnTo>
                    <a:pt x="1010" y="85"/>
                  </a:lnTo>
                  <a:lnTo>
                    <a:pt x="995" y="90"/>
                  </a:lnTo>
                  <a:lnTo>
                    <a:pt x="985" y="94"/>
                  </a:lnTo>
                  <a:lnTo>
                    <a:pt x="975" y="102"/>
                  </a:lnTo>
                  <a:lnTo>
                    <a:pt x="966" y="108"/>
                  </a:lnTo>
                  <a:lnTo>
                    <a:pt x="956" y="115"/>
                  </a:lnTo>
                  <a:lnTo>
                    <a:pt x="954" y="119"/>
                  </a:lnTo>
                  <a:lnTo>
                    <a:pt x="952" y="125"/>
                  </a:lnTo>
                  <a:lnTo>
                    <a:pt x="952" y="129"/>
                  </a:lnTo>
                  <a:lnTo>
                    <a:pt x="952" y="135"/>
                  </a:lnTo>
                  <a:lnTo>
                    <a:pt x="954" y="138"/>
                  </a:lnTo>
                  <a:lnTo>
                    <a:pt x="956" y="144"/>
                  </a:lnTo>
                  <a:lnTo>
                    <a:pt x="960" y="146"/>
                  </a:lnTo>
                  <a:lnTo>
                    <a:pt x="964" y="150"/>
                  </a:lnTo>
                  <a:lnTo>
                    <a:pt x="977" y="156"/>
                  </a:lnTo>
                  <a:lnTo>
                    <a:pt x="989" y="165"/>
                  </a:lnTo>
                  <a:lnTo>
                    <a:pt x="998" y="177"/>
                  </a:lnTo>
                  <a:lnTo>
                    <a:pt x="1006" y="190"/>
                  </a:lnTo>
                  <a:lnTo>
                    <a:pt x="1010" y="204"/>
                  </a:lnTo>
                  <a:lnTo>
                    <a:pt x="1012" y="219"/>
                  </a:lnTo>
                  <a:lnTo>
                    <a:pt x="1012" y="227"/>
                  </a:lnTo>
                  <a:lnTo>
                    <a:pt x="1010" y="234"/>
                  </a:lnTo>
                  <a:lnTo>
                    <a:pt x="1008" y="233"/>
                  </a:lnTo>
                  <a:lnTo>
                    <a:pt x="1008" y="233"/>
                  </a:lnTo>
                  <a:lnTo>
                    <a:pt x="995" y="225"/>
                  </a:lnTo>
                  <a:lnTo>
                    <a:pt x="983" y="215"/>
                  </a:lnTo>
                  <a:lnTo>
                    <a:pt x="973" y="204"/>
                  </a:lnTo>
                  <a:lnTo>
                    <a:pt x="968" y="192"/>
                  </a:lnTo>
                  <a:lnTo>
                    <a:pt x="964" y="186"/>
                  </a:lnTo>
                  <a:lnTo>
                    <a:pt x="960" y="183"/>
                  </a:lnTo>
                  <a:lnTo>
                    <a:pt x="956" y="181"/>
                  </a:lnTo>
                  <a:lnTo>
                    <a:pt x="952" y="179"/>
                  </a:lnTo>
                  <a:lnTo>
                    <a:pt x="947" y="179"/>
                  </a:lnTo>
                  <a:lnTo>
                    <a:pt x="941" y="179"/>
                  </a:lnTo>
                  <a:lnTo>
                    <a:pt x="937" y="181"/>
                  </a:lnTo>
                  <a:lnTo>
                    <a:pt x="933" y="185"/>
                  </a:lnTo>
                  <a:lnTo>
                    <a:pt x="925" y="192"/>
                  </a:lnTo>
                  <a:lnTo>
                    <a:pt x="918" y="202"/>
                  </a:lnTo>
                  <a:lnTo>
                    <a:pt x="912" y="211"/>
                  </a:lnTo>
                  <a:lnTo>
                    <a:pt x="908" y="221"/>
                  </a:lnTo>
                  <a:lnTo>
                    <a:pt x="902" y="233"/>
                  </a:lnTo>
                  <a:lnTo>
                    <a:pt x="900" y="244"/>
                  </a:lnTo>
                  <a:lnTo>
                    <a:pt x="899" y="256"/>
                  </a:lnTo>
                  <a:lnTo>
                    <a:pt x="899" y="267"/>
                  </a:lnTo>
                  <a:lnTo>
                    <a:pt x="899" y="277"/>
                  </a:lnTo>
                  <a:lnTo>
                    <a:pt x="899" y="284"/>
                  </a:lnTo>
                  <a:lnTo>
                    <a:pt x="891" y="288"/>
                  </a:lnTo>
                  <a:lnTo>
                    <a:pt x="881" y="290"/>
                  </a:lnTo>
                  <a:lnTo>
                    <a:pt x="872" y="296"/>
                  </a:lnTo>
                  <a:lnTo>
                    <a:pt x="862" y="302"/>
                  </a:lnTo>
                  <a:lnTo>
                    <a:pt x="852" y="307"/>
                  </a:lnTo>
                  <a:lnTo>
                    <a:pt x="845" y="315"/>
                  </a:lnTo>
                  <a:lnTo>
                    <a:pt x="835" y="325"/>
                  </a:lnTo>
                  <a:lnTo>
                    <a:pt x="829" y="332"/>
                  </a:lnTo>
                  <a:lnTo>
                    <a:pt x="824" y="342"/>
                  </a:lnTo>
                  <a:lnTo>
                    <a:pt x="818" y="352"/>
                  </a:lnTo>
                  <a:lnTo>
                    <a:pt x="818" y="361"/>
                  </a:lnTo>
                  <a:lnTo>
                    <a:pt x="818" y="369"/>
                  </a:lnTo>
                  <a:lnTo>
                    <a:pt x="824" y="378"/>
                  </a:lnTo>
                  <a:lnTo>
                    <a:pt x="829" y="388"/>
                  </a:lnTo>
                  <a:lnTo>
                    <a:pt x="835" y="398"/>
                  </a:lnTo>
                  <a:lnTo>
                    <a:pt x="843" y="405"/>
                  </a:lnTo>
                  <a:lnTo>
                    <a:pt x="852" y="413"/>
                  </a:lnTo>
                  <a:lnTo>
                    <a:pt x="862" y="421"/>
                  </a:lnTo>
                  <a:lnTo>
                    <a:pt x="872" y="426"/>
                  </a:lnTo>
                  <a:lnTo>
                    <a:pt x="881" y="430"/>
                  </a:lnTo>
                  <a:lnTo>
                    <a:pt x="891" y="434"/>
                  </a:lnTo>
                  <a:lnTo>
                    <a:pt x="899" y="436"/>
                  </a:lnTo>
                  <a:lnTo>
                    <a:pt x="899" y="444"/>
                  </a:lnTo>
                  <a:lnTo>
                    <a:pt x="897" y="453"/>
                  </a:lnTo>
                  <a:lnTo>
                    <a:pt x="899" y="465"/>
                  </a:lnTo>
                  <a:lnTo>
                    <a:pt x="900" y="478"/>
                  </a:lnTo>
                  <a:lnTo>
                    <a:pt x="902" y="488"/>
                  </a:lnTo>
                  <a:lnTo>
                    <a:pt x="906" y="499"/>
                  </a:lnTo>
                  <a:lnTo>
                    <a:pt x="912" y="509"/>
                  </a:lnTo>
                  <a:lnTo>
                    <a:pt x="918" y="519"/>
                  </a:lnTo>
                  <a:lnTo>
                    <a:pt x="925" y="528"/>
                  </a:lnTo>
                  <a:lnTo>
                    <a:pt x="933" y="536"/>
                  </a:lnTo>
                  <a:lnTo>
                    <a:pt x="937" y="540"/>
                  </a:lnTo>
                  <a:lnTo>
                    <a:pt x="941" y="542"/>
                  </a:lnTo>
                  <a:lnTo>
                    <a:pt x="947" y="544"/>
                  </a:lnTo>
                  <a:lnTo>
                    <a:pt x="950" y="542"/>
                  </a:lnTo>
                  <a:lnTo>
                    <a:pt x="956" y="540"/>
                  </a:lnTo>
                  <a:lnTo>
                    <a:pt x="960" y="538"/>
                  </a:lnTo>
                  <a:lnTo>
                    <a:pt x="964" y="534"/>
                  </a:lnTo>
                  <a:lnTo>
                    <a:pt x="968" y="530"/>
                  </a:lnTo>
                  <a:lnTo>
                    <a:pt x="973" y="517"/>
                  </a:lnTo>
                  <a:lnTo>
                    <a:pt x="983" y="505"/>
                  </a:lnTo>
                  <a:lnTo>
                    <a:pt x="995" y="496"/>
                  </a:lnTo>
                  <a:lnTo>
                    <a:pt x="1006" y="488"/>
                  </a:lnTo>
                  <a:lnTo>
                    <a:pt x="1021" y="484"/>
                  </a:lnTo>
                  <a:lnTo>
                    <a:pt x="1035" y="482"/>
                  </a:lnTo>
                  <a:lnTo>
                    <a:pt x="1050" y="484"/>
                  </a:lnTo>
                  <a:lnTo>
                    <a:pt x="1064" y="488"/>
                  </a:lnTo>
                  <a:lnTo>
                    <a:pt x="1073" y="492"/>
                  </a:lnTo>
                  <a:lnTo>
                    <a:pt x="1081" y="498"/>
                  </a:lnTo>
                  <a:lnTo>
                    <a:pt x="1081" y="498"/>
                  </a:lnTo>
                  <a:lnTo>
                    <a:pt x="1079" y="499"/>
                  </a:lnTo>
                  <a:lnTo>
                    <a:pt x="1064" y="521"/>
                  </a:lnTo>
                  <a:lnTo>
                    <a:pt x="1046" y="538"/>
                  </a:lnTo>
                  <a:lnTo>
                    <a:pt x="1027" y="555"/>
                  </a:lnTo>
                  <a:lnTo>
                    <a:pt x="1004" y="569"/>
                  </a:lnTo>
                  <a:lnTo>
                    <a:pt x="981" y="578"/>
                  </a:lnTo>
                  <a:lnTo>
                    <a:pt x="958" y="586"/>
                  </a:lnTo>
                  <a:lnTo>
                    <a:pt x="933" y="592"/>
                  </a:lnTo>
                  <a:lnTo>
                    <a:pt x="906" y="592"/>
                  </a:lnTo>
                  <a:lnTo>
                    <a:pt x="891" y="592"/>
                  </a:lnTo>
                  <a:lnTo>
                    <a:pt x="877" y="590"/>
                  </a:lnTo>
                  <a:lnTo>
                    <a:pt x="862" y="588"/>
                  </a:lnTo>
                  <a:lnTo>
                    <a:pt x="849" y="584"/>
                  </a:lnTo>
                  <a:lnTo>
                    <a:pt x="835" y="580"/>
                  </a:lnTo>
                  <a:lnTo>
                    <a:pt x="822" y="574"/>
                  </a:lnTo>
                  <a:lnTo>
                    <a:pt x="808" y="567"/>
                  </a:lnTo>
                  <a:lnTo>
                    <a:pt x="795" y="561"/>
                  </a:lnTo>
                  <a:lnTo>
                    <a:pt x="783" y="551"/>
                  </a:lnTo>
                  <a:lnTo>
                    <a:pt x="772" y="544"/>
                  </a:lnTo>
                  <a:lnTo>
                    <a:pt x="762" y="534"/>
                  </a:lnTo>
                  <a:lnTo>
                    <a:pt x="751" y="522"/>
                  </a:lnTo>
                  <a:lnTo>
                    <a:pt x="741" y="511"/>
                  </a:lnTo>
                  <a:lnTo>
                    <a:pt x="733" y="499"/>
                  </a:lnTo>
                  <a:lnTo>
                    <a:pt x="726" y="486"/>
                  </a:lnTo>
                  <a:lnTo>
                    <a:pt x="718" y="473"/>
                  </a:lnTo>
                  <a:lnTo>
                    <a:pt x="716" y="469"/>
                  </a:lnTo>
                  <a:lnTo>
                    <a:pt x="710" y="465"/>
                  </a:lnTo>
                  <a:lnTo>
                    <a:pt x="707" y="463"/>
                  </a:lnTo>
                  <a:lnTo>
                    <a:pt x="699" y="461"/>
                  </a:lnTo>
                  <a:lnTo>
                    <a:pt x="676" y="461"/>
                  </a:lnTo>
                  <a:lnTo>
                    <a:pt x="670" y="463"/>
                  </a:lnTo>
                  <a:lnTo>
                    <a:pt x="664" y="465"/>
                  </a:lnTo>
                  <a:lnTo>
                    <a:pt x="658" y="469"/>
                  </a:lnTo>
                  <a:lnTo>
                    <a:pt x="657" y="473"/>
                  </a:lnTo>
                  <a:lnTo>
                    <a:pt x="649" y="486"/>
                  </a:lnTo>
                  <a:lnTo>
                    <a:pt x="641" y="499"/>
                  </a:lnTo>
                  <a:lnTo>
                    <a:pt x="634" y="511"/>
                  </a:lnTo>
                  <a:lnTo>
                    <a:pt x="624" y="522"/>
                  </a:lnTo>
                  <a:lnTo>
                    <a:pt x="614" y="534"/>
                  </a:lnTo>
                  <a:lnTo>
                    <a:pt x="603" y="544"/>
                  </a:lnTo>
                  <a:lnTo>
                    <a:pt x="591" y="551"/>
                  </a:lnTo>
                  <a:lnTo>
                    <a:pt x="580" y="561"/>
                  </a:lnTo>
                  <a:lnTo>
                    <a:pt x="568" y="567"/>
                  </a:lnTo>
                  <a:lnTo>
                    <a:pt x="555" y="574"/>
                  </a:lnTo>
                  <a:lnTo>
                    <a:pt x="541" y="580"/>
                  </a:lnTo>
                  <a:lnTo>
                    <a:pt x="528" y="584"/>
                  </a:lnTo>
                  <a:lnTo>
                    <a:pt x="513" y="588"/>
                  </a:lnTo>
                  <a:lnTo>
                    <a:pt x="499" y="590"/>
                  </a:lnTo>
                  <a:lnTo>
                    <a:pt x="484" y="592"/>
                  </a:lnTo>
                  <a:lnTo>
                    <a:pt x="468" y="592"/>
                  </a:lnTo>
                  <a:lnTo>
                    <a:pt x="445" y="592"/>
                  </a:lnTo>
                  <a:lnTo>
                    <a:pt x="422" y="588"/>
                  </a:lnTo>
                  <a:lnTo>
                    <a:pt x="401" y="582"/>
                  </a:lnTo>
                  <a:lnTo>
                    <a:pt x="380" y="572"/>
                  </a:lnTo>
                  <a:lnTo>
                    <a:pt x="359" y="561"/>
                  </a:lnTo>
                  <a:lnTo>
                    <a:pt x="342" y="549"/>
                  </a:lnTo>
                  <a:lnTo>
                    <a:pt x="324" y="534"/>
                  </a:lnTo>
                  <a:lnTo>
                    <a:pt x="309" y="517"/>
                  </a:lnTo>
                  <a:lnTo>
                    <a:pt x="309" y="517"/>
                  </a:lnTo>
                  <a:lnTo>
                    <a:pt x="311" y="517"/>
                  </a:lnTo>
                  <a:lnTo>
                    <a:pt x="324" y="511"/>
                  </a:lnTo>
                  <a:lnTo>
                    <a:pt x="340" y="509"/>
                  </a:lnTo>
                  <a:lnTo>
                    <a:pt x="355" y="511"/>
                  </a:lnTo>
                  <a:lnTo>
                    <a:pt x="369" y="517"/>
                  </a:lnTo>
                  <a:lnTo>
                    <a:pt x="382" y="522"/>
                  </a:lnTo>
                  <a:lnTo>
                    <a:pt x="393" y="532"/>
                  </a:lnTo>
                  <a:lnTo>
                    <a:pt x="403" y="544"/>
                  </a:lnTo>
                  <a:lnTo>
                    <a:pt x="409" y="557"/>
                  </a:lnTo>
                  <a:lnTo>
                    <a:pt x="411" y="561"/>
                  </a:lnTo>
                  <a:lnTo>
                    <a:pt x="415" y="565"/>
                  </a:lnTo>
                  <a:lnTo>
                    <a:pt x="420" y="567"/>
                  </a:lnTo>
                  <a:lnTo>
                    <a:pt x="424" y="569"/>
                  </a:lnTo>
                  <a:lnTo>
                    <a:pt x="430" y="569"/>
                  </a:lnTo>
                  <a:lnTo>
                    <a:pt x="434" y="569"/>
                  </a:lnTo>
                  <a:lnTo>
                    <a:pt x="440" y="567"/>
                  </a:lnTo>
                  <a:lnTo>
                    <a:pt x="443" y="563"/>
                  </a:lnTo>
                  <a:lnTo>
                    <a:pt x="457" y="546"/>
                  </a:lnTo>
                  <a:lnTo>
                    <a:pt x="468" y="526"/>
                  </a:lnTo>
                  <a:lnTo>
                    <a:pt x="472" y="515"/>
                  </a:lnTo>
                  <a:lnTo>
                    <a:pt x="476" y="503"/>
                  </a:lnTo>
                  <a:lnTo>
                    <a:pt x="476" y="492"/>
                  </a:lnTo>
                  <a:lnTo>
                    <a:pt x="478" y="480"/>
                  </a:lnTo>
                  <a:lnTo>
                    <a:pt x="478" y="471"/>
                  </a:lnTo>
                  <a:lnTo>
                    <a:pt x="476" y="463"/>
                  </a:lnTo>
                  <a:lnTo>
                    <a:pt x="486" y="461"/>
                  </a:lnTo>
                  <a:lnTo>
                    <a:pt x="493" y="457"/>
                  </a:lnTo>
                  <a:lnTo>
                    <a:pt x="503" y="451"/>
                  </a:lnTo>
                  <a:lnTo>
                    <a:pt x="514" y="448"/>
                  </a:lnTo>
                  <a:lnTo>
                    <a:pt x="522" y="440"/>
                  </a:lnTo>
                  <a:lnTo>
                    <a:pt x="532" y="432"/>
                  </a:lnTo>
                  <a:lnTo>
                    <a:pt x="539" y="425"/>
                  </a:lnTo>
                  <a:lnTo>
                    <a:pt x="545" y="415"/>
                  </a:lnTo>
                  <a:lnTo>
                    <a:pt x="551" y="405"/>
                  </a:lnTo>
                  <a:lnTo>
                    <a:pt x="557" y="396"/>
                  </a:lnTo>
                  <a:lnTo>
                    <a:pt x="559" y="388"/>
                  </a:lnTo>
                  <a:lnTo>
                    <a:pt x="557" y="378"/>
                  </a:lnTo>
                  <a:lnTo>
                    <a:pt x="545" y="359"/>
                  </a:lnTo>
                  <a:lnTo>
                    <a:pt x="532" y="342"/>
                  </a:lnTo>
                  <a:lnTo>
                    <a:pt x="522" y="334"/>
                  </a:lnTo>
                  <a:lnTo>
                    <a:pt x="513" y="329"/>
                  </a:lnTo>
                  <a:lnTo>
                    <a:pt x="503" y="323"/>
                  </a:lnTo>
                  <a:lnTo>
                    <a:pt x="493" y="317"/>
                  </a:lnTo>
                  <a:lnTo>
                    <a:pt x="486" y="315"/>
                  </a:lnTo>
                  <a:lnTo>
                    <a:pt x="476" y="311"/>
                  </a:lnTo>
                  <a:lnTo>
                    <a:pt x="476" y="304"/>
                  </a:lnTo>
                  <a:lnTo>
                    <a:pt x="478" y="294"/>
                  </a:lnTo>
                  <a:lnTo>
                    <a:pt x="476" y="282"/>
                  </a:lnTo>
                  <a:lnTo>
                    <a:pt x="474" y="271"/>
                  </a:lnTo>
                  <a:lnTo>
                    <a:pt x="472" y="259"/>
                  </a:lnTo>
                  <a:lnTo>
                    <a:pt x="468" y="248"/>
                  </a:lnTo>
                  <a:lnTo>
                    <a:pt x="463" y="238"/>
                  </a:lnTo>
                  <a:lnTo>
                    <a:pt x="457" y="229"/>
                  </a:lnTo>
                  <a:lnTo>
                    <a:pt x="449" y="219"/>
                  </a:lnTo>
                  <a:lnTo>
                    <a:pt x="441" y="211"/>
                  </a:lnTo>
                  <a:lnTo>
                    <a:pt x="438" y="208"/>
                  </a:lnTo>
                  <a:lnTo>
                    <a:pt x="434" y="206"/>
                  </a:lnTo>
                  <a:lnTo>
                    <a:pt x="428" y="206"/>
                  </a:lnTo>
                  <a:lnTo>
                    <a:pt x="424" y="206"/>
                  </a:lnTo>
                  <a:lnTo>
                    <a:pt x="418" y="208"/>
                  </a:lnTo>
                  <a:lnTo>
                    <a:pt x="415" y="209"/>
                  </a:lnTo>
                  <a:lnTo>
                    <a:pt x="411" y="213"/>
                  </a:lnTo>
                  <a:lnTo>
                    <a:pt x="409" y="219"/>
                  </a:lnTo>
                  <a:lnTo>
                    <a:pt x="401" y="231"/>
                  </a:lnTo>
                  <a:lnTo>
                    <a:pt x="392" y="242"/>
                  </a:lnTo>
                  <a:lnTo>
                    <a:pt x="380" y="252"/>
                  </a:lnTo>
                  <a:lnTo>
                    <a:pt x="369" y="259"/>
                  </a:lnTo>
                  <a:lnTo>
                    <a:pt x="353" y="263"/>
                  </a:lnTo>
                  <a:lnTo>
                    <a:pt x="338" y="265"/>
                  </a:lnTo>
                  <a:lnTo>
                    <a:pt x="322" y="263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07" y="257"/>
                  </a:lnTo>
                  <a:lnTo>
                    <a:pt x="311" y="256"/>
                  </a:lnTo>
                  <a:lnTo>
                    <a:pt x="313" y="252"/>
                  </a:lnTo>
                  <a:lnTo>
                    <a:pt x="326" y="242"/>
                  </a:lnTo>
                  <a:lnTo>
                    <a:pt x="338" y="234"/>
                  </a:lnTo>
                  <a:lnTo>
                    <a:pt x="344" y="234"/>
                  </a:lnTo>
                  <a:lnTo>
                    <a:pt x="349" y="231"/>
                  </a:lnTo>
                  <a:lnTo>
                    <a:pt x="355" y="227"/>
                  </a:lnTo>
                  <a:lnTo>
                    <a:pt x="357" y="221"/>
                  </a:lnTo>
                  <a:lnTo>
                    <a:pt x="359" y="215"/>
                  </a:lnTo>
                  <a:lnTo>
                    <a:pt x="359" y="204"/>
                  </a:lnTo>
                  <a:lnTo>
                    <a:pt x="357" y="192"/>
                  </a:lnTo>
                  <a:lnTo>
                    <a:pt x="355" y="181"/>
                  </a:lnTo>
                  <a:lnTo>
                    <a:pt x="351" y="169"/>
                  </a:lnTo>
                  <a:lnTo>
                    <a:pt x="347" y="158"/>
                  </a:lnTo>
                  <a:lnTo>
                    <a:pt x="342" y="148"/>
                  </a:lnTo>
                  <a:lnTo>
                    <a:pt x="334" y="138"/>
                  </a:lnTo>
                  <a:lnTo>
                    <a:pt x="326" y="131"/>
                  </a:lnTo>
                  <a:lnTo>
                    <a:pt x="315" y="119"/>
                  </a:lnTo>
                  <a:lnTo>
                    <a:pt x="303" y="112"/>
                  </a:lnTo>
                  <a:lnTo>
                    <a:pt x="290" y="104"/>
                  </a:lnTo>
                  <a:lnTo>
                    <a:pt x="276" y="100"/>
                  </a:lnTo>
                  <a:lnTo>
                    <a:pt x="261" y="96"/>
                  </a:lnTo>
                  <a:lnTo>
                    <a:pt x="248" y="94"/>
                  </a:lnTo>
                  <a:lnTo>
                    <a:pt x="232" y="94"/>
                  </a:lnTo>
                  <a:lnTo>
                    <a:pt x="219" y="96"/>
                  </a:lnTo>
                  <a:lnTo>
                    <a:pt x="209" y="83"/>
                  </a:lnTo>
                  <a:lnTo>
                    <a:pt x="200" y="71"/>
                  </a:lnTo>
                  <a:lnTo>
                    <a:pt x="188" y="62"/>
                  </a:lnTo>
                  <a:lnTo>
                    <a:pt x="176" y="54"/>
                  </a:lnTo>
                  <a:lnTo>
                    <a:pt x="163" y="46"/>
                  </a:lnTo>
                  <a:lnTo>
                    <a:pt x="148" y="41"/>
                  </a:lnTo>
                  <a:lnTo>
                    <a:pt x="132" y="39"/>
                  </a:lnTo>
                  <a:lnTo>
                    <a:pt x="117" y="37"/>
                  </a:lnTo>
                  <a:lnTo>
                    <a:pt x="105" y="37"/>
                  </a:lnTo>
                  <a:lnTo>
                    <a:pt x="94" y="39"/>
                  </a:lnTo>
                  <a:lnTo>
                    <a:pt x="82" y="42"/>
                  </a:lnTo>
                  <a:lnTo>
                    <a:pt x="71" y="46"/>
                  </a:lnTo>
                  <a:lnTo>
                    <a:pt x="61" y="50"/>
                  </a:lnTo>
                  <a:lnTo>
                    <a:pt x="52" y="58"/>
                  </a:lnTo>
                  <a:lnTo>
                    <a:pt x="42" y="64"/>
                  </a:lnTo>
                  <a:lnTo>
                    <a:pt x="34" y="71"/>
                  </a:lnTo>
                  <a:lnTo>
                    <a:pt x="27" y="79"/>
                  </a:lnTo>
                  <a:lnTo>
                    <a:pt x="21" y="89"/>
                  </a:lnTo>
                  <a:lnTo>
                    <a:pt x="15" y="98"/>
                  </a:lnTo>
                  <a:lnTo>
                    <a:pt x="9" y="108"/>
                  </a:lnTo>
                  <a:lnTo>
                    <a:pt x="6" y="119"/>
                  </a:lnTo>
                  <a:lnTo>
                    <a:pt x="4" y="131"/>
                  </a:lnTo>
                  <a:lnTo>
                    <a:pt x="2" y="142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3" y="173"/>
                  </a:lnTo>
                  <a:lnTo>
                    <a:pt x="21" y="173"/>
                  </a:lnTo>
                  <a:lnTo>
                    <a:pt x="36" y="175"/>
                  </a:lnTo>
                  <a:lnTo>
                    <a:pt x="50" y="181"/>
                  </a:lnTo>
                  <a:lnTo>
                    <a:pt x="63" y="186"/>
                  </a:lnTo>
                  <a:lnTo>
                    <a:pt x="73" y="196"/>
                  </a:lnTo>
                  <a:lnTo>
                    <a:pt x="82" y="206"/>
                  </a:lnTo>
                  <a:lnTo>
                    <a:pt x="90" y="219"/>
                  </a:lnTo>
                  <a:lnTo>
                    <a:pt x="94" y="233"/>
                  </a:lnTo>
                  <a:lnTo>
                    <a:pt x="96" y="248"/>
                  </a:lnTo>
                  <a:lnTo>
                    <a:pt x="96" y="263"/>
                  </a:lnTo>
                  <a:lnTo>
                    <a:pt x="100" y="277"/>
                  </a:lnTo>
                  <a:lnTo>
                    <a:pt x="103" y="290"/>
                  </a:lnTo>
                  <a:lnTo>
                    <a:pt x="109" y="304"/>
                  </a:lnTo>
                  <a:lnTo>
                    <a:pt x="117" y="315"/>
                  </a:lnTo>
                  <a:lnTo>
                    <a:pt x="127" y="327"/>
                  </a:lnTo>
                  <a:lnTo>
                    <a:pt x="136" y="336"/>
                  </a:lnTo>
                  <a:lnTo>
                    <a:pt x="150" y="346"/>
                  </a:lnTo>
                  <a:lnTo>
                    <a:pt x="153" y="353"/>
                  </a:lnTo>
                  <a:lnTo>
                    <a:pt x="157" y="344"/>
                  </a:lnTo>
                  <a:lnTo>
                    <a:pt x="165" y="334"/>
                  </a:lnTo>
                  <a:lnTo>
                    <a:pt x="171" y="325"/>
                  </a:lnTo>
                  <a:lnTo>
                    <a:pt x="180" y="317"/>
                  </a:lnTo>
                  <a:lnTo>
                    <a:pt x="176" y="315"/>
                  </a:lnTo>
                  <a:lnTo>
                    <a:pt x="175" y="313"/>
                  </a:lnTo>
                  <a:lnTo>
                    <a:pt x="167" y="307"/>
                  </a:lnTo>
                  <a:lnTo>
                    <a:pt x="159" y="300"/>
                  </a:lnTo>
                  <a:lnTo>
                    <a:pt x="153" y="294"/>
                  </a:lnTo>
                  <a:lnTo>
                    <a:pt x="148" y="284"/>
                  </a:lnTo>
                  <a:lnTo>
                    <a:pt x="144" y="277"/>
                  </a:lnTo>
                  <a:lnTo>
                    <a:pt x="140" y="267"/>
                  </a:lnTo>
                  <a:lnTo>
                    <a:pt x="138" y="257"/>
                  </a:lnTo>
                  <a:lnTo>
                    <a:pt x="138" y="248"/>
                  </a:lnTo>
                  <a:lnTo>
                    <a:pt x="136" y="227"/>
                  </a:lnTo>
                  <a:lnTo>
                    <a:pt x="130" y="208"/>
                  </a:lnTo>
                  <a:lnTo>
                    <a:pt x="123" y="190"/>
                  </a:lnTo>
                  <a:lnTo>
                    <a:pt x="111" y="175"/>
                  </a:lnTo>
                  <a:lnTo>
                    <a:pt x="98" y="160"/>
                  </a:lnTo>
                  <a:lnTo>
                    <a:pt x="80" y="150"/>
                  </a:lnTo>
                  <a:lnTo>
                    <a:pt x="63" y="140"/>
                  </a:lnTo>
                  <a:lnTo>
                    <a:pt x="44" y="135"/>
                  </a:lnTo>
                  <a:lnTo>
                    <a:pt x="48" y="123"/>
                  </a:lnTo>
                  <a:lnTo>
                    <a:pt x="54" y="112"/>
                  </a:lnTo>
                  <a:lnTo>
                    <a:pt x="61" y="102"/>
                  </a:lnTo>
                  <a:lnTo>
                    <a:pt x="71" y="94"/>
                  </a:lnTo>
                  <a:lnTo>
                    <a:pt x="80" y="89"/>
                  </a:lnTo>
                  <a:lnTo>
                    <a:pt x="92" y="83"/>
                  </a:lnTo>
                  <a:lnTo>
                    <a:pt x="103" y="79"/>
                  </a:lnTo>
                  <a:lnTo>
                    <a:pt x="117" y="79"/>
                  </a:lnTo>
                  <a:lnTo>
                    <a:pt x="128" y="79"/>
                  </a:lnTo>
                  <a:lnTo>
                    <a:pt x="140" y="83"/>
                  </a:lnTo>
                  <a:lnTo>
                    <a:pt x="150" y="87"/>
                  </a:lnTo>
                  <a:lnTo>
                    <a:pt x="159" y="92"/>
                  </a:lnTo>
                  <a:lnTo>
                    <a:pt x="169" y="100"/>
                  </a:lnTo>
                  <a:lnTo>
                    <a:pt x="176" y="108"/>
                  </a:lnTo>
                  <a:lnTo>
                    <a:pt x="182" y="117"/>
                  </a:lnTo>
                  <a:lnTo>
                    <a:pt x="186" y="129"/>
                  </a:lnTo>
                  <a:lnTo>
                    <a:pt x="192" y="137"/>
                  </a:lnTo>
                  <a:lnTo>
                    <a:pt x="198" y="140"/>
                  </a:lnTo>
                  <a:lnTo>
                    <a:pt x="205" y="142"/>
                  </a:lnTo>
                  <a:lnTo>
                    <a:pt x="215" y="140"/>
                  </a:lnTo>
                  <a:lnTo>
                    <a:pt x="224" y="138"/>
                  </a:lnTo>
                  <a:lnTo>
                    <a:pt x="236" y="137"/>
                  </a:lnTo>
                  <a:lnTo>
                    <a:pt x="246" y="137"/>
                  </a:lnTo>
                  <a:lnTo>
                    <a:pt x="257" y="137"/>
                  </a:lnTo>
                  <a:lnTo>
                    <a:pt x="269" y="140"/>
                  </a:lnTo>
                  <a:lnTo>
                    <a:pt x="278" y="144"/>
                  </a:lnTo>
                  <a:lnTo>
                    <a:pt x="288" y="152"/>
                  </a:lnTo>
                  <a:lnTo>
                    <a:pt x="297" y="160"/>
                  </a:lnTo>
                  <a:lnTo>
                    <a:pt x="303" y="167"/>
                  </a:lnTo>
                  <a:lnTo>
                    <a:pt x="309" y="177"/>
                  </a:lnTo>
                  <a:lnTo>
                    <a:pt x="315" y="188"/>
                  </a:lnTo>
                  <a:lnTo>
                    <a:pt x="317" y="200"/>
                  </a:lnTo>
                  <a:lnTo>
                    <a:pt x="299" y="209"/>
                  </a:lnTo>
                  <a:lnTo>
                    <a:pt x="286" y="221"/>
                  </a:lnTo>
                  <a:lnTo>
                    <a:pt x="276" y="229"/>
                  </a:lnTo>
                  <a:lnTo>
                    <a:pt x="271" y="236"/>
                  </a:lnTo>
                  <a:lnTo>
                    <a:pt x="265" y="246"/>
                  </a:lnTo>
                  <a:lnTo>
                    <a:pt x="259" y="256"/>
                  </a:lnTo>
                  <a:lnTo>
                    <a:pt x="257" y="261"/>
                  </a:lnTo>
                  <a:lnTo>
                    <a:pt x="257" y="269"/>
                  </a:lnTo>
                  <a:lnTo>
                    <a:pt x="261" y="275"/>
                  </a:lnTo>
                  <a:lnTo>
                    <a:pt x="265" y="281"/>
                  </a:lnTo>
                  <a:lnTo>
                    <a:pt x="278" y="290"/>
                  </a:lnTo>
                  <a:lnTo>
                    <a:pt x="294" y="298"/>
                  </a:lnTo>
                  <a:lnTo>
                    <a:pt x="303" y="302"/>
                  </a:lnTo>
                  <a:lnTo>
                    <a:pt x="315" y="304"/>
                  </a:lnTo>
                  <a:lnTo>
                    <a:pt x="326" y="305"/>
                  </a:lnTo>
                  <a:lnTo>
                    <a:pt x="340" y="307"/>
                  </a:lnTo>
                  <a:lnTo>
                    <a:pt x="351" y="305"/>
                  </a:lnTo>
                  <a:lnTo>
                    <a:pt x="363" y="304"/>
                  </a:lnTo>
                  <a:lnTo>
                    <a:pt x="372" y="302"/>
                  </a:lnTo>
                  <a:lnTo>
                    <a:pt x="384" y="298"/>
                  </a:lnTo>
                  <a:lnTo>
                    <a:pt x="395" y="292"/>
                  </a:lnTo>
                  <a:lnTo>
                    <a:pt x="405" y="286"/>
                  </a:lnTo>
                  <a:lnTo>
                    <a:pt x="413" y="281"/>
                  </a:lnTo>
                  <a:lnTo>
                    <a:pt x="422" y="273"/>
                  </a:lnTo>
                  <a:lnTo>
                    <a:pt x="426" y="269"/>
                  </a:lnTo>
                  <a:lnTo>
                    <a:pt x="430" y="263"/>
                  </a:lnTo>
                  <a:lnTo>
                    <a:pt x="430" y="265"/>
                  </a:lnTo>
                  <a:lnTo>
                    <a:pt x="434" y="279"/>
                  </a:lnTo>
                  <a:lnTo>
                    <a:pt x="436" y="294"/>
                  </a:lnTo>
                  <a:lnTo>
                    <a:pt x="434" y="307"/>
                  </a:lnTo>
                  <a:lnTo>
                    <a:pt x="430" y="323"/>
                  </a:lnTo>
                  <a:lnTo>
                    <a:pt x="428" y="327"/>
                  </a:lnTo>
                  <a:lnTo>
                    <a:pt x="428" y="332"/>
                  </a:lnTo>
                  <a:lnTo>
                    <a:pt x="430" y="336"/>
                  </a:lnTo>
                  <a:lnTo>
                    <a:pt x="432" y="342"/>
                  </a:lnTo>
                  <a:lnTo>
                    <a:pt x="436" y="346"/>
                  </a:lnTo>
                  <a:lnTo>
                    <a:pt x="441" y="348"/>
                  </a:lnTo>
                  <a:lnTo>
                    <a:pt x="447" y="350"/>
                  </a:lnTo>
                  <a:lnTo>
                    <a:pt x="453" y="352"/>
                  </a:lnTo>
                  <a:lnTo>
                    <a:pt x="465" y="353"/>
                  </a:lnTo>
                  <a:lnTo>
                    <a:pt x="478" y="355"/>
                  </a:lnTo>
                  <a:lnTo>
                    <a:pt x="489" y="363"/>
                  </a:lnTo>
                  <a:lnTo>
                    <a:pt x="503" y="373"/>
                  </a:lnTo>
                  <a:lnTo>
                    <a:pt x="509" y="380"/>
                  </a:lnTo>
                  <a:lnTo>
                    <a:pt x="514" y="388"/>
                  </a:lnTo>
                  <a:lnTo>
                    <a:pt x="509" y="396"/>
                  </a:lnTo>
                  <a:lnTo>
                    <a:pt x="503" y="403"/>
                  </a:lnTo>
                  <a:lnTo>
                    <a:pt x="491" y="411"/>
                  </a:lnTo>
                  <a:lnTo>
                    <a:pt x="478" y="419"/>
                  </a:lnTo>
                  <a:lnTo>
                    <a:pt x="465" y="421"/>
                  </a:lnTo>
                  <a:lnTo>
                    <a:pt x="453" y="423"/>
                  </a:lnTo>
                  <a:lnTo>
                    <a:pt x="447" y="425"/>
                  </a:lnTo>
                  <a:lnTo>
                    <a:pt x="441" y="426"/>
                  </a:lnTo>
                  <a:lnTo>
                    <a:pt x="436" y="428"/>
                  </a:lnTo>
                  <a:lnTo>
                    <a:pt x="434" y="434"/>
                  </a:lnTo>
                  <a:lnTo>
                    <a:pt x="430" y="438"/>
                  </a:lnTo>
                  <a:lnTo>
                    <a:pt x="430" y="442"/>
                  </a:lnTo>
                  <a:lnTo>
                    <a:pt x="430" y="448"/>
                  </a:lnTo>
                  <a:lnTo>
                    <a:pt x="430" y="453"/>
                  </a:lnTo>
                  <a:lnTo>
                    <a:pt x="434" y="467"/>
                  </a:lnTo>
                  <a:lnTo>
                    <a:pt x="436" y="480"/>
                  </a:lnTo>
                  <a:lnTo>
                    <a:pt x="434" y="496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26" y="507"/>
                  </a:lnTo>
                  <a:lnTo>
                    <a:pt x="422" y="503"/>
                  </a:lnTo>
                  <a:lnTo>
                    <a:pt x="415" y="496"/>
                  </a:lnTo>
                  <a:lnTo>
                    <a:pt x="405" y="488"/>
                  </a:lnTo>
                  <a:lnTo>
                    <a:pt x="395" y="482"/>
                  </a:lnTo>
                  <a:lnTo>
                    <a:pt x="384" y="476"/>
                  </a:lnTo>
                  <a:lnTo>
                    <a:pt x="374" y="473"/>
                  </a:lnTo>
                  <a:lnTo>
                    <a:pt x="363" y="471"/>
                  </a:lnTo>
                  <a:lnTo>
                    <a:pt x="351" y="469"/>
                  </a:lnTo>
                  <a:lnTo>
                    <a:pt x="340" y="469"/>
                  </a:lnTo>
                  <a:lnTo>
                    <a:pt x="328" y="469"/>
                  </a:lnTo>
                  <a:lnTo>
                    <a:pt x="317" y="471"/>
                  </a:lnTo>
                  <a:lnTo>
                    <a:pt x="305" y="473"/>
                  </a:lnTo>
                  <a:lnTo>
                    <a:pt x="294" y="478"/>
                  </a:lnTo>
                  <a:lnTo>
                    <a:pt x="278" y="486"/>
                  </a:lnTo>
                  <a:lnTo>
                    <a:pt x="265" y="496"/>
                  </a:lnTo>
                  <a:lnTo>
                    <a:pt x="263" y="498"/>
                  </a:lnTo>
                  <a:lnTo>
                    <a:pt x="261" y="499"/>
                  </a:lnTo>
                  <a:lnTo>
                    <a:pt x="261" y="494"/>
                  </a:lnTo>
                  <a:lnTo>
                    <a:pt x="261" y="488"/>
                  </a:lnTo>
                  <a:lnTo>
                    <a:pt x="261" y="484"/>
                  </a:lnTo>
                  <a:lnTo>
                    <a:pt x="261" y="480"/>
                  </a:lnTo>
                  <a:lnTo>
                    <a:pt x="251" y="482"/>
                  </a:lnTo>
                  <a:lnTo>
                    <a:pt x="242" y="484"/>
                  </a:lnTo>
                  <a:lnTo>
                    <a:pt x="228" y="482"/>
                  </a:lnTo>
                  <a:lnTo>
                    <a:pt x="217" y="478"/>
                  </a:lnTo>
                  <a:lnTo>
                    <a:pt x="221" y="488"/>
                  </a:lnTo>
                  <a:lnTo>
                    <a:pt x="219" y="507"/>
                  </a:lnTo>
                  <a:lnTo>
                    <a:pt x="219" y="526"/>
                  </a:lnTo>
                  <a:lnTo>
                    <a:pt x="221" y="546"/>
                  </a:lnTo>
                  <a:lnTo>
                    <a:pt x="224" y="565"/>
                  </a:lnTo>
                  <a:lnTo>
                    <a:pt x="228" y="584"/>
                  </a:lnTo>
                  <a:lnTo>
                    <a:pt x="234" y="603"/>
                  </a:lnTo>
                  <a:lnTo>
                    <a:pt x="242" y="620"/>
                  </a:lnTo>
                  <a:lnTo>
                    <a:pt x="249" y="638"/>
                  </a:lnTo>
                  <a:lnTo>
                    <a:pt x="242" y="647"/>
                  </a:lnTo>
                  <a:lnTo>
                    <a:pt x="236" y="659"/>
                  </a:lnTo>
                  <a:lnTo>
                    <a:pt x="232" y="670"/>
                  </a:lnTo>
                  <a:lnTo>
                    <a:pt x="230" y="682"/>
                  </a:lnTo>
                  <a:lnTo>
                    <a:pt x="230" y="693"/>
                  </a:lnTo>
                  <a:lnTo>
                    <a:pt x="234" y="701"/>
                  </a:lnTo>
                  <a:lnTo>
                    <a:pt x="238" y="711"/>
                  </a:lnTo>
                  <a:lnTo>
                    <a:pt x="242" y="718"/>
                  </a:lnTo>
                  <a:lnTo>
                    <a:pt x="236" y="726"/>
                  </a:lnTo>
                  <a:lnTo>
                    <a:pt x="228" y="736"/>
                  </a:lnTo>
                  <a:lnTo>
                    <a:pt x="223" y="745"/>
                  </a:lnTo>
                  <a:lnTo>
                    <a:pt x="219" y="755"/>
                  </a:lnTo>
                  <a:lnTo>
                    <a:pt x="215" y="764"/>
                  </a:lnTo>
                  <a:lnTo>
                    <a:pt x="211" y="776"/>
                  </a:lnTo>
                  <a:lnTo>
                    <a:pt x="209" y="787"/>
                  </a:lnTo>
                  <a:lnTo>
                    <a:pt x="209" y="799"/>
                  </a:lnTo>
                  <a:lnTo>
                    <a:pt x="209" y="809"/>
                  </a:lnTo>
                  <a:lnTo>
                    <a:pt x="211" y="820"/>
                  </a:lnTo>
                  <a:lnTo>
                    <a:pt x="215" y="832"/>
                  </a:lnTo>
                  <a:lnTo>
                    <a:pt x="219" y="841"/>
                  </a:lnTo>
                  <a:lnTo>
                    <a:pt x="223" y="851"/>
                  </a:lnTo>
                  <a:lnTo>
                    <a:pt x="228" y="860"/>
                  </a:lnTo>
                  <a:lnTo>
                    <a:pt x="236" y="870"/>
                  </a:lnTo>
                  <a:lnTo>
                    <a:pt x="242" y="878"/>
                  </a:lnTo>
                  <a:lnTo>
                    <a:pt x="238" y="885"/>
                  </a:lnTo>
                  <a:lnTo>
                    <a:pt x="234" y="895"/>
                  </a:lnTo>
                  <a:lnTo>
                    <a:pt x="230" y="905"/>
                  </a:lnTo>
                  <a:lnTo>
                    <a:pt x="230" y="914"/>
                  </a:lnTo>
                  <a:lnTo>
                    <a:pt x="230" y="924"/>
                  </a:lnTo>
                  <a:lnTo>
                    <a:pt x="234" y="933"/>
                  </a:lnTo>
                  <a:lnTo>
                    <a:pt x="236" y="941"/>
                  </a:lnTo>
                  <a:lnTo>
                    <a:pt x="242" y="949"/>
                  </a:lnTo>
                  <a:lnTo>
                    <a:pt x="248" y="956"/>
                  </a:lnTo>
                  <a:lnTo>
                    <a:pt x="253" y="962"/>
                  </a:lnTo>
                  <a:lnTo>
                    <a:pt x="261" y="968"/>
                  </a:lnTo>
                  <a:lnTo>
                    <a:pt x="271" y="972"/>
                  </a:lnTo>
                  <a:lnTo>
                    <a:pt x="272" y="972"/>
                  </a:lnTo>
                  <a:lnTo>
                    <a:pt x="276" y="972"/>
                  </a:lnTo>
                  <a:lnTo>
                    <a:pt x="1991" y="972"/>
                  </a:lnTo>
                  <a:lnTo>
                    <a:pt x="1995" y="972"/>
                  </a:lnTo>
                  <a:lnTo>
                    <a:pt x="1999" y="972"/>
                  </a:lnTo>
                  <a:lnTo>
                    <a:pt x="2007" y="968"/>
                  </a:lnTo>
                  <a:lnTo>
                    <a:pt x="2014" y="962"/>
                  </a:lnTo>
                  <a:lnTo>
                    <a:pt x="2022" y="956"/>
                  </a:lnTo>
                  <a:lnTo>
                    <a:pt x="2028" y="949"/>
                  </a:lnTo>
                  <a:lnTo>
                    <a:pt x="2032" y="941"/>
                  </a:lnTo>
                  <a:lnTo>
                    <a:pt x="2035" y="933"/>
                  </a:lnTo>
                  <a:lnTo>
                    <a:pt x="2037" y="924"/>
                  </a:lnTo>
                  <a:lnTo>
                    <a:pt x="2037" y="914"/>
                  </a:lnTo>
                  <a:lnTo>
                    <a:pt x="2037" y="905"/>
                  </a:lnTo>
                  <a:lnTo>
                    <a:pt x="2035" y="895"/>
                  </a:lnTo>
                  <a:lnTo>
                    <a:pt x="2032" y="887"/>
                  </a:lnTo>
                  <a:lnTo>
                    <a:pt x="2026" y="878"/>
                  </a:lnTo>
                  <a:lnTo>
                    <a:pt x="2034" y="870"/>
                  </a:lnTo>
                  <a:lnTo>
                    <a:pt x="2039" y="862"/>
                  </a:lnTo>
                  <a:lnTo>
                    <a:pt x="2045" y="853"/>
                  </a:lnTo>
                  <a:lnTo>
                    <a:pt x="2051" y="841"/>
                  </a:lnTo>
                  <a:lnTo>
                    <a:pt x="2055" y="832"/>
                  </a:lnTo>
                  <a:lnTo>
                    <a:pt x="2057" y="820"/>
                  </a:lnTo>
                  <a:lnTo>
                    <a:pt x="2058" y="810"/>
                  </a:lnTo>
                  <a:lnTo>
                    <a:pt x="2058" y="799"/>
                  </a:lnTo>
                  <a:lnTo>
                    <a:pt x="2058" y="787"/>
                  </a:lnTo>
                  <a:lnTo>
                    <a:pt x="2057" y="776"/>
                  </a:lnTo>
                  <a:lnTo>
                    <a:pt x="2055" y="766"/>
                  </a:lnTo>
                  <a:lnTo>
                    <a:pt x="2051" y="755"/>
                  </a:lnTo>
                  <a:lnTo>
                    <a:pt x="2045" y="745"/>
                  </a:lnTo>
                  <a:lnTo>
                    <a:pt x="2039" y="736"/>
                  </a:lnTo>
                  <a:lnTo>
                    <a:pt x="2034" y="728"/>
                  </a:lnTo>
                  <a:lnTo>
                    <a:pt x="2026" y="718"/>
                  </a:lnTo>
                  <a:lnTo>
                    <a:pt x="2032" y="711"/>
                  </a:lnTo>
                  <a:lnTo>
                    <a:pt x="2035" y="703"/>
                  </a:lnTo>
                  <a:lnTo>
                    <a:pt x="2037" y="693"/>
                  </a:lnTo>
                  <a:lnTo>
                    <a:pt x="2037" y="684"/>
                  </a:lnTo>
                  <a:lnTo>
                    <a:pt x="2037" y="670"/>
                  </a:lnTo>
                  <a:lnTo>
                    <a:pt x="2034" y="659"/>
                  </a:lnTo>
                  <a:lnTo>
                    <a:pt x="2026" y="649"/>
                  </a:lnTo>
                  <a:lnTo>
                    <a:pt x="2018" y="640"/>
                  </a:lnTo>
                  <a:lnTo>
                    <a:pt x="2028" y="620"/>
                  </a:lnTo>
                  <a:lnTo>
                    <a:pt x="2034" y="603"/>
                  </a:lnTo>
                  <a:lnTo>
                    <a:pt x="2039" y="584"/>
                  </a:lnTo>
                  <a:lnTo>
                    <a:pt x="2043" y="565"/>
                  </a:lnTo>
                  <a:lnTo>
                    <a:pt x="2047" y="546"/>
                  </a:lnTo>
                  <a:lnTo>
                    <a:pt x="2049" y="526"/>
                  </a:lnTo>
                  <a:lnTo>
                    <a:pt x="2049" y="507"/>
                  </a:lnTo>
                  <a:lnTo>
                    <a:pt x="2049" y="488"/>
                  </a:lnTo>
                  <a:lnTo>
                    <a:pt x="2053" y="478"/>
                  </a:lnTo>
                  <a:lnTo>
                    <a:pt x="2039" y="482"/>
                  </a:lnTo>
                  <a:lnTo>
                    <a:pt x="2026" y="484"/>
                  </a:lnTo>
                  <a:lnTo>
                    <a:pt x="2016" y="482"/>
                  </a:lnTo>
                  <a:lnTo>
                    <a:pt x="2007" y="480"/>
                  </a:lnTo>
                  <a:lnTo>
                    <a:pt x="2007" y="484"/>
                  </a:lnTo>
                  <a:lnTo>
                    <a:pt x="2007" y="486"/>
                  </a:lnTo>
                  <a:lnTo>
                    <a:pt x="2007" y="494"/>
                  </a:lnTo>
                  <a:lnTo>
                    <a:pt x="2007" y="499"/>
                  </a:lnTo>
                  <a:lnTo>
                    <a:pt x="2005" y="498"/>
                  </a:lnTo>
                  <a:lnTo>
                    <a:pt x="2003" y="496"/>
                  </a:lnTo>
                  <a:lnTo>
                    <a:pt x="1989" y="486"/>
                  </a:lnTo>
                  <a:lnTo>
                    <a:pt x="1974" y="478"/>
                  </a:lnTo>
                  <a:lnTo>
                    <a:pt x="1962" y="473"/>
                  </a:lnTo>
                  <a:lnTo>
                    <a:pt x="1953" y="471"/>
                  </a:lnTo>
                  <a:lnTo>
                    <a:pt x="1941" y="469"/>
                  </a:lnTo>
                  <a:lnTo>
                    <a:pt x="1928" y="469"/>
                  </a:lnTo>
                  <a:lnTo>
                    <a:pt x="1916" y="469"/>
                  </a:lnTo>
                  <a:lnTo>
                    <a:pt x="1905" y="471"/>
                  </a:lnTo>
                  <a:lnTo>
                    <a:pt x="1895" y="473"/>
                  </a:lnTo>
                  <a:lnTo>
                    <a:pt x="1884" y="476"/>
                  </a:lnTo>
                  <a:lnTo>
                    <a:pt x="1872" y="482"/>
                  </a:lnTo>
                  <a:lnTo>
                    <a:pt x="1863" y="488"/>
                  </a:lnTo>
                  <a:lnTo>
                    <a:pt x="1855" y="496"/>
                  </a:lnTo>
                  <a:lnTo>
                    <a:pt x="1845" y="503"/>
                  </a:lnTo>
                  <a:lnTo>
                    <a:pt x="1841" y="507"/>
                  </a:lnTo>
                  <a:lnTo>
                    <a:pt x="1838" y="511"/>
                  </a:lnTo>
                  <a:lnTo>
                    <a:pt x="1838" y="511"/>
                  </a:lnTo>
                  <a:lnTo>
                    <a:pt x="1834" y="496"/>
                  </a:lnTo>
                  <a:lnTo>
                    <a:pt x="1832" y="480"/>
                  </a:lnTo>
                  <a:lnTo>
                    <a:pt x="1834" y="467"/>
                  </a:lnTo>
                  <a:lnTo>
                    <a:pt x="1838" y="453"/>
                  </a:lnTo>
                  <a:lnTo>
                    <a:pt x="1840" y="448"/>
                  </a:lnTo>
                  <a:lnTo>
                    <a:pt x="1840" y="442"/>
                  </a:lnTo>
                  <a:lnTo>
                    <a:pt x="1838" y="438"/>
                  </a:lnTo>
                  <a:lnTo>
                    <a:pt x="1836" y="434"/>
                  </a:lnTo>
                  <a:lnTo>
                    <a:pt x="1832" y="428"/>
                  </a:lnTo>
                  <a:lnTo>
                    <a:pt x="1826" y="426"/>
                  </a:lnTo>
                  <a:lnTo>
                    <a:pt x="1820" y="425"/>
                  </a:lnTo>
                  <a:lnTo>
                    <a:pt x="1815" y="423"/>
                  </a:lnTo>
                  <a:lnTo>
                    <a:pt x="1803" y="421"/>
                  </a:lnTo>
                  <a:lnTo>
                    <a:pt x="1790" y="419"/>
                  </a:lnTo>
                  <a:lnTo>
                    <a:pt x="1778" y="411"/>
                  </a:lnTo>
                  <a:lnTo>
                    <a:pt x="1767" y="403"/>
                  </a:lnTo>
                  <a:lnTo>
                    <a:pt x="1759" y="396"/>
                  </a:lnTo>
                  <a:lnTo>
                    <a:pt x="1753" y="388"/>
                  </a:lnTo>
                  <a:lnTo>
                    <a:pt x="1759" y="380"/>
                  </a:lnTo>
                  <a:lnTo>
                    <a:pt x="1767" y="373"/>
                  </a:lnTo>
                  <a:lnTo>
                    <a:pt x="1778" y="363"/>
                  </a:lnTo>
                  <a:lnTo>
                    <a:pt x="1790" y="355"/>
                  </a:lnTo>
                  <a:lnTo>
                    <a:pt x="1803" y="353"/>
                  </a:lnTo>
                  <a:lnTo>
                    <a:pt x="1817" y="352"/>
                  </a:lnTo>
                  <a:lnTo>
                    <a:pt x="1822" y="350"/>
                  </a:lnTo>
                  <a:lnTo>
                    <a:pt x="1828" y="348"/>
                  </a:lnTo>
                  <a:lnTo>
                    <a:pt x="1832" y="346"/>
                  </a:lnTo>
                  <a:lnTo>
                    <a:pt x="1836" y="342"/>
                  </a:lnTo>
                  <a:lnTo>
                    <a:pt x="1838" y="336"/>
                  </a:lnTo>
                  <a:lnTo>
                    <a:pt x="1840" y="332"/>
                  </a:lnTo>
                  <a:lnTo>
                    <a:pt x="1840" y="327"/>
                  </a:lnTo>
                  <a:lnTo>
                    <a:pt x="1838" y="321"/>
                  </a:lnTo>
                  <a:lnTo>
                    <a:pt x="1834" y="307"/>
                  </a:lnTo>
                  <a:lnTo>
                    <a:pt x="1832" y="294"/>
                  </a:lnTo>
                  <a:lnTo>
                    <a:pt x="1834" y="279"/>
                  </a:lnTo>
                  <a:lnTo>
                    <a:pt x="1840" y="265"/>
                  </a:lnTo>
                  <a:lnTo>
                    <a:pt x="1843" y="269"/>
                  </a:lnTo>
                  <a:lnTo>
                    <a:pt x="1845" y="273"/>
                  </a:lnTo>
                  <a:lnTo>
                    <a:pt x="1855" y="281"/>
                  </a:lnTo>
                  <a:lnTo>
                    <a:pt x="1865" y="286"/>
                  </a:lnTo>
                  <a:lnTo>
                    <a:pt x="1874" y="292"/>
                  </a:lnTo>
                  <a:lnTo>
                    <a:pt x="1884" y="298"/>
                  </a:lnTo>
                  <a:lnTo>
                    <a:pt x="1895" y="302"/>
                  </a:lnTo>
                  <a:lnTo>
                    <a:pt x="1907" y="304"/>
                  </a:lnTo>
                  <a:lnTo>
                    <a:pt x="1918" y="305"/>
                  </a:lnTo>
                  <a:lnTo>
                    <a:pt x="1930" y="305"/>
                  </a:lnTo>
                  <a:lnTo>
                    <a:pt x="1941" y="305"/>
                  </a:lnTo>
                  <a:lnTo>
                    <a:pt x="1953" y="304"/>
                  </a:lnTo>
                  <a:lnTo>
                    <a:pt x="1964" y="302"/>
                  </a:lnTo>
                  <a:lnTo>
                    <a:pt x="1976" y="298"/>
                  </a:lnTo>
                  <a:lnTo>
                    <a:pt x="1989" y="290"/>
                  </a:lnTo>
                  <a:lnTo>
                    <a:pt x="2003" y="281"/>
                  </a:lnTo>
                  <a:lnTo>
                    <a:pt x="2009" y="275"/>
                  </a:lnTo>
                  <a:lnTo>
                    <a:pt x="2010" y="269"/>
                  </a:lnTo>
                  <a:lnTo>
                    <a:pt x="2010" y="263"/>
                  </a:lnTo>
                  <a:lnTo>
                    <a:pt x="2009" y="256"/>
                  </a:lnTo>
                  <a:lnTo>
                    <a:pt x="2003" y="246"/>
                  </a:lnTo>
                  <a:lnTo>
                    <a:pt x="1997" y="236"/>
                  </a:lnTo>
                  <a:lnTo>
                    <a:pt x="1991" y="229"/>
                  </a:lnTo>
                  <a:lnTo>
                    <a:pt x="1982" y="221"/>
                  </a:lnTo>
                  <a:lnTo>
                    <a:pt x="1968" y="209"/>
                  </a:lnTo>
                  <a:lnTo>
                    <a:pt x="1951" y="200"/>
                  </a:lnTo>
                  <a:lnTo>
                    <a:pt x="1953" y="188"/>
                  </a:lnTo>
                  <a:lnTo>
                    <a:pt x="1959" y="179"/>
                  </a:lnTo>
                  <a:lnTo>
                    <a:pt x="1964" y="167"/>
                  </a:lnTo>
                  <a:lnTo>
                    <a:pt x="1972" y="160"/>
                  </a:lnTo>
                  <a:lnTo>
                    <a:pt x="1980" y="152"/>
                  </a:lnTo>
                  <a:lnTo>
                    <a:pt x="1989" y="144"/>
                  </a:lnTo>
                  <a:lnTo>
                    <a:pt x="1999" y="140"/>
                  </a:lnTo>
                  <a:lnTo>
                    <a:pt x="2010" y="137"/>
                  </a:lnTo>
                  <a:lnTo>
                    <a:pt x="2022" y="137"/>
                  </a:lnTo>
                  <a:lnTo>
                    <a:pt x="2032" y="137"/>
                  </a:lnTo>
                  <a:lnTo>
                    <a:pt x="2043" y="138"/>
                  </a:lnTo>
                  <a:lnTo>
                    <a:pt x="2053" y="140"/>
                  </a:lnTo>
                  <a:lnTo>
                    <a:pt x="2062" y="142"/>
                  </a:lnTo>
                  <a:lnTo>
                    <a:pt x="2070" y="140"/>
                  </a:lnTo>
                  <a:lnTo>
                    <a:pt x="2078" y="137"/>
                  </a:lnTo>
                  <a:lnTo>
                    <a:pt x="2082" y="129"/>
                  </a:lnTo>
                  <a:lnTo>
                    <a:pt x="2085" y="117"/>
                  </a:lnTo>
                  <a:lnTo>
                    <a:pt x="2093" y="108"/>
                  </a:lnTo>
                  <a:lnTo>
                    <a:pt x="2099" y="100"/>
                  </a:lnTo>
                  <a:lnTo>
                    <a:pt x="2108" y="92"/>
                  </a:lnTo>
                  <a:lnTo>
                    <a:pt x="2118" y="87"/>
                  </a:lnTo>
                  <a:lnTo>
                    <a:pt x="2128" y="83"/>
                  </a:lnTo>
                  <a:lnTo>
                    <a:pt x="2139" y="79"/>
                  </a:lnTo>
                  <a:lnTo>
                    <a:pt x="2151" y="79"/>
                  </a:lnTo>
                  <a:lnTo>
                    <a:pt x="2164" y="79"/>
                  </a:lnTo>
                  <a:lnTo>
                    <a:pt x="2176" y="83"/>
                  </a:lnTo>
                  <a:lnTo>
                    <a:pt x="2187" y="89"/>
                  </a:lnTo>
                  <a:lnTo>
                    <a:pt x="2197" y="94"/>
                  </a:lnTo>
                  <a:lnTo>
                    <a:pt x="2206" y="102"/>
                  </a:lnTo>
                  <a:lnTo>
                    <a:pt x="2214" y="112"/>
                  </a:lnTo>
                  <a:lnTo>
                    <a:pt x="2220" y="123"/>
                  </a:lnTo>
                  <a:lnTo>
                    <a:pt x="2224" y="135"/>
                  </a:lnTo>
                  <a:lnTo>
                    <a:pt x="2204" y="140"/>
                  </a:lnTo>
                  <a:lnTo>
                    <a:pt x="2187" y="150"/>
                  </a:lnTo>
                  <a:lnTo>
                    <a:pt x="2172" y="160"/>
                  </a:lnTo>
                  <a:lnTo>
                    <a:pt x="2156" y="175"/>
                  </a:lnTo>
                  <a:lnTo>
                    <a:pt x="2147" y="190"/>
                  </a:lnTo>
                  <a:lnTo>
                    <a:pt x="2137" y="208"/>
                  </a:lnTo>
                  <a:lnTo>
                    <a:pt x="2131" y="227"/>
                  </a:lnTo>
                  <a:lnTo>
                    <a:pt x="2131" y="248"/>
                  </a:lnTo>
                  <a:lnTo>
                    <a:pt x="2130" y="257"/>
                  </a:lnTo>
                  <a:lnTo>
                    <a:pt x="2128" y="267"/>
                  </a:lnTo>
                  <a:lnTo>
                    <a:pt x="2126" y="277"/>
                  </a:lnTo>
                  <a:lnTo>
                    <a:pt x="2120" y="284"/>
                  </a:lnTo>
                  <a:lnTo>
                    <a:pt x="2114" y="294"/>
                  </a:lnTo>
                  <a:lnTo>
                    <a:pt x="2108" y="300"/>
                  </a:lnTo>
                  <a:lnTo>
                    <a:pt x="2101" y="307"/>
                  </a:lnTo>
                  <a:lnTo>
                    <a:pt x="2093" y="313"/>
                  </a:lnTo>
                  <a:lnTo>
                    <a:pt x="2091" y="315"/>
                  </a:lnTo>
                  <a:lnTo>
                    <a:pt x="2089" y="317"/>
                  </a:lnTo>
                  <a:lnTo>
                    <a:pt x="2097" y="325"/>
                  </a:lnTo>
                  <a:lnTo>
                    <a:pt x="2105" y="334"/>
                  </a:lnTo>
                  <a:lnTo>
                    <a:pt x="2110" y="344"/>
                  </a:lnTo>
                  <a:lnTo>
                    <a:pt x="2116" y="353"/>
                  </a:lnTo>
                  <a:lnTo>
                    <a:pt x="2120" y="346"/>
                  </a:lnTo>
                  <a:lnTo>
                    <a:pt x="2131" y="336"/>
                  </a:lnTo>
                  <a:lnTo>
                    <a:pt x="2141" y="327"/>
                  </a:lnTo>
                  <a:lnTo>
                    <a:pt x="2151" y="315"/>
                  </a:lnTo>
                  <a:lnTo>
                    <a:pt x="2158" y="304"/>
                  </a:lnTo>
                  <a:lnTo>
                    <a:pt x="2164" y="290"/>
                  </a:lnTo>
                  <a:lnTo>
                    <a:pt x="2168" y="277"/>
                  </a:lnTo>
                  <a:lnTo>
                    <a:pt x="2172" y="263"/>
                  </a:lnTo>
                  <a:lnTo>
                    <a:pt x="2172" y="248"/>
                  </a:lnTo>
                  <a:lnTo>
                    <a:pt x="2174" y="233"/>
                  </a:lnTo>
                  <a:lnTo>
                    <a:pt x="2178" y="219"/>
                  </a:lnTo>
                  <a:lnTo>
                    <a:pt x="2185" y="206"/>
                  </a:lnTo>
                  <a:lnTo>
                    <a:pt x="2195" y="196"/>
                  </a:lnTo>
                  <a:lnTo>
                    <a:pt x="2204" y="186"/>
                  </a:lnTo>
                  <a:lnTo>
                    <a:pt x="2218" y="181"/>
                  </a:lnTo>
                  <a:lnTo>
                    <a:pt x="2231" y="175"/>
                  </a:lnTo>
                  <a:lnTo>
                    <a:pt x="2247" y="173"/>
                  </a:lnTo>
                  <a:lnTo>
                    <a:pt x="2254" y="173"/>
                  </a:lnTo>
                  <a:lnTo>
                    <a:pt x="2262" y="167"/>
                  </a:lnTo>
                  <a:lnTo>
                    <a:pt x="2266" y="161"/>
                  </a:lnTo>
                  <a:lnTo>
                    <a:pt x="2268" y="154"/>
                  </a:lnTo>
                  <a:lnTo>
                    <a:pt x="2268" y="142"/>
                  </a:lnTo>
                  <a:lnTo>
                    <a:pt x="2266" y="131"/>
                  </a:lnTo>
                  <a:lnTo>
                    <a:pt x="2262" y="119"/>
                  </a:lnTo>
                  <a:lnTo>
                    <a:pt x="2258" y="108"/>
                  </a:lnTo>
                  <a:lnTo>
                    <a:pt x="2254" y="98"/>
                  </a:lnTo>
                  <a:lnTo>
                    <a:pt x="2249" y="89"/>
                  </a:lnTo>
                  <a:lnTo>
                    <a:pt x="2241" y="79"/>
                  </a:lnTo>
                  <a:lnTo>
                    <a:pt x="2233" y="71"/>
                  </a:lnTo>
                  <a:lnTo>
                    <a:pt x="2226" y="64"/>
                  </a:lnTo>
                  <a:lnTo>
                    <a:pt x="2216" y="58"/>
                  </a:lnTo>
                  <a:lnTo>
                    <a:pt x="2206" y="50"/>
                  </a:lnTo>
                  <a:lnTo>
                    <a:pt x="2197" y="46"/>
                  </a:lnTo>
                  <a:lnTo>
                    <a:pt x="2185" y="42"/>
                  </a:lnTo>
                  <a:lnTo>
                    <a:pt x="2176" y="39"/>
                  </a:lnTo>
                  <a:lnTo>
                    <a:pt x="2164" y="37"/>
                  </a:lnTo>
                  <a:lnTo>
                    <a:pt x="2151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black">
            <a:xfrm>
              <a:off x="8190958" y="4723116"/>
              <a:ext cx="117106" cy="118116"/>
            </a:xfrm>
            <a:custGeom>
              <a:avLst/>
              <a:gdLst>
                <a:gd name="T0" fmla="*/ 103 w 232"/>
                <a:gd name="T1" fmla="*/ 232 h 234"/>
                <a:gd name="T2" fmla="*/ 80 w 232"/>
                <a:gd name="T3" fmla="*/ 228 h 234"/>
                <a:gd name="T4" fmla="*/ 59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3 w 232"/>
                <a:gd name="T11" fmla="*/ 173 h 234"/>
                <a:gd name="T12" fmla="*/ 5 w 232"/>
                <a:gd name="T13" fmla="*/ 152 h 234"/>
                <a:gd name="T14" fmla="*/ 0 w 232"/>
                <a:gd name="T15" fmla="*/ 129 h 234"/>
                <a:gd name="T16" fmla="*/ 0 w 232"/>
                <a:gd name="T17" fmla="*/ 106 h 234"/>
                <a:gd name="T18" fmla="*/ 5 w 232"/>
                <a:gd name="T19" fmla="*/ 82 h 234"/>
                <a:gd name="T20" fmla="*/ 13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59 w 232"/>
                <a:gd name="T27" fmla="*/ 15 h 234"/>
                <a:gd name="T28" fmla="*/ 80 w 232"/>
                <a:gd name="T29" fmla="*/ 6 h 234"/>
                <a:gd name="T30" fmla="*/ 103 w 232"/>
                <a:gd name="T31" fmla="*/ 2 h 234"/>
                <a:gd name="T32" fmla="*/ 128 w 232"/>
                <a:gd name="T33" fmla="*/ 2 h 234"/>
                <a:gd name="T34" fmla="*/ 149 w 232"/>
                <a:gd name="T35" fmla="*/ 6 h 234"/>
                <a:gd name="T36" fmla="*/ 171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6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6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1 w 232"/>
                <a:gd name="T59" fmla="*/ 219 h 234"/>
                <a:gd name="T60" fmla="*/ 149 w 232"/>
                <a:gd name="T61" fmla="*/ 228 h 234"/>
                <a:gd name="T62" fmla="*/ 128 w 232"/>
                <a:gd name="T63" fmla="*/ 232 h 234"/>
                <a:gd name="T64" fmla="*/ 115 w 232"/>
                <a:gd name="T65" fmla="*/ 42 h 234"/>
                <a:gd name="T66" fmla="*/ 86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6 w 232"/>
                <a:gd name="T79" fmla="*/ 186 h 234"/>
                <a:gd name="T80" fmla="*/ 115 w 232"/>
                <a:gd name="T81" fmla="*/ 192 h 234"/>
                <a:gd name="T82" fmla="*/ 144 w 232"/>
                <a:gd name="T83" fmla="*/ 186 h 234"/>
                <a:gd name="T84" fmla="*/ 169 w 232"/>
                <a:gd name="T85" fmla="*/ 171 h 234"/>
                <a:gd name="T86" fmla="*/ 184 w 232"/>
                <a:gd name="T87" fmla="*/ 146 h 234"/>
                <a:gd name="T88" fmla="*/ 190 w 232"/>
                <a:gd name="T89" fmla="*/ 117 h 234"/>
                <a:gd name="T90" fmla="*/ 184 w 232"/>
                <a:gd name="T91" fmla="*/ 88 h 234"/>
                <a:gd name="T92" fmla="*/ 169 w 232"/>
                <a:gd name="T93" fmla="*/ 65 h 234"/>
                <a:gd name="T94" fmla="*/ 144 w 232"/>
                <a:gd name="T95" fmla="*/ 48 h 234"/>
                <a:gd name="T96" fmla="*/ 115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5" y="234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5"/>
                  </a:lnTo>
                  <a:lnTo>
                    <a:pt x="59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59" y="15"/>
                  </a:lnTo>
                  <a:lnTo>
                    <a:pt x="71" y="10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4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4" y="186"/>
                  </a:lnTo>
                  <a:lnTo>
                    <a:pt x="157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7" y="56"/>
                  </a:lnTo>
                  <a:lnTo>
                    <a:pt x="144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9"/>
            <p:cNvSpPr>
              <a:spLocks noEditPoints="1"/>
            </p:cNvSpPr>
            <p:nvPr userDrawn="1"/>
          </p:nvSpPr>
          <p:spPr bwMode="black">
            <a:xfrm>
              <a:off x="6981030" y="5107749"/>
              <a:ext cx="1630399" cy="726865"/>
            </a:xfrm>
            <a:custGeom>
              <a:avLst/>
              <a:gdLst>
                <a:gd name="T0" fmla="*/ 962 w 3230"/>
                <a:gd name="T1" fmla="*/ 1375 h 1440"/>
                <a:gd name="T2" fmla="*/ 739 w 3230"/>
                <a:gd name="T3" fmla="*/ 1317 h 1440"/>
                <a:gd name="T4" fmla="*/ 576 w 3230"/>
                <a:gd name="T5" fmla="*/ 1364 h 1440"/>
                <a:gd name="T6" fmla="*/ 405 w 3230"/>
                <a:gd name="T7" fmla="*/ 1202 h 1440"/>
                <a:gd name="T8" fmla="*/ 227 w 3230"/>
                <a:gd name="T9" fmla="*/ 958 h 1440"/>
                <a:gd name="T10" fmla="*/ 98 w 3230"/>
                <a:gd name="T11" fmla="*/ 686 h 1440"/>
                <a:gd name="T12" fmla="*/ 21 w 3230"/>
                <a:gd name="T13" fmla="*/ 394 h 1440"/>
                <a:gd name="T14" fmla="*/ 0 w 3230"/>
                <a:gd name="T15" fmla="*/ 106 h 1440"/>
                <a:gd name="T16" fmla="*/ 17 w 3230"/>
                <a:gd name="T17" fmla="*/ 4 h 1440"/>
                <a:gd name="T18" fmla="*/ 250 w 3230"/>
                <a:gd name="T19" fmla="*/ 110 h 1440"/>
                <a:gd name="T20" fmla="*/ 255 w 3230"/>
                <a:gd name="T21" fmla="*/ 213 h 1440"/>
                <a:gd name="T22" fmla="*/ 674 w 3230"/>
                <a:gd name="T23" fmla="*/ 432 h 1440"/>
                <a:gd name="T24" fmla="*/ 841 w 3230"/>
                <a:gd name="T25" fmla="*/ 688 h 1440"/>
                <a:gd name="T26" fmla="*/ 1519 w 3230"/>
                <a:gd name="T27" fmla="*/ 795 h 1440"/>
                <a:gd name="T28" fmla="*/ 2201 w 3230"/>
                <a:gd name="T29" fmla="*/ 736 h 1440"/>
                <a:gd name="T30" fmla="*/ 2412 w 3230"/>
                <a:gd name="T31" fmla="*/ 478 h 1440"/>
                <a:gd name="T32" fmla="*/ 2907 w 3230"/>
                <a:gd name="T33" fmla="*/ 281 h 1440"/>
                <a:gd name="T34" fmla="*/ 2982 w 3230"/>
                <a:gd name="T35" fmla="*/ 114 h 1440"/>
                <a:gd name="T36" fmla="*/ 3213 w 3230"/>
                <a:gd name="T37" fmla="*/ 4 h 1440"/>
                <a:gd name="T38" fmla="*/ 3230 w 3230"/>
                <a:gd name="T39" fmla="*/ 106 h 1440"/>
                <a:gd name="T40" fmla="*/ 3209 w 3230"/>
                <a:gd name="T41" fmla="*/ 394 h 1440"/>
                <a:gd name="T42" fmla="*/ 3132 w 3230"/>
                <a:gd name="T43" fmla="*/ 686 h 1440"/>
                <a:gd name="T44" fmla="*/ 3003 w 3230"/>
                <a:gd name="T45" fmla="*/ 956 h 1440"/>
                <a:gd name="T46" fmla="*/ 2825 w 3230"/>
                <a:gd name="T47" fmla="*/ 1202 h 1440"/>
                <a:gd name="T48" fmla="*/ 2654 w 3230"/>
                <a:gd name="T49" fmla="*/ 1362 h 1440"/>
                <a:gd name="T50" fmla="*/ 2493 w 3230"/>
                <a:gd name="T51" fmla="*/ 1317 h 1440"/>
                <a:gd name="T52" fmla="*/ 2268 w 3230"/>
                <a:gd name="T53" fmla="*/ 1375 h 1440"/>
                <a:gd name="T54" fmla="*/ 2009 w 3230"/>
                <a:gd name="T55" fmla="*/ 1438 h 1440"/>
                <a:gd name="T56" fmla="*/ 1723 w 3230"/>
                <a:gd name="T57" fmla="*/ 1335 h 1440"/>
                <a:gd name="T58" fmla="*/ 1532 w 3230"/>
                <a:gd name="T59" fmla="*/ 1327 h 1440"/>
                <a:gd name="T60" fmla="*/ 1254 w 3230"/>
                <a:gd name="T61" fmla="*/ 1435 h 1440"/>
                <a:gd name="T62" fmla="*/ 885 w 3230"/>
                <a:gd name="T63" fmla="*/ 1279 h 1440"/>
                <a:gd name="T64" fmla="*/ 1160 w 3230"/>
                <a:gd name="T65" fmla="*/ 1381 h 1440"/>
                <a:gd name="T66" fmla="*/ 1388 w 3230"/>
                <a:gd name="T67" fmla="*/ 1323 h 1440"/>
                <a:gd name="T68" fmla="*/ 1650 w 3230"/>
                <a:gd name="T69" fmla="*/ 1260 h 1440"/>
                <a:gd name="T70" fmla="*/ 1936 w 3230"/>
                <a:gd name="T71" fmla="*/ 1364 h 1440"/>
                <a:gd name="T72" fmla="*/ 2124 w 3230"/>
                <a:gd name="T73" fmla="*/ 1371 h 1440"/>
                <a:gd name="T74" fmla="*/ 2404 w 3230"/>
                <a:gd name="T75" fmla="*/ 1264 h 1440"/>
                <a:gd name="T76" fmla="*/ 2606 w 3230"/>
                <a:gd name="T77" fmla="*/ 1283 h 1440"/>
                <a:gd name="T78" fmla="*/ 2819 w 3230"/>
                <a:gd name="T79" fmla="*/ 1120 h 1440"/>
                <a:gd name="T80" fmla="*/ 2979 w 3230"/>
                <a:gd name="T81" fmla="*/ 882 h 1440"/>
                <a:gd name="T82" fmla="*/ 3094 w 3230"/>
                <a:gd name="T83" fmla="*/ 620 h 1440"/>
                <a:gd name="T84" fmla="*/ 3157 w 3230"/>
                <a:gd name="T85" fmla="*/ 340 h 1440"/>
                <a:gd name="T86" fmla="*/ 3171 w 3230"/>
                <a:gd name="T87" fmla="*/ 75 h 1440"/>
                <a:gd name="T88" fmla="*/ 3027 w 3230"/>
                <a:gd name="T89" fmla="*/ 281 h 1440"/>
                <a:gd name="T90" fmla="*/ 2669 w 3230"/>
                <a:gd name="T91" fmla="*/ 451 h 1440"/>
                <a:gd name="T92" fmla="*/ 2437 w 3230"/>
                <a:gd name="T93" fmla="*/ 734 h 1440"/>
                <a:gd name="T94" fmla="*/ 1824 w 3230"/>
                <a:gd name="T95" fmla="*/ 847 h 1440"/>
                <a:gd name="T96" fmla="*/ 1104 w 3230"/>
                <a:gd name="T97" fmla="*/ 809 h 1440"/>
                <a:gd name="T98" fmla="*/ 782 w 3230"/>
                <a:gd name="T99" fmla="*/ 711 h 1440"/>
                <a:gd name="T100" fmla="*/ 353 w 3230"/>
                <a:gd name="T101" fmla="*/ 359 h 1440"/>
                <a:gd name="T102" fmla="*/ 198 w 3230"/>
                <a:gd name="T103" fmla="*/ 231 h 1440"/>
                <a:gd name="T104" fmla="*/ 58 w 3230"/>
                <a:gd name="T105" fmla="*/ 173 h 1440"/>
                <a:gd name="T106" fmla="*/ 92 w 3230"/>
                <a:gd name="T107" fmla="*/ 461 h 1440"/>
                <a:gd name="T108" fmla="*/ 179 w 3230"/>
                <a:gd name="T109" fmla="*/ 736 h 1440"/>
                <a:gd name="T110" fmla="*/ 315 w 3230"/>
                <a:gd name="T111" fmla="*/ 987 h 1440"/>
                <a:gd name="T112" fmla="*/ 495 w 3230"/>
                <a:gd name="T113" fmla="*/ 1214 h 1440"/>
                <a:gd name="T114" fmla="*/ 712 w 3230"/>
                <a:gd name="T115" fmla="*/ 1262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0" h="1440">
                  <a:moveTo>
                    <a:pt x="1189" y="1440"/>
                  </a:moveTo>
                  <a:lnTo>
                    <a:pt x="1156" y="1438"/>
                  </a:lnTo>
                  <a:lnTo>
                    <a:pt x="1123" y="1435"/>
                  </a:lnTo>
                  <a:lnTo>
                    <a:pt x="1095" y="1427"/>
                  </a:lnTo>
                  <a:lnTo>
                    <a:pt x="1066" y="1419"/>
                  </a:lnTo>
                  <a:lnTo>
                    <a:pt x="1012" y="1398"/>
                  </a:lnTo>
                  <a:lnTo>
                    <a:pt x="962" y="1375"/>
                  </a:lnTo>
                  <a:lnTo>
                    <a:pt x="916" y="1354"/>
                  </a:lnTo>
                  <a:lnTo>
                    <a:pt x="870" y="1335"/>
                  </a:lnTo>
                  <a:lnTo>
                    <a:pt x="845" y="1327"/>
                  </a:lnTo>
                  <a:lnTo>
                    <a:pt x="818" y="1321"/>
                  </a:lnTo>
                  <a:lnTo>
                    <a:pt x="791" y="1317"/>
                  </a:lnTo>
                  <a:lnTo>
                    <a:pt x="762" y="1316"/>
                  </a:lnTo>
                  <a:lnTo>
                    <a:pt x="739" y="1317"/>
                  </a:lnTo>
                  <a:lnTo>
                    <a:pt x="716" y="1319"/>
                  </a:lnTo>
                  <a:lnTo>
                    <a:pt x="695" y="1323"/>
                  </a:lnTo>
                  <a:lnTo>
                    <a:pt x="674" y="1329"/>
                  </a:lnTo>
                  <a:lnTo>
                    <a:pt x="634" y="1342"/>
                  </a:lnTo>
                  <a:lnTo>
                    <a:pt x="591" y="1362"/>
                  </a:lnTo>
                  <a:lnTo>
                    <a:pt x="584" y="1364"/>
                  </a:lnTo>
                  <a:lnTo>
                    <a:pt x="576" y="1364"/>
                  </a:lnTo>
                  <a:lnTo>
                    <a:pt x="568" y="1362"/>
                  </a:lnTo>
                  <a:lnTo>
                    <a:pt x="561" y="1356"/>
                  </a:lnTo>
                  <a:lnTo>
                    <a:pt x="528" y="1327"/>
                  </a:lnTo>
                  <a:lnTo>
                    <a:pt x="495" y="1296"/>
                  </a:lnTo>
                  <a:lnTo>
                    <a:pt x="465" y="1266"/>
                  </a:lnTo>
                  <a:lnTo>
                    <a:pt x="434" y="1235"/>
                  </a:lnTo>
                  <a:lnTo>
                    <a:pt x="405" y="1202"/>
                  </a:lnTo>
                  <a:lnTo>
                    <a:pt x="376" y="1170"/>
                  </a:lnTo>
                  <a:lnTo>
                    <a:pt x="349" y="1135"/>
                  </a:lnTo>
                  <a:lnTo>
                    <a:pt x="323" y="1100"/>
                  </a:lnTo>
                  <a:lnTo>
                    <a:pt x="298" y="1066"/>
                  </a:lnTo>
                  <a:lnTo>
                    <a:pt x="273" y="1031"/>
                  </a:lnTo>
                  <a:lnTo>
                    <a:pt x="250" y="995"/>
                  </a:lnTo>
                  <a:lnTo>
                    <a:pt x="227" y="958"/>
                  </a:lnTo>
                  <a:lnTo>
                    <a:pt x="205" y="920"/>
                  </a:lnTo>
                  <a:lnTo>
                    <a:pt x="184" y="882"/>
                  </a:lnTo>
                  <a:lnTo>
                    <a:pt x="165" y="843"/>
                  </a:lnTo>
                  <a:lnTo>
                    <a:pt x="146" y="805"/>
                  </a:lnTo>
                  <a:lnTo>
                    <a:pt x="129" y="766"/>
                  </a:lnTo>
                  <a:lnTo>
                    <a:pt x="113" y="726"/>
                  </a:lnTo>
                  <a:lnTo>
                    <a:pt x="98" y="686"/>
                  </a:lnTo>
                  <a:lnTo>
                    <a:pt x="82" y="645"/>
                  </a:lnTo>
                  <a:lnTo>
                    <a:pt x="69" y="603"/>
                  </a:lnTo>
                  <a:lnTo>
                    <a:pt x="58" y="563"/>
                  </a:lnTo>
                  <a:lnTo>
                    <a:pt x="46" y="521"/>
                  </a:lnTo>
                  <a:lnTo>
                    <a:pt x="36" y="478"/>
                  </a:lnTo>
                  <a:lnTo>
                    <a:pt x="29" y="436"/>
                  </a:lnTo>
                  <a:lnTo>
                    <a:pt x="21" y="394"/>
                  </a:lnTo>
                  <a:lnTo>
                    <a:pt x="13" y="350"/>
                  </a:lnTo>
                  <a:lnTo>
                    <a:pt x="10" y="307"/>
                  </a:lnTo>
                  <a:lnTo>
                    <a:pt x="6" y="263"/>
                  </a:lnTo>
                  <a:lnTo>
                    <a:pt x="2" y="219"/>
                  </a:lnTo>
                  <a:lnTo>
                    <a:pt x="0" y="177"/>
                  </a:lnTo>
                  <a:lnTo>
                    <a:pt x="0" y="133"/>
                  </a:lnTo>
                  <a:lnTo>
                    <a:pt x="0" y="106"/>
                  </a:lnTo>
                  <a:lnTo>
                    <a:pt x="0" y="79"/>
                  </a:lnTo>
                  <a:lnTo>
                    <a:pt x="2" y="52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238" y="98"/>
                  </a:lnTo>
                  <a:lnTo>
                    <a:pt x="244" y="104"/>
                  </a:lnTo>
                  <a:lnTo>
                    <a:pt x="250" y="110"/>
                  </a:lnTo>
                  <a:lnTo>
                    <a:pt x="251" y="117"/>
                  </a:lnTo>
                  <a:lnTo>
                    <a:pt x="253" y="125"/>
                  </a:lnTo>
                  <a:lnTo>
                    <a:pt x="225" y="129"/>
                  </a:lnTo>
                  <a:lnTo>
                    <a:pt x="253" y="133"/>
                  </a:lnTo>
                  <a:lnTo>
                    <a:pt x="253" y="158"/>
                  </a:lnTo>
                  <a:lnTo>
                    <a:pt x="253" y="185"/>
                  </a:lnTo>
                  <a:lnTo>
                    <a:pt x="255" y="213"/>
                  </a:lnTo>
                  <a:lnTo>
                    <a:pt x="259" y="246"/>
                  </a:lnTo>
                  <a:lnTo>
                    <a:pt x="324" y="281"/>
                  </a:lnTo>
                  <a:lnTo>
                    <a:pt x="394" y="315"/>
                  </a:lnTo>
                  <a:lnTo>
                    <a:pt x="463" y="346"/>
                  </a:lnTo>
                  <a:lnTo>
                    <a:pt x="532" y="377"/>
                  </a:lnTo>
                  <a:lnTo>
                    <a:pt x="603" y="405"/>
                  </a:lnTo>
                  <a:lnTo>
                    <a:pt x="674" y="432"/>
                  </a:lnTo>
                  <a:lnTo>
                    <a:pt x="747" y="455"/>
                  </a:lnTo>
                  <a:lnTo>
                    <a:pt x="820" y="478"/>
                  </a:lnTo>
                  <a:lnTo>
                    <a:pt x="828" y="482"/>
                  </a:lnTo>
                  <a:lnTo>
                    <a:pt x="835" y="488"/>
                  </a:lnTo>
                  <a:lnTo>
                    <a:pt x="839" y="498"/>
                  </a:lnTo>
                  <a:lnTo>
                    <a:pt x="841" y="505"/>
                  </a:lnTo>
                  <a:lnTo>
                    <a:pt x="841" y="688"/>
                  </a:lnTo>
                  <a:lnTo>
                    <a:pt x="935" y="713"/>
                  </a:lnTo>
                  <a:lnTo>
                    <a:pt x="1031" y="736"/>
                  </a:lnTo>
                  <a:lnTo>
                    <a:pt x="1129" y="753"/>
                  </a:lnTo>
                  <a:lnTo>
                    <a:pt x="1225" y="768"/>
                  </a:lnTo>
                  <a:lnTo>
                    <a:pt x="1323" y="782"/>
                  </a:lnTo>
                  <a:lnTo>
                    <a:pt x="1421" y="789"/>
                  </a:lnTo>
                  <a:lnTo>
                    <a:pt x="1519" y="795"/>
                  </a:lnTo>
                  <a:lnTo>
                    <a:pt x="1619" y="795"/>
                  </a:lnTo>
                  <a:lnTo>
                    <a:pt x="1717" y="795"/>
                  </a:lnTo>
                  <a:lnTo>
                    <a:pt x="1815" y="789"/>
                  </a:lnTo>
                  <a:lnTo>
                    <a:pt x="1911" y="782"/>
                  </a:lnTo>
                  <a:lnTo>
                    <a:pt x="2009" y="768"/>
                  </a:lnTo>
                  <a:lnTo>
                    <a:pt x="2105" y="755"/>
                  </a:lnTo>
                  <a:lnTo>
                    <a:pt x="2201" y="736"/>
                  </a:lnTo>
                  <a:lnTo>
                    <a:pt x="2297" y="715"/>
                  </a:lnTo>
                  <a:lnTo>
                    <a:pt x="2391" y="690"/>
                  </a:lnTo>
                  <a:lnTo>
                    <a:pt x="2391" y="507"/>
                  </a:lnTo>
                  <a:lnTo>
                    <a:pt x="2393" y="498"/>
                  </a:lnTo>
                  <a:lnTo>
                    <a:pt x="2397" y="490"/>
                  </a:lnTo>
                  <a:lnTo>
                    <a:pt x="2404" y="482"/>
                  </a:lnTo>
                  <a:lnTo>
                    <a:pt x="2412" y="478"/>
                  </a:lnTo>
                  <a:lnTo>
                    <a:pt x="2485" y="455"/>
                  </a:lnTo>
                  <a:lnTo>
                    <a:pt x="2558" y="432"/>
                  </a:lnTo>
                  <a:lnTo>
                    <a:pt x="2629" y="405"/>
                  </a:lnTo>
                  <a:lnTo>
                    <a:pt x="2700" y="377"/>
                  </a:lnTo>
                  <a:lnTo>
                    <a:pt x="2771" y="346"/>
                  </a:lnTo>
                  <a:lnTo>
                    <a:pt x="2838" y="315"/>
                  </a:lnTo>
                  <a:lnTo>
                    <a:pt x="2907" y="281"/>
                  </a:lnTo>
                  <a:lnTo>
                    <a:pt x="2973" y="246"/>
                  </a:lnTo>
                  <a:lnTo>
                    <a:pt x="2975" y="219"/>
                  </a:lnTo>
                  <a:lnTo>
                    <a:pt x="2977" y="190"/>
                  </a:lnTo>
                  <a:lnTo>
                    <a:pt x="2979" y="162"/>
                  </a:lnTo>
                  <a:lnTo>
                    <a:pt x="2979" y="133"/>
                  </a:lnTo>
                  <a:lnTo>
                    <a:pt x="2979" y="123"/>
                  </a:lnTo>
                  <a:lnTo>
                    <a:pt x="2982" y="114"/>
                  </a:lnTo>
                  <a:lnTo>
                    <a:pt x="2988" y="104"/>
                  </a:lnTo>
                  <a:lnTo>
                    <a:pt x="2994" y="98"/>
                  </a:lnTo>
                  <a:lnTo>
                    <a:pt x="3184" y="4"/>
                  </a:lnTo>
                  <a:lnTo>
                    <a:pt x="3192" y="0"/>
                  </a:lnTo>
                  <a:lnTo>
                    <a:pt x="3197" y="0"/>
                  </a:lnTo>
                  <a:lnTo>
                    <a:pt x="3205" y="2"/>
                  </a:lnTo>
                  <a:lnTo>
                    <a:pt x="3213" y="4"/>
                  </a:lnTo>
                  <a:lnTo>
                    <a:pt x="3219" y="8"/>
                  </a:lnTo>
                  <a:lnTo>
                    <a:pt x="3222" y="14"/>
                  </a:lnTo>
                  <a:lnTo>
                    <a:pt x="3226" y="21"/>
                  </a:lnTo>
                  <a:lnTo>
                    <a:pt x="3226" y="27"/>
                  </a:lnTo>
                  <a:lnTo>
                    <a:pt x="3228" y="54"/>
                  </a:lnTo>
                  <a:lnTo>
                    <a:pt x="3230" y="79"/>
                  </a:lnTo>
                  <a:lnTo>
                    <a:pt x="3230" y="106"/>
                  </a:lnTo>
                  <a:lnTo>
                    <a:pt x="3230" y="133"/>
                  </a:lnTo>
                  <a:lnTo>
                    <a:pt x="3230" y="177"/>
                  </a:lnTo>
                  <a:lnTo>
                    <a:pt x="3228" y="219"/>
                  </a:lnTo>
                  <a:lnTo>
                    <a:pt x="3224" y="263"/>
                  </a:lnTo>
                  <a:lnTo>
                    <a:pt x="3220" y="307"/>
                  </a:lnTo>
                  <a:lnTo>
                    <a:pt x="3215" y="350"/>
                  </a:lnTo>
                  <a:lnTo>
                    <a:pt x="3209" y="394"/>
                  </a:lnTo>
                  <a:lnTo>
                    <a:pt x="3201" y="436"/>
                  </a:lnTo>
                  <a:lnTo>
                    <a:pt x="3192" y="478"/>
                  </a:lnTo>
                  <a:lnTo>
                    <a:pt x="3182" y="521"/>
                  </a:lnTo>
                  <a:lnTo>
                    <a:pt x="3172" y="563"/>
                  </a:lnTo>
                  <a:lnTo>
                    <a:pt x="3159" y="603"/>
                  </a:lnTo>
                  <a:lnTo>
                    <a:pt x="3146" y="645"/>
                  </a:lnTo>
                  <a:lnTo>
                    <a:pt x="3132" y="686"/>
                  </a:lnTo>
                  <a:lnTo>
                    <a:pt x="3117" y="726"/>
                  </a:lnTo>
                  <a:lnTo>
                    <a:pt x="3101" y="764"/>
                  </a:lnTo>
                  <a:lnTo>
                    <a:pt x="3082" y="805"/>
                  </a:lnTo>
                  <a:lnTo>
                    <a:pt x="3065" y="843"/>
                  </a:lnTo>
                  <a:lnTo>
                    <a:pt x="3046" y="882"/>
                  </a:lnTo>
                  <a:lnTo>
                    <a:pt x="3025" y="920"/>
                  </a:lnTo>
                  <a:lnTo>
                    <a:pt x="3003" y="956"/>
                  </a:lnTo>
                  <a:lnTo>
                    <a:pt x="2980" y="995"/>
                  </a:lnTo>
                  <a:lnTo>
                    <a:pt x="2957" y="1029"/>
                  </a:lnTo>
                  <a:lnTo>
                    <a:pt x="2932" y="1066"/>
                  </a:lnTo>
                  <a:lnTo>
                    <a:pt x="2907" y="1100"/>
                  </a:lnTo>
                  <a:lnTo>
                    <a:pt x="2881" y="1135"/>
                  </a:lnTo>
                  <a:lnTo>
                    <a:pt x="2854" y="1170"/>
                  </a:lnTo>
                  <a:lnTo>
                    <a:pt x="2825" y="1202"/>
                  </a:lnTo>
                  <a:lnTo>
                    <a:pt x="2796" y="1235"/>
                  </a:lnTo>
                  <a:lnTo>
                    <a:pt x="2765" y="1266"/>
                  </a:lnTo>
                  <a:lnTo>
                    <a:pt x="2735" y="1296"/>
                  </a:lnTo>
                  <a:lnTo>
                    <a:pt x="2702" y="1327"/>
                  </a:lnTo>
                  <a:lnTo>
                    <a:pt x="2669" y="1356"/>
                  </a:lnTo>
                  <a:lnTo>
                    <a:pt x="2662" y="1360"/>
                  </a:lnTo>
                  <a:lnTo>
                    <a:pt x="2654" y="1362"/>
                  </a:lnTo>
                  <a:lnTo>
                    <a:pt x="2646" y="1362"/>
                  </a:lnTo>
                  <a:lnTo>
                    <a:pt x="2639" y="1360"/>
                  </a:lnTo>
                  <a:lnTo>
                    <a:pt x="2596" y="1342"/>
                  </a:lnTo>
                  <a:lnTo>
                    <a:pt x="2556" y="1329"/>
                  </a:lnTo>
                  <a:lnTo>
                    <a:pt x="2535" y="1323"/>
                  </a:lnTo>
                  <a:lnTo>
                    <a:pt x="2514" y="1319"/>
                  </a:lnTo>
                  <a:lnTo>
                    <a:pt x="2493" y="1317"/>
                  </a:lnTo>
                  <a:lnTo>
                    <a:pt x="2470" y="1316"/>
                  </a:lnTo>
                  <a:lnTo>
                    <a:pt x="2441" y="1317"/>
                  </a:lnTo>
                  <a:lnTo>
                    <a:pt x="2412" y="1321"/>
                  </a:lnTo>
                  <a:lnTo>
                    <a:pt x="2387" y="1327"/>
                  </a:lnTo>
                  <a:lnTo>
                    <a:pt x="2362" y="1335"/>
                  </a:lnTo>
                  <a:lnTo>
                    <a:pt x="2314" y="1354"/>
                  </a:lnTo>
                  <a:lnTo>
                    <a:pt x="2268" y="1375"/>
                  </a:lnTo>
                  <a:lnTo>
                    <a:pt x="2218" y="1398"/>
                  </a:lnTo>
                  <a:lnTo>
                    <a:pt x="2166" y="1419"/>
                  </a:lnTo>
                  <a:lnTo>
                    <a:pt x="2137" y="1427"/>
                  </a:lnTo>
                  <a:lnTo>
                    <a:pt x="2109" y="1433"/>
                  </a:lnTo>
                  <a:lnTo>
                    <a:pt x="2076" y="1438"/>
                  </a:lnTo>
                  <a:lnTo>
                    <a:pt x="2043" y="1438"/>
                  </a:lnTo>
                  <a:lnTo>
                    <a:pt x="2009" y="1438"/>
                  </a:lnTo>
                  <a:lnTo>
                    <a:pt x="1976" y="1435"/>
                  </a:lnTo>
                  <a:lnTo>
                    <a:pt x="1947" y="1427"/>
                  </a:lnTo>
                  <a:lnTo>
                    <a:pt x="1918" y="1419"/>
                  </a:lnTo>
                  <a:lnTo>
                    <a:pt x="1867" y="1398"/>
                  </a:lnTo>
                  <a:lnTo>
                    <a:pt x="1817" y="1375"/>
                  </a:lnTo>
                  <a:lnTo>
                    <a:pt x="1771" y="1354"/>
                  </a:lnTo>
                  <a:lnTo>
                    <a:pt x="1723" y="1335"/>
                  </a:lnTo>
                  <a:lnTo>
                    <a:pt x="1698" y="1327"/>
                  </a:lnTo>
                  <a:lnTo>
                    <a:pt x="1671" y="1321"/>
                  </a:lnTo>
                  <a:lnTo>
                    <a:pt x="1644" y="1317"/>
                  </a:lnTo>
                  <a:lnTo>
                    <a:pt x="1615" y="1316"/>
                  </a:lnTo>
                  <a:lnTo>
                    <a:pt x="1586" y="1317"/>
                  </a:lnTo>
                  <a:lnTo>
                    <a:pt x="1559" y="1321"/>
                  </a:lnTo>
                  <a:lnTo>
                    <a:pt x="1532" y="1327"/>
                  </a:lnTo>
                  <a:lnTo>
                    <a:pt x="1507" y="1335"/>
                  </a:lnTo>
                  <a:lnTo>
                    <a:pt x="1461" y="1354"/>
                  </a:lnTo>
                  <a:lnTo>
                    <a:pt x="1415" y="1375"/>
                  </a:lnTo>
                  <a:lnTo>
                    <a:pt x="1365" y="1398"/>
                  </a:lnTo>
                  <a:lnTo>
                    <a:pt x="1312" y="1419"/>
                  </a:lnTo>
                  <a:lnTo>
                    <a:pt x="1285" y="1427"/>
                  </a:lnTo>
                  <a:lnTo>
                    <a:pt x="1254" y="1435"/>
                  </a:lnTo>
                  <a:lnTo>
                    <a:pt x="1223" y="1438"/>
                  </a:lnTo>
                  <a:lnTo>
                    <a:pt x="1189" y="1440"/>
                  </a:lnTo>
                  <a:close/>
                  <a:moveTo>
                    <a:pt x="762" y="1258"/>
                  </a:moveTo>
                  <a:lnTo>
                    <a:pt x="797" y="1260"/>
                  </a:lnTo>
                  <a:lnTo>
                    <a:pt x="828" y="1264"/>
                  </a:lnTo>
                  <a:lnTo>
                    <a:pt x="858" y="1271"/>
                  </a:lnTo>
                  <a:lnTo>
                    <a:pt x="885" y="1279"/>
                  </a:lnTo>
                  <a:lnTo>
                    <a:pt x="939" y="1300"/>
                  </a:lnTo>
                  <a:lnTo>
                    <a:pt x="989" y="1323"/>
                  </a:lnTo>
                  <a:lnTo>
                    <a:pt x="1035" y="1344"/>
                  </a:lnTo>
                  <a:lnTo>
                    <a:pt x="1083" y="1364"/>
                  </a:lnTo>
                  <a:lnTo>
                    <a:pt x="1106" y="1371"/>
                  </a:lnTo>
                  <a:lnTo>
                    <a:pt x="1133" y="1377"/>
                  </a:lnTo>
                  <a:lnTo>
                    <a:pt x="1160" y="1381"/>
                  </a:lnTo>
                  <a:lnTo>
                    <a:pt x="1189" y="1381"/>
                  </a:lnTo>
                  <a:lnTo>
                    <a:pt x="1217" y="1381"/>
                  </a:lnTo>
                  <a:lnTo>
                    <a:pt x="1246" y="1377"/>
                  </a:lnTo>
                  <a:lnTo>
                    <a:pt x="1271" y="1371"/>
                  </a:lnTo>
                  <a:lnTo>
                    <a:pt x="1296" y="1364"/>
                  </a:lnTo>
                  <a:lnTo>
                    <a:pt x="1342" y="1344"/>
                  </a:lnTo>
                  <a:lnTo>
                    <a:pt x="1388" y="1323"/>
                  </a:lnTo>
                  <a:lnTo>
                    <a:pt x="1438" y="1300"/>
                  </a:lnTo>
                  <a:lnTo>
                    <a:pt x="1492" y="1279"/>
                  </a:lnTo>
                  <a:lnTo>
                    <a:pt x="1519" y="1271"/>
                  </a:lnTo>
                  <a:lnTo>
                    <a:pt x="1550" y="1264"/>
                  </a:lnTo>
                  <a:lnTo>
                    <a:pt x="1580" y="1260"/>
                  </a:lnTo>
                  <a:lnTo>
                    <a:pt x="1615" y="1258"/>
                  </a:lnTo>
                  <a:lnTo>
                    <a:pt x="1650" y="1260"/>
                  </a:lnTo>
                  <a:lnTo>
                    <a:pt x="1680" y="1264"/>
                  </a:lnTo>
                  <a:lnTo>
                    <a:pt x="1711" y="1269"/>
                  </a:lnTo>
                  <a:lnTo>
                    <a:pt x="1738" y="1279"/>
                  </a:lnTo>
                  <a:lnTo>
                    <a:pt x="1792" y="1298"/>
                  </a:lnTo>
                  <a:lnTo>
                    <a:pt x="1842" y="1323"/>
                  </a:lnTo>
                  <a:lnTo>
                    <a:pt x="1888" y="1344"/>
                  </a:lnTo>
                  <a:lnTo>
                    <a:pt x="1936" y="1364"/>
                  </a:lnTo>
                  <a:lnTo>
                    <a:pt x="1961" y="1371"/>
                  </a:lnTo>
                  <a:lnTo>
                    <a:pt x="1986" y="1377"/>
                  </a:lnTo>
                  <a:lnTo>
                    <a:pt x="2013" y="1379"/>
                  </a:lnTo>
                  <a:lnTo>
                    <a:pt x="2043" y="1381"/>
                  </a:lnTo>
                  <a:lnTo>
                    <a:pt x="2072" y="1379"/>
                  </a:lnTo>
                  <a:lnTo>
                    <a:pt x="2099" y="1377"/>
                  </a:lnTo>
                  <a:lnTo>
                    <a:pt x="2124" y="1371"/>
                  </a:lnTo>
                  <a:lnTo>
                    <a:pt x="2149" y="1364"/>
                  </a:lnTo>
                  <a:lnTo>
                    <a:pt x="2197" y="1344"/>
                  </a:lnTo>
                  <a:lnTo>
                    <a:pt x="2243" y="1323"/>
                  </a:lnTo>
                  <a:lnTo>
                    <a:pt x="2293" y="1298"/>
                  </a:lnTo>
                  <a:lnTo>
                    <a:pt x="2345" y="1279"/>
                  </a:lnTo>
                  <a:lnTo>
                    <a:pt x="2374" y="1269"/>
                  </a:lnTo>
                  <a:lnTo>
                    <a:pt x="2404" y="1264"/>
                  </a:lnTo>
                  <a:lnTo>
                    <a:pt x="2435" y="1260"/>
                  </a:lnTo>
                  <a:lnTo>
                    <a:pt x="2470" y="1258"/>
                  </a:lnTo>
                  <a:lnTo>
                    <a:pt x="2495" y="1260"/>
                  </a:lnTo>
                  <a:lnTo>
                    <a:pt x="2520" y="1262"/>
                  </a:lnTo>
                  <a:lnTo>
                    <a:pt x="2543" y="1266"/>
                  </a:lnTo>
                  <a:lnTo>
                    <a:pt x="2566" y="1271"/>
                  </a:lnTo>
                  <a:lnTo>
                    <a:pt x="2606" y="1283"/>
                  </a:lnTo>
                  <a:lnTo>
                    <a:pt x="2646" y="1300"/>
                  </a:lnTo>
                  <a:lnTo>
                    <a:pt x="2677" y="1271"/>
                  </a:lnTo>
                  <a:lnTo>
                    <a:pt x="2706" y="1243"/>
                  </a:lnTo>
                  <a:lnTo>
                    <a:pt x="2737" y="1214"/>
                  </a:lnTo>
                  <a:lnTo>
                    <a:pt x="2763" y="1183"/>
                  </a:lnTo>
                  <a:lnTo>
                    <a:pt x="2792" y="1152"/>
                  </a:lnTo>
                  <a:lnTo>
                    <a:pt x="2819" y="1120"/>
                  </a:lnTo>
                  <a:lnTo>
                    <a:pt x="2844" y="1087"/>
                  </a:lnTo>
                  <a:lnTo>
                    <a:pt x="2869" y="1054"/>
                  </a:lnTo>
                  <a:lnTo>
                    <a:pt x="2892" y="1022"/>
                  </a:lnTo>
                  <a:lnTo>
                    <a:pt x="2915" y="987"/>
                  </a:lnTo>
                  <a:lnTo>
                    <a:pt x="2938" y="953"/>
                  </a:lnTo>
                  <a:lnTo>
                    <a:pt x="2959" y="918"/>
                  </a:lnTo>
                  <a:lnTo>
                    <a:pt x="2979" y="882"/>
                  </a:lnTo>
                  <a:lnTo>
                    <a:pt x="2998" y="847"/>
                  </a:lnTo>
                  <a:lnTo>
                    <a:pt x="3017" y="809"/>
                  </a:lnTo>
                  <a:lnTo>
                    <a:pt x="3034" y="772"/>
                  </a:lnTo>
                  <a:lnTo>
                    <a:pt x="3050" y="736"/>
                  </a:lnTo>
                  <a:lnTo>
                    <a:pt x="3065" y="697"/>
                  </a:lnTo>
                  <a:lnTo>
                    <a:pt x="3080" y="659"/>
                  </a:lnTo>
                  <a:lnTo>
                    <a:pt x="3094" y="620"/>
                  </a:lnTo>
                  <a:lnTo>
                    <a:pt x="3105" y="580"/>
                  </a:lnTo>
                  <a:lnTo>
                    <a:pt x="3117" y="542"/>
                  </a:lnTo>
                  <a:lnTo>
                    <a:pt x="3126" y="501"/>
                  </a:lnTo>
                  <a:lnTo>
                    <a:pt x="3136" y="461"/>
                  </a:lnTo>
                  <a:lnTo>
                    <a:pt x="3146" y="421"/>
                  </a:lnTo>
                  <a:lnTo>
                    <a:pt x="3151" y="380"/>
                  </a:lnTo>
                  <a:lnTo>
                    <a:pt x="3157" y="340"/>
                  </a:lnTo>
                  <a:lnTo>
                    <a:pt x="3163" y="298"/>
                  </a:lnTo>
                  <a:lnTo>
                    <a:pt x="3167" y="258"/>
                  </a:lnTo>
                  <a:lnTo>
                    <a:pt x="3169" y="215"/>
                  </a:lnTo>
                  <a:lnTo>
                    <a:pt x="3171" y="173"/>
                  </a:lnTo>
                  <a:lnTo>
                    <a:pt x="3172" y="133"/>
                  </a:lnTo>
                  <a:lnTo>
                    <a:pt x="3171" y="104"/>
                  </a:lnTo>
                  <a:lnTo>
                    <a:pt x="3171" y="75"/>
                  </a:lnTo>
                  <a:lnTo>
                    <a:pt x="3036" y="142"/>
                  </a:lnTo>
                  <a:lnTo>
                    <a:pt x="3036" y="175"/>
                  </a:lnTo>
                  <a:lnTo>
                    <a:pt x="3034" y="206"/>
                  </a:lnTo>
                  <a:lnTo>
                    <a:pt x="3032" y="236"/>
                  </a:lnTo>
                  <a:lnTo>
                    <a:pt x="3030" y="267"/>
                  </a:lnTo>
                  <a:lnTo>
                    <a:pt x="3028" y="273"/>
                  </a:lnTo>
                  <a:lnTo>
                    <a:pt x="3027" y="281"/>
                  </a:lnTo>
                  <a:lnTo>
                    <a:pt x="3021" y="284"/>
                  </a:lnTo>
                  <a:lnTo>
                    <a:pt x="3015" y="290"/>
                  </a:lnTo>
                  <a:lnTo>
                    <a:pt x="2948" y="325"/>
                  </a:lnTo>
                  <a:lnTo>
                    <a:pt x="2881" y="359"/>
                  </a:lnTo>
                  <a:lnTo>
                    <a:pt x="2810" y="392"/>
                  </a:lnTo>
                  <a:lnTo>
                    <a:pt x="2740" y="423"/>
                  </a:lnTo>
                  <a:lnTo>
                    <a:pt x="2669" y="451"/>
                  </a:lnTo>
                  <a:lnTo>
                    <a:pt x="2596" y="480"/>
                  </a:lnTo>
                  <a:lnTo>
                    <a:pt x="2523" y="505"/>
                  </a:lnTo>
                  <a:lnTo>
                    <a:pt x="2448" y="528"/>
                  </a:lnTo>
                  <a:lnTo>
                    <a:pt x="2448" y="711"/>
                  </a:lnTo>
                  <a:lnTo>
                    <a:pt x="2448" y="720"/>
                  </a:lnTo>
                  <a:lnTo>
                    <a:pt x="2445" y="728"/>
                  </a:lnTo>
                  <a:lnTo>
                    <a:pt x="2437" y="734"/>
                  </a:lnTo>
                  <a:lnTo>
                    <a:pt x="2429" y="738"/>
                  </a:lnTo>
                  <a:lnTo>
                    <a:pt x="2329" y="766"/>
                  </a:lnTo>
                  <a:lnTo>
                    <a:pt x="2230" y="789"/>
                  </a:lnTo>
                  <a:lnTo>
                    <a:pt x="2130" y="809"/>
                  </a:lnTo>
                  <a:lnTo>
                    <a:pt x="2028" y="826"/>
                  </a:lnTo>
                  <a:lnTo>
                    <a:pt x="1926" y="837"/>
                  </a:lnTo>
                  <a:lnTo>
                    <a:pt x="1824" y="847"/>
                  </a:lnTo>
                  <a:lnTo>
                    <a:pt x="1721" y="853"/>
                  </a:lnTo>
                  <a:lnTo>
                    <a:pt x="1617" y="855"/>
                  </a:lnTo>
                  <a:lnTo>
                    <a:pt x="1515" y="853"/>
                  </a:lnTo>
                  <a:lnTo>
                    <a:pt x="1411" y="847"/>
                  </a:lnTo>
                  <a:lnTo>
                    <a:pt x="1310" y="837"/>
                  </a:lnTo>
                  <a:lnTo>
                    <a:pt x="1206" y="826"/>
                  </a:lnTo>
                  <a:lnTo>
                    <a:pt x="1104" y="809"/>
                  </a:lnTo>
                  <a:lnTo>
                    <a:pt x="1004" y="789"/>
                  </a:lnTo>
                  <a:lnTo>
                    <a:pt x="903" y="764"/>
                  </a:lnTo>
                  <a:lnTo>
                    <a:pt x="803" y="738"/>
                  </a:lnTo>
                  <a:lnTo>
                    <a:pt x="795" y="734"/>
                  </a:lnTo>
                  <a:lnTo>
                    <a:pt x="787" y="728"/>
                  </a:lnTo>
                  <a:lnTo>
                    <a:pt x="783" y="718"/>
                  </a:lnTo>
                  <a:lnTo>
                    <a:pt x="782" y="711"/>
                  </a:lnTo>
                  <a:lnTo>
                    <a:pt x="782" y="528"/>
                  </a:lnTo>
                  <a:lnTo>
                    <a:pt x="709" y="505"/>
                  </a:lnTo>
                  <a:lnTo>
                    <a:pt x="636" y="480"/>
                  </a:lnTo>
                  <a:lnTo>
                    <a:pt x="565" y="453"/>
                  </a:lnTo>
                  <a:lnTo>
                    <a:pt x="493" y="423"/>
                  </a:lnTo>
                  <a:lnTo>
                    <a:pt x="422" y="392"/>
                  </a:lnTo>
                  <a:lnTo>
                    <a:pt x="353" y="359"/>
                  </a:lnTo>
                  <a:lnTo>
                    <a:pt x="284" y="325"/>
                  </a:lnTo>
                  <a:lnTo>
                    <a:pt x="217" y="288"/>
                  </a:lnTo>
                  <a:lnTo>
                    <a:pt x="211" y="284"/>
                  </a:lnTo>
                  <a:lnTo>
                    <a:pt x="205" y="279"/>
                  </a:lnTo>
                  <a:lnTo>
                    <a:pt x="203" y="273"/>
                  </a:lnTo>
                  <a:lnTo>
                    <a:pt x="202" y="265"/>
                  </a:lnTo>
                  <a:lnTo>
                    <a:pt x="198" y="231"/>
                  </a:lnTo>
                  <a:lnTo>
                    <a:pt x="196" y="200"/>
                  </a:lnTo>
                  <a:lnTo>
                    <a:pt x="196" y="171"/>
                  </a:lnTo>
                  <a:lnTo>
                    <a:pt x="194" y="142"/>
                  </a:lnTo>
                  <a:lnTo>
                    <a:pt x="59" y="75"/>
                  </a:lnTo>
                  <a:lnTo>
                    <a:pt x="58" y="104"/>
                  </a:lnTo>
                  <a:lnTo>
                    <a:pt x="58" y="133"/>
                  </a:lnTo>
                  <a:lnTo>
                    <a:pt x="58" y="173"/>
                  </a:lnTo>
                  <a:lnTo>
                    <a:pt x="59" y="215"/>
                  </a:lnTo>
                  <a:lnTo>
                    <a:pt x="63" y="258"/>
                  </a:lnTo>
                  <a:lnTo>
                    <a:pt x="67" y="298"/>
                  </a:lnTo>
                  <a:lnTo>
                    <a:pt x="71" y="340"/>
                  </a:lnTo>
                  <a:lnTo>
                    <a:pt x="77" y="380"/>
                  </a:lnTo>
                  <a:lnTo>
                    <a:pt x="84" y="421"/>
                  </a:lnTo>
                  <a:lnTo>
                    <a:pt x="92" y="461"/>
                  </a:lnTo>
                  <a:lnTo>
                    <a:pt x="102" y="501"/>
                  </a:lnTo>
                  <a:lnTo>
                    <a:pt x="113" y="542"/>
                  </a:lnTo>
                  <a:lnTo>
                    <a:pt x="123" y="580"/>
                  </a:lnTo>
                  <a:lnTo>
                    <a:pt x="136" y="620"/>
                  </a:lnTo>
                  <a:lnTo>
                    <a:pt x="150" y="659"/>
                  </a:lnTo>
                  <a:lnTo>
                    <a:pt x="163" y="697"/>
                  </a:lnTo>
                  <a:lnTo>
                    <a:pt x="179" y="736"/>
                  </a:lnTo>
                  <a:lnTo>
                    <a:pt x="196" y="772"/>
                  </a:lnTo>
                  <a:lnTo>
                    <a:pt x="213" y="811"/>
                  </a:lnTo>
                  <a:lnTo>
                    <a:pt x="230" y="847"/>
                  </a:lnTo>
                  <a:lnTo>
                    <a:pt x="250" y="882"/>
                  </a:lnTo>
                  <a:lnTo>
                    <a:pt x="271" y="918"/>
                  </a:lnTo>
                  <a:lnTo>
                    <a:pt x="292" y="953"/>
                  </a:lnTo>
                  <a:lnTo>
                    <a:pt x="315" y="987"/>
                  </a:lnTo>
                  <a:lnTo>
                    <a:pt x="338" y="1022"/>
                  </a:lnTo>
                  <a:lnTo>
                    <a:pt x="361" y="1054"/>
                  </a:lnTo>
                  <a:lnTo>
                    <a:pt x="386" y="1089"/>
                  </a:lnTo>
                  <a:lnTo>
                    <a:pt x="411" y="1120"/>
                  </a:lnTo>
                  <a:lnTo>
                    <a:pt x="438" y="1152"/>
                  </a:lnTo>
                  <a:lnTo>
                    <a:pt x="467" y="1183"/>
                  </a:lnTo>
                  <a:lnTo>
                    <a:pt x="495" y="1214"/>
                  </a:lnTo>
                  <a:lnTo>
                    <a:pt x="524" y="1243"/>
                  </a:lnTo>
                  <a:lnTo>
                    <a:pt x="555" y="1271"/>
                  </a:lnTo>
                  <a:lnTo>
                    <a:pt x="586" y="1300"/>
                  </a:lnTo>
                  <a:lnTo>
                    <a:pt x="624" y="1285"/>
                  </a:lnTo>
                  <a:lnTo>
                    <a:pt x="666" y="1271"/>
                  </a:lnTo>
                  <a:lnTo>
                    <a:pt x="689" y="1266"/>
                  </a:lnTo>
                  <a:lnTo>
                    <a:pt x="712" y="1262"/>
                  </a:lnTo>
                  <a:lnTo>
                    <a:pt x="737" y="1260"/>
                  </a:lnTo>
                  <a:lnTo>
                    <a:pt x="762" y="1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black">
            <a:xfrm>
              <a:off x="7382321" y="4914928"/>
              <a:ext cx="832866" cy="20191"/>
            </a:xfrm>
            <a:custGeom>
              <a:avLst/>
              <a:gdLst>
                <a:gd name="T0" fmla="*/ 1629 w 1650"/>
                <a:gd name="T1" fmla="*/ 40 h 40"/>
                <a:gd name="T2" fmla="*/ 21 w 1650"/>
                <a:gd name="T3" fmla="*/ 40 h 40"/>
                <a:gd name="T4" fmla="*/ 11 w 1650"/>
                <a:gd name="T5" fmla="*/ 39 h 40"/>
                <a:gd name="T6" fmla="*/ 6 w 1650"/>
                <a:gd name="T7" fmla="*/ 35 h 40"/>
                <a:gd name="T8" fmla="*/ 2 w 1650"/>
                <a:gd name="T9" fmla="*/ 29 h 40"/>
                <a:gd name="T10" fmla="*/ 0 w 1650"/>
                <a:gd name="T11" fmla="*/ 19 h 40"/>
                <a:gd name="T12" fmla="*/ 2 w 1650"/>
                <a:gd name="T13" fmla="*/ 12 h 40"/>
                <a:gd name="T14" fmla="*/ 6 w 1650"/>
                <a:gd name="T15" fmla="*/ 6 h 40"/>
                <a:gd name="T16" fmla="*/ 11 w 1650"/>
                <a:gd name="T17" fmla="*/ 0 h 40"/>
                <a:gd name="T18" fmla="*/ 21 w 1650"/>
                <a:gd name="T19" fmla="*/ 0 h 40"/>
                <a:gd name="T20" fmla="*/ 1629 w 1650"/>
                <a:gd name="T21" fmla="*/ 0 h 40"/>
                <a:gd name="T22" fmla="*/ 1638 w 1650"/>
                <a:gd name="T23" fmla="*/ 0 h 40"/>
                <a:gd name="T24" fmla="*/ 1644 w 1650"/>
                <a:gd name="T25" fmla="*/ 6 h 40"/>
                <a:gd name="T26" fmla="*/ 1650 w 1650"/>
                <a:gd name="T27" fmla="*/ 12 h 40"/>
                <a:gd name="T28" fmla="*/ 1650 w 1650"/>
                <a:gd name="T29" fmla="*/ 19 h 40"/>
                <a:gd name="T30" fmla="*/ 1650 w 1650"/>
                <a:gd name="T31" fmla="*/ 29 h 40"/>
                <a:gd name="T32" fmla="*/ 1644 w 1650"/>
                <a:gd name="T33" fmla="*/ 35 h 40"/>
                <a:gd name="T34" fmla="*/ 1638 w 1650"/>
                <a:gd name="T35" fmla="*/ 39 h 40"/>
                <a:gd name="T36" fmla="*/ 1629 w 1650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0" h="40">
                  <a:moveTo>
                    <a:pt x="1629" y="40"/>
                  </a:moveTo>
                  <a:lnTo>
                    <a:pt x="21" y="40"/>
                  </a:lnTo>
                  <a:lnTo>
                    <a:pt x="11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629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0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2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black">
            <a:xfrm>
              <a:off x="7965832" y="4723116"/>
              <a:ext cx="117106" cy="117106"/>
            </a:xfrm>
            <a:custGeom>
              <a:avLst/>
              <a:gdLst>
                <a:gd name="T0" fmla="*/ 104 w 232"/>
                <a:gd name="T1" fmla="*/ 232 h 232"/>
                <a:gd name="T2" fmla="*/ 81 w 232"/>
                <a:gd name="T3" fmla="*/ 228 h 232"/>
                <a:gd name="T4" fmla="*/ 60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4 w 232"/>
                <a:gd name="T11" fmla="*/ 173 h 232"/>
                <a:gd name="T12" fmla="*/ 6 w 232"/>
                <a:gd name="T13" fmla="*/ 152 h 232"/>
                <a:gd name="T14" fmla="*/ 0 w 232"/>
                <a:gd name="T15" fmla="*/ 129 h 232"/>
                <a:gd name="T16" fmla="*/ 0 w 232"/>
                <a:gd name="T17" fmla="*/ 106 h 232"/>
                <a:gd name="T18" fmla="*/ 6 w 232"/>
                <a:gd name="T19" fmla="*/ 82 h 232"/>
                <a:gd name="T20" fmla="*/ 14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0 w 232"/>
                <a:gd name="T27" fmla="*/ 15 h 232"/>
                <a:gd name="T28" fmla="*/ 81 w 232"/>
                <a:gd name="T29" fmla="*/ 6 h 232"/>
                <a:gd name="T30" fmla="*/ 104 w 232"/>
                <a:gd name="T31" fmla="*/ 2 h 232"/>
                <a:gd name="T32" fmla="*/ 127 w 232"/>
                <a:gd name="T33" fmla="*/ 2 h 232"/>
                <a:gd name="T34" fmla="*/ 150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6 w 232"/>
                <a:gd name="T41" fmla="*/ 42 h 232"/>
                <a:gd name="T42" fmla="*/ 219 w 232"/>
                <a:gd name="T43" fmla="*/ 61 h 232"/>
                <a:gd name="T44" fmla="*/ 227 w 232"/>
                <a:gd name="T45" fmla="*/ 82 h 232"/>
                <a:gd name="T46" fmla="*/ 232 w 232"/>
                <a:gd name="T47" fmla="*/ 106 h 232"/>
                <a:gd name="T48" fmla="*/ 232 w 232"/>
                <a:gd name="T49" fmla="*/ 129 h 232"/>
                <a:gd name="T50" fmla="*/ 227 w 232"/>
                <a:gd name="T51" fmla="*/ 152 h 232"/>
                <a:gd name="T52" fmla="*/ 219 w 232"/>
                <a:gd name="T53" fmla="*/ 173 h 232"/>
                <a:gd name="T54" fmla="*/ 206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50 w 232"/>
                <a:gd name="T61" fmla="*/ 228 h 232"/>
                <a:gd name="T62" fmla="*/ 127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4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4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4" y="232"/>
                  </a:lnTo>
                  <a:lnTo>
                    <a:pt x="92" y="230"/>
                  </a:lnTo>
                  <a:lnTo>
                    <a:pt x="81" y="228"/>
                  </a:lnTo>
                  <a:lnTo>
                    <a:pt x="71" y="225"/>
                  </a:lnTo>
                  <a:lnTo>
                    <a:pt x="60" y="219"/>
                  </a:lnTo>
                  <a:lnTo>
                    <a:pt x="52" y="213"/>
                  </a:lnTo>
                  <a:lnTo>
                    <a:pt x="42" y="207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4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4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7" y="2"/>
                  </a:lnTo>
                  <a:lnTo>
                    <a:pt x="140" y="4"/>
                  </a:lnTo>
                  <a:lnTo>
                    <a:pt x="150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1" y="21"/>
                  </a:lnTo>
                  <a:lnTo>
                    <a:pt x="190" y="27"/>
                  </a:lnTo>
                  <a:lnTo>
                    <a:pt x="198" y="34"/>
                  </a:lnTo>
                  <a:lnTo>
                    <a:pt x="206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3" y="71"/>
                  </a:lnTo>
                  <a:lnTo>
                    <a:pt x="227" y="82"/>
                  </a:lnTo>
                  <a:lnTo>
                    <a:pt x="231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1" y="140"/>
                  </a:lnTo>
                  <a:lnTo>
                    <a:pt x="227" y="152"/>
                  </a:lnTo>
                  <a:lnTo>
                    <a:pt x="223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6" y="190"/>
                  </a:lnTo>
                  <a:lnTo>
                    <a:pt x="198" y="200"/>
                  </a:lnTo>
                  <a:lnTo>
                    <a:pt x="190" y="207"/>
                  </a:lnTo>
                  <a:lnTo>
                    <a:pt x="181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50" y="228"/>
                  </a:lnTo>
                  <a:lnTo>
                    <a:pt x="140" y="230"/>
                  </a:lnTo>
                  <a:lnTo>
                    <a:pt x="127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0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4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4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0" y="190"/>
                  </a:lnTo>
                  <a:lnTo>
                    <a:pt x="115" y="192"/>
                  </a:lnTo>
                  <a:lnTo>
                    <a:pt x="131" y="190"/>
                  </a:lnTo>
                  <a:lnTo>
                    <a:pt x="144" y="186"/>
                  </a:lnTo>
                  <a:lnTo>
                    <a:pt x="158" y="178"/>
                  </a:lnTo>
                  <a:lnTo>
                    <a:pt x="169" y="169"/>
                  </a:lnTo>
                  <a:lnTo>
                    <a:pt x="177" y="159"/>
                  </a:lnTo>
                  <a:lnTo>
                    <a:pt x="184" y="146"/>
                  </a:lnTo>
                  <a:lnTo>
                    <a:pt x="188" y="132"/>
                  </a:lnTo>
                  <a:lnTo>
                    <a:pt x="190" y="117"/>
                  </a:lnTo>
                  <a:lnTo>
                    <a:pt x="188" y="102"/>
                  </a:lnTo>
                  <a:lnTo>
                    <a:pt x="184" y="88"/>
                  </a:lnTo>
                  <a:lnTo>
                    <a:pt x="177" y="75"/>
                  </a:lnTo>
                  <a:lnTo>
                    <a:pt x="169" y="63"/>
                  </a:lnTo>
                  <a:lnTo>
                    <a:pt x="158" y="56"/>
                  </a:lnTo>
                  <a:lnTo>
                    <a:pt x="144" y="48"/>
                  </a:lnTo>
                  <a:lnTo>
                    <a:pt x="131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2"/>
            <p:cNvSpPr>
              <a:spLocks noEditPoints="1"/>
            </p:cNvSpPr>
            <p:nvPr userDrawn="1"/>
          </p:nvSpPr>
          <p:spPr bwMode="black">
            <a:xfrm>
              <a:off x="7514065" y="4723116"/>
              <a:ext cx="118116" cy="117106"/>
            </a:xfrm>
            <a:custGeom>
              <a:avLst/>
              <a:gdLst>
                <a:gd name="T0" fmla="*/ 106 w 234"/>
                <a:gd name="T1" fmla="*/ 232 h 232"/>
                <a:gd name="T2" fmla="*/ 83 w 234"/>
                <a:gd name="T3" fmla="*/ 228 h 232"/>
                <a:gd name="T4" fmla="*/ 62 w 234"/>
                <a:gd name="T5" fmla="*/ 219 h 232"/>
                <a:gd name="T6" fmla="*/ 44 w 234"/>
                <a:gd name="T7" fmla="*/ 205 h 232"/>
                <a:gd name="T8" fmla="*/ 27 w 234"/>
                <a:gd name="T9" fmla="*/ 190 h 232"/>
                <a:gd name="T10" fmla="*/ 16 w 234"/>
                <a:gd name="T11" fmla="*/ 173 h 232"/>
                <a:gd name="T12" fmla="*/ 6 w 234"/>
                <a:gd name="T13" fmla="*/ 152 h 232"/>
                <a:gd name="T14" fmla="*/ 2 w 234"/>
                <a:gd name="T15" fmla="*/ 129 h 232"/>
                <a:gd name="T16" fmla="*/ 2 w 234"/>
                <a:gd name="T17" fmla="*/ 106 h 232"/>
                <a:gd name="T18" fmla="*/ 6 w 234"/>
                <a:gd name="T19" fmla="*/ 82 h 232"/>
                <a:gd name="T20" fmla="*/ 16 w 234"/>
                <a:gd name="T21" fmla="*/ 61 h 232"/>
                <a:gd name="T22" fmla="*/ 27 w 234"/>
                <a:gd name="T23" fmla="*/ 42 h 232"/>
                <a:gd name="T24" fmla="*/ 44 w 234"/>
                <a:gd name="T25" fmla="*/ 27 h 232"/>
                <a:gd name="T26" fmla="*/ 62 w 234"/>
                <a:gd name="T27" fmla="*/ 15 h 232"/>
                <a:gd name="T28" fmla="*/ 83 w 234"/>
                <a:gd name="T29" fmla="*/ 6 h 232"/>
                <a:gd name="T30" fmla="*/ 106 w 234"/>
                <a:gd name="T31" fmla="*/ 2 h 232"/>
                <a:gd name="T32" fmla="*/ 129 w 234"/>
                <a:gd name="T33" fmla="*/ 2 h 232"/>
                <a:gd name="T34" fmla="*/ 152 w 234"/>
                <a:gd name="T35" fmla="*/ 6 h 232"/>
                <a:gd name="T36" fmla="*/ 173 w 234"/>
                <a:gd name="T37" fmla="*/ 15 h 232"/>
                <a:gd name="T38" fmla="*/ 192 w 234"/>
                <a:gd name="T39" fmla="*/ 27 h 232"/>
                <a:gd name="T40" fmla="*/ 208 w 234"/>
                <a:gd name="T41" fmla="*/ 42 h 232"/>
                <a:gd name="T42" fmla="*/ 219 w 234"/>
                <a:gd name="T43" fmla="*/ 61 h 232"/>
                <a:gd name="T44" fmla="*/ 229 w 234"/>
                <a:gd name="T45" fmla="*/ 82 h 232"/>
                <a:gd name="T46" fmla="*/ 233 w 234"/>
                <a:gd name="T47" fmla="*/ 106 h 232"/>
                <a:gd name="T48" fmla="*/ 233 w 234"/>
                <a:gd name="T49" fmla="*/ 129 h 232"/>
                <a:gd name="T50" fmla="*/ 229 w 234"/>
                <a:gd name="T51" fmla="*/ 152 h 232"/>
                <a:gd name="T52" fmla="*/ 219 w 234"/>
                <a:gd name="T53" fmla="*/ 173 h 232"/>
                <a:gd name="T54" fmla="*/ 208 w 234"/>
                <a:gd name="T55" fmla="*/ 190 h 232"/>
                <a:gd name="T56" fmla="*/ 192 w 234"/>
                <a:gd name="T57" fmla="*/ 205 h 232"/>
                <a:gd name="T58" fmla="*/ 173 w 234"/>
                <a:gd name="T59" fmla="*/ 219 h 232"/>
                <a:gd name="T60" fmla="*/ 152 w 234"/>
                <a:gd name="T61" fmla="*/ 228 h 232"/>
                <a:gd name="T62" fmla="*/ 129 w 234"/>
                <a:gd name="T63" fmla="*/ 232 h 232"/>
                <a:gd name="T64" fmla="*/ 117 w 234"/>
                <a:gd name="T65" fmla="*/ 42 h 232"/>
                <a:gd name="T66" fmla="*/ 88 w 234"/>
                <a:gd name="T67" fmla="*/ 48 h 232"/>
                <a:gd name="T68" fmla="*/ 65 w 234"/>
                <a:gd name="T69" fmla="*/ 63 h 232"/>
                <a:gd name="T70" fmla="*/ 48 w 234"/>
                <a:gd name="T71" fmla="*/ 88 h 232"/>
                <a:gd name="T72" fmla="*/ 42 w 234"/>
                <a:gd name="T73" fmla="*/ 117 h 232"/>
                <a:gd name="T74" fmla="*/ 48 w 234"/>
                <a:gd name="T75" fmla="*/ 146 h 232"/>
                <a:gd name="T76" fmla="*/ 65 w 234"/>
                <a:gd name="T77" fmla="*/ 169 h 232"/>
                <a:gd name="T78" fmla="*/ 88 w 234"/>
                <a:gd name="T79" fmla="*/ 184 h 232"/>
                <a:gd name="T80" fmla="*/ 117 w 234"/>
                <a:gd name="T81" fmla="*/ 192 h 232"/>
                <a:gd name="T82" fmla="*/ 146 w 234"/>
                <a:gd name="T83" fmla="*/ 184 h 232"/>
                <a:gd name="T84" fmla="*/ 171 w 234"/>
                <a:gd name="T85" fmla="*/ 169 h 232"/>
                <a:gd name="T86" fmla="*/ 186 w 234"/>
                <a:gd name="T87" fmla="*/ 146 h 232"/>
                <a:gd name="T88" fmla="*/ 192 w 234"/>
                <a:gd name="T89" fmla="*/ 117 h 232"/>
                <a:gd name="T90" fmla="*/ 186 w 234"/>
                <a:gd name="T91" fmla="*/ 88 h 232"/>
                <a:gd name="T92" fmla="*/ 171 w 234"/>
                <a:gd name="T93" fmla="*/ 63 h 232"/>
                <a:gd name="T94" fmla="*/ 146 w 234"/>
                <a:gd name="T95" fmla="*/ 48 h 232"/>
                <a:gd name="T96" fmla="*/ 117 w 234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32">
                  <a:moveTo>
                    <a:pt x="117" y="232"/>
                  </a:moveTo>
                  <a:lnTo>
                    <a:pt x="106" y="232"/>
                  </a:lnTo>
                  <a:lnTo>
                    <a:pt x="94" y="230"/>
                  </a:lnTo>
                  <a:lnTo>
                    <a:pt x="83" y="228"/>
                  </a:lnTo>
                  <a:lnTo>
                    <a:pt x="73" y="225"/>
                  </a:lnTo>
                  <a:lnTo>
                    <a:pt x="62" y="219"/>
                  </a:lnTo>
                  <a:lnTo>
                    <a:pt x="52" y="213"/>
                  </a:lnTo>
                  <a:lnTo>
                    <a:pt x="44" y="205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21" y="182"/>
                  </a:lnTo>
                  <a:lnTo>
                    <a:pt x="16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4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4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6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3" y="6"/>
                  </a:lnTo>
                  <a:lnTo>
                    <a:pt x="94" y="2"/>
                  </a:lnTo>
                  <a:lnTo>
                    <a:pt x="106" y="2"/>
                  </a:lnTo>
                  <a:lnTo>
                    <a:pt x="117" y="0"/>
                  </a:lnTo>
                  <a:lnTo>
                    <a:pt x="129" y="2"/>
                  </a:lnTo>
                  <a:lnTo>
                    <a:pt x="140" y="2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7"/>
                  </a:lnTo>
                  <a:lnTo>
                    <a:pt x="200" y="34"/>
                  </a:lnTo>
                  <a:lnTo>
                    <a:pt x="208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5" y="71"/>
                  </a:lnTo>
                  <a:lnTo>
                    <a:pt x="229" y="82"/>
                  </a:lnTo>
                  <a:lnTo>
                    <a:pt x="231" y="94"/>
                  </a:lnTo>
                  <a:lnTo>
                    <a:pt x="233" y="106"/>
                  </a:lnTo>
                  <a:lnTo>
                    <a:pt x="234" y="117"/>
                  </a:lnTo>
                  <a:lnTo>
                    <a:pt x="233" y="129"/>
                  </a:lnTo>
                  <a:lnTo>
                    <a:pt x="231" y="140"/>
                  </a:lnTo>
                  <a:lnTo>
                    <a:pt x="229" y="152"/>
                  </a:lnTo>
                  <a:lnTo>
                    <a:pt x="225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8" y="190"/>
                  </a:lnTo>
                  <a:lnTo>
                    <a:pt x="200" y="200"/>
                  </a:lnTo>
                  <a:lnTo>
                    <a:pt x="192" y="205"/>
                  </a:lnTo>
                  <a:lnTo>
                    <a:pt x="183" y="213"/>
                  </a:lnTo>
                  <a:lnTo>
                    <a:pt x="173" y="219"/>
                  </a:lnTo>
                  <a:lnTo>
                    <a:pt x="163" y="225"/>
                  </a:lnTo>
                  <a:lnTo>
                    <a:pt x="152" y="228"/>
                  </a:lnTo>
                  <a:lnTo>
                    <a:pt x="140" y="230"/>
                  </a:lnTo>
                  <a:lnTo>
                    <a:pt x="129" y="232"/>
                  </a:lnTo>
                  <a:lnTo>
                    <a:pt x="117" y="232"/>
                  </a:lnTo>
                  <a:close/>
                  <a:moveTo>
                    <a:pt x="117" y="42"/>
                  </a:moveTo>
                  <a:lnTo>
                    <a:pt x="102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5" y="63"/>
                  </a:lnTo>
                  <a:lnTo>
                    <a:pt x="56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6" y="157"/>
                  </a:lnTo>
                  <a:lnTo>
                    <a:pt x="65" y="169"/>
                  </a:lnTo>
                  <a:lnTo>
                    <a:pt x="75" y="178"/>
                  </a:lnTo>
                  <a:lnTo>
                    <a:pt x="88" y="184"/>
                  </a:lnTo>
                  <a:lnTo>
                    <a:pt x="102" y="190"/>
                  </a:lnTo>
                  <a:lnTo>
                    <a:pt x="117" y="192"/>
                  </a:lnTo>
                  <a:lnTo>
                    <a:pt x="133" y="190"/>
                  </a:lnTo>
                  <a:lnTo>
                    <a:pt x="146" y="184"/>
                  </a:lnTo>
                  <a:lnTo>
                    <a:pt x="160" y="178"/>
                  </a:lnTo>
                  <a:lnTo>
                    <a:pt x="171" y="169"/>
                  </a:lnTo>
                  <a:lnTo>
                    <a:pt x="179" y="157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9" y="75"/>
                  </a:lnTo>
                  <a:lnTo>
                    <a:pt x="171" y="63"/>
                  </a:lnTo>
                  <a:lnTo>
                    <a:pt x="160" y="56"/>
                  </a:lnTo>
                  <a:lnTo>
                    <a:pt x="146" y="48"/>
                  </a:lnTo>
                  <a:lnTo>
                    <a:pt x="133" y="44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black">
            <a:xfrm>
              <a:off x="6841210" y="5743756"/>
              <a:ext cx="1911050" cy="89849"/>
            </a:xfrm>
            <a:custGeom>
              <a:avLst/>
              <a:gdLst>
                <a:gd name="T0" fmla="*/ 110 w 3786"/>
                <a:gd name="T1" fmla="*/ 63 h 178"/>
                <a:gd name="T2" fmla="*/ 215 w 3786"/>
                <a:gd name="T3" fmla="*/ 56 h 178"/>
                <a:gd name="T4" fmla="*/ 342 w 3786"/>
                <a:gd name="T5" fmla="*/ 92 h 178"/>
                <a:gd name="T6" fmla="*/ 463 w 3786"/>
                <a:gd name="T7" fmla="*/ 148 h 178"/>
                <a:gd name="T8" fmla="*/ 578 w 3786"/>
                <a:gd name="T9" fmla="*/ 177 h 178"/>
                <a:gd name="T10" fmla="*/ 707 w 3786"/>
                <a:gd name="T11" fmla="*/ 165 h 178"/>
                <a:gd name="T12" fmla="*/ 884 w 3786"/>
                <a:gd name="T13" fmla="*/ 92 h 178"/>
                <a:gd name="T14" fmla="*/ 1011 w 3786"/>
                <a:gd name="T15" fmla="*/ 56 h 178"/>
                <a:gd name="T16" fmla="*/ 1122 w 3786"/>
                <a:gd name="T17" fmla="*/ 65 h 178"/>
                <a:gd name="T18" fmla="*/ 1291 w 3786"/>
                <a:gd name="T19" fmla="*/ 136 h 178"/>
                <a:gd name="T20" fmla="*/ 1433 w 3786"/>
                <a:gd name="T21" fmla="*/ 177 h 178"/>
                <a:gd name="T22" fmla="*/ 1562 w 3786"/>
                <a:gd name="T23" fmla="*/ 165 h 178"/>
                <a:gd name="T24" fmla="*/ 1738 w 3786"/>
                <a:gd name="T25" fmla="*/ 92 h 178"/>
                <a:gd name="T26" fmla="*/ 1863 w 3786"/>
                <a:gd name="T27" fmla="*/ 56 h 178"/>
                <a:gd name="T28" fmla="*/ 1975 w 3786"/>
                <a:gd name="T29" fmla="*/ 65 h 178"/>
                <a:gd name="T30" fmla="*/ 2144 w 3786"/>
                <a:gd name="T31" fmla="*/ 136 h 178"/>
                <a:gd name="T32" fmla="*/ 2286 w 3786"/>
                <a:gd name="T33" fmla="*/ 177 h 178"/>
                <a:gd name="T34" fmla="*/ 2414 w 3786"/>
                <a:gd name="T35" fmla="*/ 165 h 178"/>
                <a:gd name="T36" fmla="*/ 2591 w 3786"/>
                <a:gd name="T37" fmla="*/ 92 h 178"/>
                <a:gd name="T38" fmla="*/ 2718 w 3786"/>
                <a:gd name="T39" fmla="*/ 56 h 178"/>
                <a:gd name="T40" fmla="*/ 2829 w 3786"/>
                <a:gd name="T41" fmla="*/ 65 h 178"/>
                <a:gd name="T42" fmla="*/ 2996 w 3786"/>
                <a:gd name="T43" fmla="*/ 136 h 178"/>
                <a:gd name="T44" fmla="*/ 3138 w 3786"/>
                <a:gd name="T45" fmla="*/ 177 h 178"/>
                <a:gd name="T46" fmla="*/ 3267 w 3786"/>
                <a:gd name="T47" fmla="*/ 165 h 178"/>
                <a:gd name="T48" fmla="*/ 3442 w 3786"/>
                <a:gd name="T49" fmla="*/ 92 h 178"/>
                <a:gd name="T50" fmla="*/ 3569 w 3786"/>
                <a:gd name="T51" fmla="*/ 56 h 178"/>
                <a:gd name="T52" fmla="*/ 3678 w 3786"/>
                <a:gd name="T53" fmla="*/ 63 h 178"/>
                <a:gd name="T54" fmla="*/ 3786 w 3786"/>
                <a:gd name="T55" fmla="*/ 46 h 178"/>
                <a:gd name="T56" fmla="*/ 3703 w 3786"/>
                <a:gd name="T57" fmla="*/ 13 h 178"/>
                <a:gd name="T58" fmla="*/ 3599 w 3786"/>
                <a:gd name="T59" fmla="*/ 0 h 178"/>
                <a:gd name="T60" fmla="*/ 3474 w 3786"/>
                <a:gd name="T61" fmla="*/ 21 h 178"/>
                <a:gd name="T62" fmla="*/ 3371 w 3786"/>
                <a:gd name="T63" fmla="*/ 65 h 178"/>
                <a:gd name="T64" fmla="*/ 3229 w 3786"/>
                <a:gd name="T65" fmla="*/ 119 h 178"/>
                <a:gd name="T66" fmla="*/ 3115 w 3786"/>
                <a:gd name="T67" fmla="*/ 119 h 178"/>
                <a:gd name="T68" fmla="*/ 2971 w 3786"/>
                <a:gd name="T69" fmla="*/ 65 h 178"/>
                <a:gd name="T70" fmla="*/ 2812 w 3786"/>
                <a:gd name="T71" fmla="*/ 6 h 178"/>
                <a:gd name="T72" fmla="*/ 2681 w 3786"/>
                <a:gd name="T73" fmla="*/ 6 h 178"/>
                <a:gd name="T74" fmla="*/ 2522 w 3786"/>
                <a:gd name="T75" fmla="*/ 65 h 178"/>
                <a:gd name="T76" fmla="*/ 2376 w 3786"/>
                <a:gd name="T77" fmla="*/ 117 h 178"/>
                <a:gd name="T78" fmla="*/ 2263 w 3786"/>
                <a:gd name="T79" fmla="*/ 119 h 178"/>
                <a:gd name="T80" fmla="*/ 2119 w 3786"/>
                <a:gd name="T81" fmla="*/ 65 h 178"/>
                <a:gd name="T82" fmla="*/ 1957 w 3786"/>
                <a:gd name="T83" fmla="*/ 6 h 178"/>
                <a:gd name="T84" fmla="*/ 1827 w 3786"/>
                <a:gd name="T85" fmla="*/ 6 h 178"/>
                <a:gd name="T86" fmla="*/ 1667 w 3786"/>
                <a:gd name="T87" fmla="*/ 65 h 178"/>
                <a:gd name="T88" fmla="*/ 1523 w 3786"/>
                <a:gd name="T89" fmla="*/ 119 h 178"/>
                <a:gd name="T90" fmla="*/ 1410 w 3786"/>
                <a:gd name="T91" fmla="*/ 119 h 178"/>
                <a:gd name="T92" fmla="*/ 1264 w 3786"/>
                <a:gd name="T93" fmla="*/ 65 h 178"/>
                <a:gd name="T94" fmla="*/ 1105 w 3786"/>
                <a:gd name="T95" fmla="*/ 6 h 178"/>
                <a:gd name="T96" fmla="*/ 974 w 3786"/>
                <a:gd name="T97" fmla="*/ 6 h 178"/>
                <a:gd name="T98" fmla="*/ 815 w 3786"/>
                <a:gd name="T99" fmla="*/ 65 h 178"/>
                <a:gd name="T100" fmla="*/ 669 w 3786"/>
                <a:gd name="T101" fmla="*/ 119 h 178"/>
                <a:gd name="T102" fmla="*/ 555 w 3786"/>
                <a:gd name="T103" fmla="*/ 119 h 178"/>
                <a:gd name="T104" fmla="*/ 411 w 3786"/>
                <a:gd name="T105" fmla="*/ 65 h 178"/>
                <a:gd name="T106" fmla="*/ 252 w 3786"/>
                <a:gd name="T107" fmla="*/ 6 h 178"/>
                <a:gd name="T108" fmla="*/ 133 w 3786"/>
                <a:gd name="T109" fmla="*/ 4 h 178"/>
                <a:gd name="T110" fmla="*/ 0 w 3786"/>
                <a:gd name="T111" fmla="*/ 4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6" h="178">
                  <a:moveTo>
                    <a:pt x="0" y="105"/>
                  </a:moveTo>
                  <a:lnTo>
                    <a:pt x="43" y="86"/>
                  </a:lnTo>
                  <a:lnTo>
                    <a:pt x="87" y="69"/>
                  </a:lnTo>
                  <a:lnTo>
                    <a:pt x="110" y="63"/>
                  </a:lnTo>
                  <a:lnTo>
                    <a:pt x="135" y="59"/>
                  </a:lnTo>
                  <a:lnTo>
                    <a:pt x="160" y="56"/>
                  </a:lnTo>
                  <a:lnTo>
                    <a:pt x="187" y="54"/>
                  </a:lnTo>
                  <a:lnTo>
                    <a:pt x="215" y="56"/>
                  </a:lnTo>
                  <a:lnTo>
                    <a:pt x="244" y="59"/>
                  </a:lnTo>
                  <a:lnTo>
                    <a:pt x="269" y="65"/>
                  </a:lnTo>
                  <a:lnTo>
                    <a:pt x="294" y="73"/>
                  </a:lnTo>
                  <a:lnTo>
                    <a:pt x="342" y="92"/>
                  </a:lnTo>
                  <a:lnTo>
                    <a:pt x="388" y="113"/>
                  </a:lnTo>
                  <a:lnTo>
                    <a:pt x="413" y="125"/>
                  </a:lnTo>
                  <a:lnTo>
                    <a:pt x="438" y="136"/>
                  </a:lnTo>
                  <a:lnTo>
                    <a:pt x="463" y="148"/>
                  </a:lnTo>
                  <a:lnTo>
                    <a:pt x="490" y="157"/>
                  </a:lnTo>
                  <a:lnTo>
                    <a:pt x="517" y="165"/>
                  </a:lnTo>
                  <a:lnTo>
                    <a:pt x="548" y="173"/>
                  </a:lnTo>
                  <a:lnTo>
                    <a:pt x="578" y="177"/>
                  </a:lnTo>
                  <a:lnTo>
                    <a:pt x="613" y="178"/>
                  </a:lnTo>
                  <a:lnTo>
                    <a:pt x="646" y="177"/>
                  </a:lnTo>
                  <a:lnTo>
                    <a:pt x="678" y="173"/>
                  </a:lnTo>
                  <a:lnTo>
                    <a:pt x="707" y="165"/>
                  </a:lnTo>
                  <a:lnTo>
                    <a:pt x="736" y="157"/>
                  </a:lnTo>
                  <a:lnTo>
                    <a:pt x="788" y="136"/>
                  </a:lnTo>
                  <a:lnTo>
                    <a:pt x="838" y="113"/>
                  </a:lnTo>
                  <a:lnTo>
                    <a:pt x="884" y="92"/>
                  </a:lnTo>
                  <a:lnTo>
                    <a:pt x="932" y="73"/>
                  </a:lnTo>
                  <a:lnTo>
                    <a:pt x="957" y="65"/>
                  </a:lnTo>
                  <a:lnTo>
                    <a:pt x="984" y="59"/>
                  </a:lnTo>
                  <a:lnTo>
                    <a:pt x="1011" y="56"/>
                  </a:lnTo>
                  <a:lnTo>
                    <a:pt x="1039" y="54"/>
                  </a:lnTo>
                  <a:lnTo>
                    <a:pt x="1068" y="56"/>
                  </a:lnTo>
                  <a:lnTo>
                    <a:pt x="1097" y="59"/>
                  </a:lnTo>
                  <a:lnTo>
                    <a:pt x="1122" y="65"/>
                  </a:lnTo>
                  <a:lnTo>
                    <a:pt x="1147" y="73"/>
                  </a:lnTo>
                  <a:lnTo>
                    <a:pt x="1195" y="92"/>
                  </a:lnTo>
                  <a:lnTo>
                    <a:pt x="1241" y="113"/>
                  </a:lnTo>
                  <a:lnTo>
                    <a:pt x="1291" y="136"/>
                  </a:lnTo>
                  <a:lnTo>
                    <a:pt x="1343" y="157"/>
                  </a:lnTo>
                  <a:lnTo>
                    <a:pt x="1372" y="165"/>
                  </a:lnTo>
                  <a:lnTo>
                    <a:pt x="1400" y="173"/>
                  </a:lnTo>
                  <a:lnTo>
                    <a:pt x="1433" y="177"/>
                  </a:lnTo>
                  <a:lnTo>
                    <a:pt x="1466" y="178"/>
                  </a:lnTo>
                  <a:lnTo>
                    <a:pt x="1500" y="177"/>
                  </a:lnTo>
                  <a:lnTo>
                    <a:pt x="1531" y="173"/>
                  </a:lnTo>
                  <a:lnTo>
                    <a:pt x="1562" y="165"/>
                  </a:lnTo>
                  <a:lnTo>
                    <a:pt x="1589" y="157"/>
                  </a:lnTo>
                  <a:lnTo>
                    <a:pt x="1642" y="136"/>
                  </a:lnTo>
                  <a:lnTo>
                    <a:pt x="1690" y="113"/>
                  </a:lnTo>
                  <a:lnTo>
                    <a:pt x="1738" y="92"/>
                  </a:lnTo>
                  <a:lnTo>
                    <a:pt x="1784" y="73"/>
                  </a:lnTo>
                  <a:lnTo>
                    <a:pt x="1809" y="65"/>
                  </a:lnTo>
                  <a:lnTo>
                    <a:pt x="1836" y="59"/>
                  </a:lnTo>
                  <a:lnTo>
                    <a:pt x="1863" y="56"/>
                  </a:lnTo>
                  <a:lnTo>
                    <a:pt x="1892" y="54"/>
                  </a:lnTo>
                  <a:lnTo>
                    <a:pt x="1923" y="56"/>
                  </a:lnTo>
                  <a:lnTo>
                    <a:pt x="1950" y="59"/>
                  </a:lnTo>
                  <a:lnTo>
                    <a:pt x="1975" y="65"/>
                  </a:lnTo>
                  <a:lnTo>
                    <a:pt x="2000" y="73"/>
                  </a:lnTo>
                  <a:lnTo>
                    <a:pt x="2048" y="92"/>
                  </a:lnTo>
                  <a:lnTo>
                    <a:pt x="2096" y="113"/>
                  </a:lnTo>
                  <a:lnTo>
                    <a:pt x="2144" y="136"/>
                  </a:lnTo>
                  <a:lnTo>
                    <a:pt x="2197" y="157"/>
                  </a:lnTo>
                  <a:lnTo>
                    <a:pt x="2224" y="165"/>
                  </a:lnTo>
                  <a:lnTo>
                    <a:pt x="2255" y="171"/>
                  </a:lnTo>
                  <a:lnTo>
                    <a:pt x="2286" y="177"/>
                  </a:lnTo>
                  <a:lnTo>
                    <a:pt x="2320" y="177"/>
                  </a:lnTo>
                  <a:lnTo>
                    <a:pt x="2353" y="177"/>
                  </a:lnTo>
                  <a:lnTo>
                    <a:pt x="2386" y="171"/>
                  </a:lnTo>
                  <a:lnTo>
                    <a:pt x="2414" y="165"/>
                  </a:lnTo>
                  <a:lnTo>
                    <a:pt x="2443" y="157"/>
                  </a:lnTo>
                  <a:lnTo>
                    <a:pt x="2495" y="136"/>
                  </a:lnTo>
                  <a:lnTo>
                    <a:pt x="2545" y="113"/>
                  </a:lnTo>
                  <a:lnTo>
                    <a:pt x="2591" y="92"/>
                  </a:lnTo>
                  <a:lnTo>
                    <a:pt x="2639" y="73"/>
                  </a:lnTo>
                  <a:lnTo>
                    <a:pt x="2664" y="65"/>
                  </a:lnTo>
                  <a:lnTo>
                    <a:pt x="2689" y="59"/>
                  </a:lnTo>
                  <a:lnTo>
                    <a:pt x="2718" y="56"/>
                  </a:lnTo>
                  <a:lnTo>
                    <a:pt x="2747" y="54"/>
                  </a:lnTo>
                  <a:lnTo>
                    <a:pt x="2775" y="56"/>
                  </a:lnTo>
                  <a:lnTo>
                    <a:pt x="2802" y="59"/>
                  </a:lnTo>
                  <a:lnTo>
                    <a:pt x="2829" y="65"/>
                  </a:lnTo>
                  <a:lnTo>
                    <a:pt x="2854" y="73"/>
                  </a:lnTo>
                  <a:lnTo>
                    <a:pt x="2900" y="92"/>
                  </a:lnTo>
                  <a:lnTo>
                    <a:pt x="2946" y="113"/>
                  </a:lnTo>
                  <a:lnTo>
                    <a:pt x="2996" y="136"/>
                  </a:lnTo>
                  <a:lnTo>
                    <a:pt x="3050" y="157"/>
                  </a:lnTo>
                  <a:lnTo>
                    <a:pt x="3077" y="165"/>
                  </a:lnTo>
                  <a:lnTo>
                    <a:pt x="3108" y="173"/>
                  </a:lnTo>
                  <a:lnTo>
                    <a:pt x="3138" y="177"/>
                  </a:lnTo>
                  <a:lnTo>
                    <a:pt x="3173" y="178"/>
                  </a:lnTo>
                  <a:lnTo>
                    <a:pt x="3206" y="177"/>
                  </a:lnTo>
                  <a:lnTo>
                    <a:pt x="3236" y="173"/>
                  </a:lnTo>
                  <a:lnTo>
                    <a:pt x="3267" y="165"/>
                  </a:lnTo>
                  <a:lnTo>
                    <a:pt x="3294" y="157"/>
                  </a:lnTo>
                  <a:lnTo>
                    <a:pt x="3346" y="136"/>
                  </a:lnTo>
                  <a:lnTo>
                    <a:pt x="3394" y="113"/>
                  </a:lnTo>
                  <a:lnTo>
                    <a:pt x="3442" y="92"/>
                  </a:lnTo>
                  <a:lnTo>
                    <a:pt x="3490" y="73"/>
                  </a:lnTo>
                  <a:lnTo>
                    <a:pt x="3515" y="65"/>
                  </a:lnTo>
                  <a:lnTo>
                    <a:pt x="3542" y="59"/>
                  </a:lnTo>
                  <a:lnTo>
                    <a:pt x="3569" y="56"/>
                  </a:lnTo>
                  <a:lnTo>
                    <a:pt x="3599" y="54"/>
                  </a:lnTo>
                  <a:lnTo>
                    <a:pt x="3628" y="56"/>
                  </a:lnTo>
                  <a:lnTo>
                    <a:pt x="3653" y="57"/>
                  </a:lnTo>
                  <a:lnTo>
                    <a:pt x="3678" y="63"/>
                  </a:lnTo>
                  <a:lnTo>
                    <a:pt x="3701" y="71"/>
                  </a:lnTo>
                  <a:lnTo>
                    <a:pt x="3743" y="88"/>
                  </a:lnTo>
                  <a:lnTo>
                    <a:pt x="3786" y="107"/>
                  </a:lnTo>
                  <a:lnTo>
                    <a:pt x="3786" y="46"/>
                  </a:lnTo>
                  <a:lnTo>
                    <a:pt x="3766" y="38"/>
                  </a:lnTo>
                  <a:lnTo>
                    <a:pt x="3745" y="29"/>
                  </a:lnTo>
                  <a:lnTo>
                    <a:pt x="3724" y="21"/>
                  </a:lnTo>
                  <a:lnTo>
                    <a:pt x="3703" y="13"/>
                  </a:lnTo>
                  <a:lnTo>
                    <a:pt x="3680" y="8"/>
                  </a:lnTo>
                  <a:lnTo>
                    <a:pt x="3655" y="4"/>
                  </a:lnTo>
                  <a:lnTo>
                    <a:pt x="3628" y="2"/>
                  </a:lnTo>
                  <a:lnTo>
                    <a:pt x="3599" y="0"/>
                  </a:lnTo>
                  <a:lnTo>
                    <a:pt x="3565" y="2"/>
                  </a:lnTo>
                  <a:lnTo>
                    <a:pt x="3532" y="6"/>
                  </a:lnTo>
                  <a:lnTo>
                    <a:pt x="3501" y="11"/>
                  </a:lnTo>
                  <a:lnTo>
                    <a:pt x="3474" y="21"/>
                  </a:lnTo>
                  <a:lnTo>
                    <a:pt x="3446" y="31"/>
                  </a:lnTo>
                  <a:lnTo>
                    <a:pt x="3421" y="42"/>
                  </a:lnTo>
                  <a:lnTo>
                    <a:pt x="3396" y="54"/>
                  </a:lnTo>
                  <a:lnTo>
                    <a:pt x="3371" y="65"/>
                  </a:lnTo>
                  <a:lnTo>
                    <a:pt x="3325" y="86"/>
                  </a:lnTo>
                  <a:lnTo>
                    <a:pt x="3279" y="105"/>
                  </a:lnTo>
                  <a:lnTo>
                    <a:pt x="3254" y="113"/>
                  </a:lnTo>
                  <a:lnTo>
                    <a:pt x="3229" y="119"/>
                  </a:lnTo>
                  <a:lnTo>
                    <a:pt x="3202" y="123"/>
                  </a:lnTo>
                  <a:lnTo>
                    <a:pt x="3173" y="123"/>
                  </a:lnTo>
                  <a:lnTo>
                    <a:pt x="3142" y="123"/>
                  </a:lnTo>
                  <a:lnTo>
                    <a:pt x="3115" y="119"/>
                  </a:lnTo>
                  <a:lnTo>
                    <a:pt x="3090" y="113"/>
                  </a:lnTo>
                  <a:lnTo>
                    <a:pt x="3065" y="105"/>
                  </a:lnTo>
                  <a:lnTo>
                    <a:pt x="3017" y="86"/>
                  </a:lnTo>
                  <a:lnTo>
                    <a:pt x="2971" y="65"/>
                  </a:lnTo>
                  <a:lnTo>
                    <a:pt x="2921" y="42"/>
                  </a:lnTo>
                  <a:lnTo>
                    <a:pt x="2870" y="21"/>
                  </a:lnTo>
                  <a:lnTo>
                    <a:pt x="2841" y="13"/>
                  </a:lnTo>
                  <a:lnTo>
                    <a:pt x="2812" y="6"/>
                  </a:lnTo>
                  <a:lnTo>
                    <a:pt x="2779" y="2"/>
                  </a:lnTo>
                  <a:lnTo>
                    <a:pt x="2747" y="0"/>
                  </a:lnTo>
                  <a:lnTo>
                    <a:pt x="2712" y="2"/>
                  </a:lnTo>
                  <a:lnTo>
                    <a:pt x="2681" y="6"/>
                  </a:lnTo>
                  <a:lnTo>
                    <a:pt x="2651" y="11"/>
                  </a:lnTo>
                  <a:lnTo>
                    <a:pt x="2624" y="21"/>
                  </a:lnTo>
                  <a:lnTo>
                    <a:pt x="2570" y="40"/>
                  </a:lnTo>
                  <a:lnTo>
                    <a:pt x="2522" y="65"/>
                  </a:lnTo>
                  <a:lnTo>
                    <a:pt x="2474" y="86"/>
                  </a:lnTo>
                  <a:lnTo>
                    <a:pt x="2428" y="105"/>
                  </a:lnTo>
                  <a:lnTo>
                    <a:pt x="2403" y="113"/>
                  </a:lnTo>
                  <a:lnTo>
                    <a:pt x="2376" y="117"/>
                  </a:lnTo>
                  <a:lnTo>
                    <a:pt x="2349" y="121"/>
                  </a:lnTo>
                  <a:lnTo>
                    <a:pt x="2320" y="123"/>
                  </a:lnTo>
                  <a:lnTo>
                    <a:pt x="2290" y="121"/>
                  </a:lnTo>
                  <a:lnTo>
                    <a:pt x="2263" y="119"/>
                  </a:lnTo>
                  <a:lnTo>
                    <a:pt x="2238" y="113"/>
                  </a:lnTo>
                  <a:lnTo>
                    <a:pt x="2213" y="105"/>
                  </a:lnTo>
                  <a:lnTo>
                    <a:pt x="2165" y="86"/>
                  </a:lnTo>
                  <a:lnTo>
                    <a:pt x="2119" y="65"/>
                  </a:lnTo>
                  <a:lnTo>
                    <a:pt x="2069" y="42"/>
                  </a:lnTo>
                  <a:lnTo>
                    <a:pt x="2015" y="21"/>
                  </a:lnTo>
                  <a:lnTo>
                    <a:pt x="1988" y="11"/>
                  </a:lnTo>
                  <a:lnTo>
                    <a:pt x="1957" y="6"/>
                  </a:lnTo>
                  <a:lnTo>
                    <a:pt x="1927" y="2"/>
                  </a:lnTo>
                  <a:lnTo>
                    <a:pt x="1892" y="0"/>
                  </a:lnTo>
                  <a:lnTo>
                    <a:pt x="1859" y="2"/>
                  </a:lnTo>
                  <a:lnTo>
                    <a:pt x="1827" y="6"/>
                  </a:lnTo>
                  <a:lnTo>
                    <a:pt x="1798" y="13"/>
                  </a:lnTo>
                  <a:lnTo>
                    <a:pt x="1769" y="21"/>
                  </a:lnTo>
                  <a:lnTo>
                    <a:pt x="1717" y="42"/>
                  </a:lnTo>
                  <a:lnTo>
                    <a:pt x="1667" y="65"/>
                  </a:lnTo>
                  <a:lnTo>
                    <a:pt x="1621" y="86"/>
                  </a:lnTo>
                  <a:lnTo>
                    <a:pt x="1573" y="105"/>
                  </a:lnTo>
                  <a:lnTo>
                    <a:pt x="1548" y="113"/>
                  </a:lnTo>
                  <a:lnTo>
                    <a:pt x="1523" y="119"/>
                  </a:lnTo>
                  <a:lnTo>
                    <a:pt x="1494" y="123"/>
                  </a:lnTo>
                  <a:lnTo>
                    <a:pt x="1466" y="123"/>
                  </a:lnTo>
                  <a:lnTo>
                    <a:pt x="1437" y="123"/>
                  </a:lnTo>
                  <a:lnTo>
                    <a:pt x="1410" y="119"/>
                  </a:lnTo>
                  <a:lnTo>
                    <a:pt x="1383" y="113"/>
                  </a:lnTo>
                  <a:lnTo>
                    <a:pt x="1358" y="105"/>
                  </a:lnTo>
                  <a:lnTo>
                    <a:pt x="1310" y="86"/>
                  </a:lnTo>
                  <a:lnTo>
                    <a:pt x="1264" y="65"/>
                  </a:lnTo>
                  <a:lnTo>
                    <a:pt x="1214" y="42"/>
                  </a:lnTo>
                  <a:lnTo>
                    <a:pt x="1162" y="21"/>
                  </a:lnTo>
                  <a:lnTo>
                    <a:pt x="1133" y="13"/>
                  </a:lnTo>
                  <a:lnTo>
                    <a:pt x="1105" y="6"/>
                  </a:lnTo>
                  <a:lnTo>
                    <a:pt x="1074" y="2"/>
                  </a:lnTo>
                  <a:lnTo>
                    <a:pt x="1039" y="0"/>
                  </a:lnTo>
                  <a:lnTo>
                    <a:pt x="1007" y="2"/>
                  </a:lnTo>
                  <a:lnTo>
                    <a:pt x="974" y="6"/>
                  </a:lnTo>
                  <a:lnTo>
                    <a:pt x="945" y="13"/>
                  </a:lnTo>
                  <a:lnTo>
                    <a:pt x="916" y="21"/>
                  </a:lnTo>
                  <a:lnTo>
                    <a:pt x="865" y="42"/>
                  </a:lnTo>
                  <a:lnTo>
                    <a:pt x="815" y="65"/>
                  </a:lnTo>
                  <a:lnTo>
                    <a:pt x="769" y="86"/>
                  </a:lnTo>
                  <a:lnTo>
                    <a:pt x="721" y="105"/>
                  </a:lnTo>
                  <a:lnTo>
                    <a:pt x="696" y="113"/>
                  </a:lnTo>
                  <a:lnTo>
                    <a:pt x="669" y="119"/>
                  </a:lnTo>
                  <a:lnTo>
                    <a:pt x="642" y="123"/>
                  </a:lnTo>
                  <a:lnTo>
                    <a:pt x="613" y="123"/>
                  </a:lnTo>
                  <a:lnTo>
                    <a:pt x="584" y="123"/>
                  </a:lnTo>
                  <a:lnTo>
                    <a:pt x="555" y="119"/>
                  </a:lnTo>
                  <a:lnTo>
                    <a:pt x="530" y="113"/>
                  </a:lnTo>
                  <a:lnTo>
                    <a:pt x="505" y="105"/>
                  </a:lnTo>
                  <a:lnTo>
                    <a:pt x="457" y="86"/>
                  </a:lnTo>
                  <a:lnTo>
                    <a:pt x="411" y="65"/>
                  </a:lnTo>
                  <a:lnTo>
                    <a:pt x="361" y="42"/>
                  </a:lnTo>
                  <a:lnTo>
                    <a:pt x="310" y="21"/>
                  </a:lnTo>
                  <a:lnTo>
                    <a:pt x="281" y="13"/>
                  </a:lnTo>
                  <a:lnTo>
                    <a:pt x="252" y="6"/>
                  </a:lnTo>
                  <a:lnTo>
                    <a:pt x="221" y="2"/>
                  </a:lnTo>
                  <a:lnTo>
                    <a:pt x="187" y="0"/>
                  </a:lnTo>
                  <a:lnTo>
                    <a:pt x="160" y="2"/>
                  </a:lnTo>
                  <a:lnTo>
                    <a:pt x="133" y="4"/>
                  </a:lnTo>
                  <a:lnTo>
                    <a:pt x="108" y="8"/>
                  </a:lnTo>
                  <a:lnTo>
                    <a:pt x="85" y="13"/>
                  </a:lnTo>
                  <a:lnTo>
                    <a:pt x="41" y="29"/>
                  </a:lnTo>
                  <a:lnTo>
                    <a:pt x="0" y="4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5" name="Päivämäärän paikkamerkki 4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30E0D7-521E-4D6D-B1DE-E3B09BD42ED3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470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 otsi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5B6B-7BCB-45A2-A99A-1830B4B1AB6F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018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C89E1-BE99-41D3-B357-EA7F227A7EE4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751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ja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3621315"/>
            <a:ext cx="8640960" cy="662456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0" y="1607"/>
            <a:ext cx="9144000" cy="342739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51520" y="4419599"/>
            <a:ext cx="8640960" cy="147320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68DC-6E3C-4FE9-83F6-556CF4C88F07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7676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ja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5600" y="226800"/>
            <a:ext cx="4172384" cy="1921314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572000" y="1606"/>
            <a:ext cx="4572000" cy="6856394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51520" y="2169885"/>
            <a:ext cx="4176464" cy="359228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8316-CA12-47C9-982F-ED6CED70E3DF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713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ja pieni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5600" y="226800"/>
            <a:ext cx="4172384" cy="1921314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673600" y="347665"/>
            <a:ext cx="4100286" cy="55015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51520" y="2169885"/>
            <a:ext cx="4176464" cy="367937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E6181-C0A1-4F7B-A83B-68A35A09E053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764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teksti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1520" y="5239658"/>
            <a:ext cx="8640960" cy="870856"/>
          </a:xfrm>
        </p:spPr>
        <p:txBody>
          <a:bodyPr anchor="t" anchorCtr="0"/>
          <a:lstStyle>
            <a:lvl1pPr algn="ctr">
              <a:defRPr sz="2000" b="0"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591071" y="377754"/>
            <a:ext cx="5949099" cy="44700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CCE3-0DAD-4B79-B03B-25797B9E5AEC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8728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 rivinen otsikko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5600" y="226800"/>
            <a:ext cx="8640000" cy="756000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592285" y="1769730"/>
            <a:ext cx="5174343" cy="3882571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51520" y="1669143"/>
            <a:ext cx="3312368" cy="418011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120E-6398-4AFE-8373-6788828A7D25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9846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ivinen 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5600" y="224972"/>
            <a:ext cx="8640960" cy="755756"/>
          </a:xfrm>
        </p:spPr>
        <p:txBody>
          <a:bodyPr anchor="t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591071" y="1248611"/>
            <a:ext cx="5949099" cy="447001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ACA2-4DB9-42FA-B500-2902B3F048CB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7625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084286" y="275771"/>
            <a:ext cx="5602514" cy="5841191"/>
          </a:xfrm>
        </p:spPr>
        <p:txBody>
          <a:bodyPr>
            <a:normAutofit/>
          </a:bodyPr>
          <a:lstStyle>
            <a:lvl1pPr marL="536575" indent="-536575">
              <a:buFont typeface="+mj-lt"/>
              <a:buAutoNum type="arabicPeriod"/>
              <a:defRPr sz="1800">
                <a:latin typeface="+mj-lt"/>
              </a:defRPr>
            </a:lvl1pPr>
            <a:lvl2pPr marL="900113" indent="-363538">
              <a:buFont typeface="Arial" panose="020B0604020202020204" pitchFamily="34" charset="0"/>
              <a:buChar char="•"/>
              <a:defRPr sz="1300"/>
            </a:lvl2pPr>
            <a:lvl3pPr marL="1257300" indent="-342900">
              <a:buFont typeface="Arial" panose="020B0604020202020204" pitchFamily="34" charset="0"/>
              <a:buChar char="•"/>
              <a:defRPr sz="1300"/>
            </a:lvl3pPr>
            <a:lvl4pPr marL="1714500" indent="-342900">
              <a:buFont typeface="Arial" panose="020B0604020202020204" pitchFamily="34" charset="0"/>
              <a:buChar char="•"/>
              <a:defRPr sz="1300"/>
            </a:lvl4pPr>
            <a:lvl5pPr marL="2171700" indent="-342900">
              <a:buFont typeface="Arial" panose="020B0604020202020204" pitchFamily="34" charset="0"/>
              <a:buChar char="•"/>
              <a:defRPr sz="13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270474" y="244939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smtClean="0">
                <a:solidFill>
                  <a:srgbClr val="005EB8"/>
                </a:solidFill>
                <a:latin typeface="+mj-lt"/>
              </a:rPr>
              <a:t>Sisällysluettelo</a:t>
            </a:r>
            <a:endParaRPr lang="fi-FI" sz="2000" dirty="0">
              <a:solidFill>
                <a:srgbClr val="005EB8"/>
              </a:solidFill>
              <a:latin typeface="+mj-lt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D641E-CDE1-4632-B883-FC1EA30EB9D2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8975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sininen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3C9B01-9E8B-4951-A6D7-71ADD7F02730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011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yaani">
    <p:bg>
      <p:bgPr>
        <a:solidFill>
          <a:srgbClr val="05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81429" y="226800"/>
            <a:ext cx="8711051" cy="2772000"/>
          </a:xfrm>
        </p:spPr>
        <p:txBody>
          <a:bodyPr anchor="t" anchorCtr="0"/>
          <a:lstStyle>
            <a:lvl1pPr>
              <a:lnSpc>
                <a:spcPct val="85000"/>
              </a:lnSpc>
              <a:defRPr sz="960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2000" y="4065058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EE2678-C99E-476C-B5F0-2446F8C3B427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grpSp>
        <p:nvGrpSpPr>
          <p:cNvPr id="40" name="Ryhmä 39"/>
          <p:cNvGrpSpPr/>
          <p:nvPr userDrawn="1"/>
        </p:nvGrpSpPr>
        <p:grpSpPr>
          <a:xfrm>
            <a:off x="6814457" y="4293559"/>
            <a:ext cx="1964555" cy="2269939"/>
            <a:chOff x="6814457" y="4293559"/>
            <a:chExt cx="1964555" cy="2269939"/>
          </a:xfrm>
        </p:grpSpPr>
        <p:sp>
          <p:nvSpPr>
            <p:cNvPr id="41" name="Freeform 6"/>
            <p:cNvSpPr>
              <a:spLocks noEditPoints="1"/>
            </p:cNvSpPr>
            <p:nvPr userDrawn="1"/>
          </p:nvSpPr>
          <p:spPr bwMode="black">
            <a:xfrm>
              <a:off x="6814457" y="4293559"/>
              <a:ext cx="1964555" cy="2269939"/>
            </a:xfrm>
            <a:custGeom>
              <a:avLst/>
              <a:gdLst>
                <a:gd name="T0" fmla="*/ 1926 w 3892"/>
                <a:gd name="T1" fmla="*/ 4488 h 4497"/>
                <a:gd name="T2" fmla="*/ 1887 w 3892"/>
                <a:gd name="T3" fmla="*/ 4434 h 4497"/>
                <a:gd name="T4" fmla="*/ 1809 w 3892"/>
                <a:gd name="T5" fmla="*/ 4369 h 4497"/>
                <a:gd name="T6" fmla="*/ 1713 w 3892"/>
                <a:gd name="T7" fmla="*/ 4336 h 4497"/>
                <a:gd name="T8" fmla="*/ 676 w 3892"/>
                <a:gd name="T9" fmla="*/ 4334 h 4497"/>
                <a:gd name="T10" fmla="*/ 543 w 3892"/>
                <a:gd name="T11" fmla="*/ 4309 h 4497"/>
                <a:gd name="T12" fmla="*/ 416 w 3892"/>
                <a:gd name="T13" fmla="*/ 4265 h 4497"/>
                <a:gd name="T14" fmla="*/ 280 w 3892"/>
                <a:gd name="T15" fmla="*/ 4180 h 4497"/>
                <a:gd name="T16" fmla="*/ 144 w 3892"/>
                <a:gd name="T17" fmla="*/ 4042 h 4497"/>
                <a:gd name="T18" fmla="*/ 51 w 3892"/>
                <a:gd name="T19" fmla="*/ 3892 h 4497"/>
                <a:gd name="T20" fmla="*/ 9 w 3892"/>
                <a:gd name="T21" fmla="*/ 3762 h 4497"/>
                <a:gd name="T22" fmla="*/ 0 w 3892"/>
                <a:gd name="T23" fmla="*/ 3629 h 4497"/>
                <a:gd name="T24" fmla="*/ 3 w 3892"/>
                <a:gd name="T25" fmla="*/ 12 h 4497"/>
                <a:gd name="T26" fmla="*/ 21 w 3892"/>
                <a:gd name="T27" fmla="*/ 0 h 4497"/>
                <a:gd name="T28" fmla="*/ 3875 w 3892"/>
                <a:gd name="T29" fmla="*/ 2 h 4497"/>
                <a:gd name="T30" fmla="*/ 3890 w 3892"/>
                <a:gd name="T31" fmla="*/ 18 h 4497"/>
                <a:gd name="T32" fmla="*/ 3892 w 3892"/>
                <a:gd name="T33" fmla="*/ 3664 h 4497"/>
                <a:gd name="T34" fmla="*/ 3875 w 3892"/>
                <a:gd name="T35" fmla="*/ 3793 h 4497"/>
                <a:gd name="T36" fmla="*/ 3823 w 3892"/>
                <a:gd name="T37" fmla="*/ 3929 h 4497"/>
                <a:gd name="T38" fmla="*/ 3716 w 3892"/>
                <a:gd name="T39" fmla="*/ 4083 h 4497"/>
                <a:gd name="T40" fmla="*/ 3574 w 3892"/>
                <a:gd name="T41" fmla="*/ 4207 h 4497"/>
                <a:gd name="T42" fmla="*/ 3435 w 3892"/>
                <a:gd name="T43" fmla="*/ 4280 h 4497"/>
                <a:gd name="T44" fmla="*/ 3312 w 3892"/>
                <a:gd name="T45" fmla="*/ 4319 h 4497"/>
                <a:gd name="T46" fmla="*/ 3207 w 3892"/>
                <a:gd name="T47" fmla="*/ 4334 h 4497"/>
                <a:gd name="T48" fmla="*/ 3186 w 3892"/>
                <a:gd name="T49" fmla="*/ 4336 h 4497"/>
                <a:gd name="T50" fmla="*/ 2127 w 3892"/>
                <a:gd name="T51" fmla="*/ 4348 h 4497"/>
                <a:gd name="T52" fmla="*/ 2045 w 3892"/>
                <a:gd name="T53" fmla="*/ 4394 h 4497"/>
                <a:gd name="T54" fmla="*/ 1974 w 3892"/>
                <a:gd name="T55" fmla="*/ 4474 h 4497"/>
                <a:gd name="T56" fmla="*/ 1953 w 3892"/>
                <a:gd name="T57" fmla="*/ 4495 h 4497"/>
                <a:gd name="T58" fmla="*/ 1734 w 3892"/>
                <a:gd name="T59" fmla="*/ 4284 h 4497"/>
                <a:gd name="T60" fmla="*/ 1818 w 3892"/>
                <a:gd name="T61" fmla="*/ 4311 h 4497"/>
                <a:gd name="T62" fmla="*/ 1909 w 3892"/>
                <a:gd name="T63" fmla="*/ 4376 h 4497"/>
                <a:gd name="T64" fmla="*/ 1983 w 3892"/>
                <a:gd name="T65" fmla="*/ 4376 h 4497"/>
                <a:gd name="T66" fmla="*/ 2074 w 3892"/>
                <a:gd name="T67" fmla="*/ 4311 h 4497"/>
                <a:gd name="T68" fmla="*/ 2158 w 3892"/>
                <a:gd name="T69" fmla="*/ 4284 h 4497"/>
                <a:gd name="T70" fmla="*/ 3209 w 3892"/>
                <a:gd name="T71" fmla="*/ 4280 h 4497"/>
                <a:gd name="T72" fmla="*/ 3324 w 3892"/>
                <a:gd name="T73" fmla="*/ 4261 h 4497"/>
                <a:gd name="T74" fmla="*/ 3458 w 3892"/>
                <a:gd name="T75" fmla="*/ 4211 h 4497"/>
                <a:gd name="T76" fmla="*/ 3602 w 3892"/>
                <a:gd name="T77" fmla="*/ 4117 h 4497"/>
                <a:gd name="T78" fmla="*/ 3731 w 3892"/>
                <a:gd name="T79" fmla="*/ 3975 h 4497"/>
                <a:gd name="T80" fmla="*/ 3802 w 3892"/>
                <a:gd name="T81" fmla="*/ 3841 h 4497"/>
                <a:gd name="T82" fmla="*/ 3831 w 3892"/>
                <a:gd name="T83" fmla="*/ 3729 h 4497"/>
                <a:gd name="T84" fmla="*/ 3839 w 3892"/>
                <a:gd name="T85" fmla="*/ 54 h 4497"/>
                <a:gd name="T86" fmla="*/ 55 w 3892"/>
                <a:gd name="T87" fmla="*/ 3704 h 4497"/>
                <a:gd name="T88" fmla="*/ 78 w 3892"/>
                <a:gd name="T89" fmla="*/ 3810 h 4497"/>
                <a:gd name="T90" fmla="*/ 136 w 3892"/>
                <a:gd name="T91" fmla="*/ 3939 h 4497"/>
                <a:gd name="T92" fmla="*/ 251 w 3892"/>
                <a:gd name="T93" fmla="*/ 4084 h 4497"/>
                <a:gd name="T94" fmla="*/ 405 w 3892"/>
                <a:gd name="T95" fmla="*/ 4196 h 4497"/>
                <a:gd name="T96" fmla="*/ 551 w 3892"/>
                <a:gd name="T97" fmla="*/ 4255 h 4497"/>
                <a:gd name="T98" fmla="*/ 660 w 3892"/>
                <a:gd name="T99" fmla="*/ 4278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2" h="4497">
                  <a:moveTo>
                    <a:pt x="1947" y="4497"/>
                  </a:moveTo>
                  <a:lnTo>
                    <a:pt x="1939" y="4495"/>
                  </a:lnTo>
                  <a:lnTo>
                    <a:pt x="1932" y="4493"/>
                  </a:lnTo>
                  <a:lnTo>
                    <a:pt x="1926" y="4488"/>
                  </a:lnTo>
                  <a:lnTo>
                    <a:pt x="1922" y="4482"/>
                  </a:lnTo>
                  <a:lnTo>
                    <a:pt x="1918" y="4474"/>
                  </a:lnTo>
                  <a:lnTo>
                    <a:pt x="1907" y="4457"/>
                  </a:lnTo>
                  <a:lnTo>
                    <a:pt x="1887" y="4434"/>
                  </a:lnTo>
                  <a:lnTo>
                    <a:pt x="1862" y="4407"/>
                  </a:lnTo>
                  <a:lnTo>
                    <a:pt x="1847" y="4394"/>
                  </a:lnTo>
                  <a:lnTo>
                    <a:pt x="1828" y="4380"/>
                  </a:lnTo>
                  <a:lnTo>
                    <a:pt x="1809" y="4369"/>
                  </a:lnTo>
                  <a:lnTo>
                    <a:pt x="1788" y="4357"/>
                  </a:lnTo>
                  <a:lnTo>
                    <a:pt x="1764" y="4348"/>
                  </a:lnTo>
                  <a:lnTo>
                    <a:pt x="1740" y="4342"/>
                  </a:lnTo>
                  <a:lnTo>
                    <a:pt x="1713" y="4336"/>
                  </a:lnTo>
                  <a:lnTo>
                    <a:pt x="1684" y="4336"/>
                  </a:lnTo>
                  <a:lnTo>
                    <a:pt x="685" y="4336"/>
                  </a:lnTo>
                  <a:lnTo>
                    <a:pt x="679" y="4334"/>
                  </a:lnTo>
                  <a:lnTo>
                    <a:pt x="676" y="4334"/>
                  </a:lnTo>
                  <a:lnTo>
                    <a:pt x="641" y="4330"/>
                  </a:lnTo>
                  <a:lnTo>
                    <a:pt x="597" y="4323"/>
                  </a:lnTo>
                  <a:lnTo>
                    <a:pt x="570" y="4317"/>
                  </a:lnTo>
                  <a:lnTo>
                    <a:pt x="543" y="4309"/>
                  </a:lnTo>
                  <a:lnTo>
                    <a:pt x="512" y="4301"/>
                  </a:lnTo>
                  <a:lnTo>
                    <a:pt x="482" y="4292"/>
                  </a:lnTo>
                  <a:lnTo>
                    <a:pt x="451" y="4278"/>
                  </a:lnTo>
                  <a:lnTo>
                    <a:pt x="416" y="4265"/>
                  </a:lnTo>
                  <a:lnTo>
                    <a:pt x="384" y="4248"/>
                  </a:lnTo>
                  <a:lnTo>
                    <a:pt x="349" y="4228"/>
                  </a:lnTo>
                  <a:lnTo>
                    <a:pt x="315" y="4205"/>
                  </a:lnTo>
                  <a:lnTo>
                    <a:pt x="280" y="4180"/>
                  </a:lnTo>
                  <a:lnTo>
                    <a:pt x="247" y="4154"/>
                  </a:lnTo>
                  <a:lnTo>
                    <a:pt x="215" y="4123"/>
                  </a:lnTo>
                  <a:lnTo>
                    <a:pt x="176" y="4083"/>
                  </a:lnTo>
                  <a:lnTo>
                    <a:pt x="144" y="4042"/>
                  </a:lnTo>
                  <a:lnTo>
                    <a:pt x="115" y="4004"/>
                  </a:lnTo>
                  <a:lnTo>
                    <a:pt x="90" y="3965"/>
                  </a:lnTo>
                  <a:lnTo>
                    <a:pt x="69" y="3927"/>
                  </a:lnTo>
                  <a:lnTo>
                    <a:pt x="51" y="3892"/>
                  </a:lnTo>
                  <a:lnTo>
                    <a:pt x="36" y="3858"/>
                  </a:lnTo>
                  <a:lnTo>
                    <a:pt x="26" y="3823"/>
                  </a:lnTo>
                  <a:lnTo>
                    <a:pt x="17" y="3793"/>
                  </a:lnTo>
                  <a:lnTo>
                    <a:pt x="9" y="3762"/>
                  </a:lnTo>
                  <a:lnTo>
                    <a:pt x="5" y="3735"/>
                  </a:lnTo>
                  <a:lnTo>
                    <a:pt x="2" y="3708"/>
                  </a:lnTo>
                  <a:lnTo>
                    <a:pt x="0" y="3664"/>
                  </a:lnTo>
                  <a:lnTo>
                    <a:pt x="0" y="3629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5" y="2"/>
                  </a:lnTo>
                  <a:lnTo>
                    <a:pt x="3881" y="4"/>
                  </a:lnTo>
                  <a:lnTo>
                    <a:pt x="3885" y="8"/>
                  </a:lnTo>
                  <a:lnTo>
                    <a:pt x="3888" y="12"/>
                  </a:lnTo>
                  <a:lnTo>
                    <a:pt x="3890" y="18"/>
                  </a:lnTo>
                  <a:lnTo>
                    <a:pt x="3892" y="21"/>
                  </a:lnTo>
                  <a:lnTo>
                    <a:pt x="3892" y="27"/>
                  </a:lnTo>
                  <a:lnTo>
                    <a:pt x="3892" y="3629"/>
                  </a:lnTo>
                  <a:lnTo>
                    <a:pt x="3892" y="3664"/>
                  </a:lnTo>
                  <a:lnTo>
                    <a:pt x="3888" y="3708"/>
                  </a:lnTo>
                  <a:lnTo>
                    <a:pt x="3887" y="3735"/>
                  </a:lnTo>
                  <a:lnTo>
                    <a:pt x="3881" y="3762"/>
                  </a:lnTo>
                  <a:lnTo>
                    <a:pt x="3875" y="3793"/>
                  </a:lnTo>
                  <a:lnTo>
                    <a:pt x="3865" y="3823"/>
                  </a:lnTo>
                  <a:lnTo>
                    <a:pt x="3854" y="3858"/>
                  </a:lnTo>
                  <a:lnTo>
                    <a:pt x="3840" y="3892"/>
                  </a:lnTo>
                  <a:lnTo>
                    <a:pt x="3823" y="3929"/>
                  </a:lnTo>
                  <a:lnTo>
                    <a:pt x="3802" y="3965"/>
                  </a:lnTo>
                  <a:lnTo>
                    <a:pt x="3777" y="4004"/>
                  </a:lnTo>
                  <a:lnTo>
                    <a:pt x="3748" y="4042"/>
                  </a:lnTo>
                  <a:lnTo>
                    <a:pt x="3716" y="4083"/>
                  </a:lnTo>
                  <a:lnTo>
                    <a:pt x="3677" y="4123"/>
                  </a:lnTo>
                  <a:lnTo>
                    <a:pt x="3643" y="4154"/>
                  </a:lnTo>
                  <a:lnTo>
                    <a:pt x="3608" y="4182"/>
                  </a:lnTo>
                  <a:lnTo>
                    <a:pt x="3574" y="4207"/>
                  </a:lnTo>
                  <a:lnTo>
                    <a:pt x="3539" y="4228"/>
                  </a:lnTo>
                  <a:lnTo>
                    <a:pt x="3504" y="4250"/>
                  </a:lnTo>
                  <a:lnTo>
                    <a:pt x="3470" y="4265"/>
                  </a:lnTo>
                  <a:lnTo>
                    <a:pt x="3435" y="4280"/>
                  </a:lnTo>
                  <a:lnTo>
                    <a:pt x="3403" y="4294"/>
                  </a:lnTo>
                  <a:lnTo>
                    <a:pt x="3372" y="4303"/>
                  </a:lnTo>
                  <a:lnTo>
                    <a:pt x="3341" y="4311"/>
                  </a:lnTo>
                  <a:lnTo>
                    <a:pt x="3312" y="4319"/>
                  </a:lnTo>
                  <a:lnTo>
                    <a:pt x="3287" y="4325"/>
                  </a:lnTo>
                  <a:lnTo>
                    <a:pt x="3241" y="4330"/>
                  </a:lnTo>
                  <a:lnTo>
                    <a:pt x="3209" y="4334"/>
                  </a:lnTo>
                  <a:lnTo>
                    <a:pt x="3207" y="4334"/>
                  </a:lnTo>
                  <a:lnTo>
                    <a:pt x="3207" y="4336"/>
                  </a:lnTo>
                  <a:lnTo>
                    <a:pt x="3195" y="4336"/>
                  </a:lnTo>
                  <a:lnTo>
                    <a:pt x="3189" y="4336"/>
                  </a:lnTo>
                  <a:lnTo>
                    <a:pt x="3186" y="4336"/>
                  </a:lnTo>
                  <a:lnTo>
                    <a:pt x="2210" y="4336"/>
                  </a:lnTo>
                  <a:lnTo>
                    <a:pt x="2181" y="4336"/>
                  </a:lnTo>
                  <a:lnTo>
                    <a:pt x="2152" y="4342"/>
                  </a:lnTo>
                  <a:lnTo>
                    <a:pt x="2127" y="4348"/>
                  </a:lnTo>
                  <a:lnTo>
                    <a:pt x="2104" y="4357"/>
                  </a:lnTo>
                  <a:lnTo>
                    <a:pt x="2083" y="4369"/>
                  </a:lnTo>
                  <a:lnTo>
                    <a:pt x="2064" y="4380"/>
                  </a:lnTo>
                  <a:lnTo>
                    <a:pt x="2045" y="4394"/>
                  </a:lnTo>
                  <a:lnTo>
                    <a:pt x="2029" y="4407"/>
                  </a:lnTo>
                  <a:lnTo>
                    <a:pt x="2005" y="4434"/>
                  </a:lnTo>
                  <a:lnTo>
                    <a:pt x="1985" y="4457"/>
                  </a:lnTo>
                  <a:lnTo>
                    <a:pt x="1974" y="4474"/>
                  </a:lnTo>
                  <a:lnTo>
                    <a:pt x="1970" y="4482"/>
                  </a:lnTo>
                  <a:lnTo>
                    <a:pt x="1966" y="4488"/>
                  </a:lnTo>
                  <a:lnTo>
                    <a:pt x="1960" y="4493"/>
                  </a:lnTo>
                  <a:lnTo>
                    <a:pt x="1953" y="4495"/>
                  </a:lnTo>
                  <a:lnTo>
                    <a:pt x="1947" y="4497"/>
                  </a:lnTo>
                  <a:close/>
                  <a:moveTo>
                    <a:pt x="1684" y="4280"/>
                  </a:moveTo>
                  <a:lnTo>
                    <a:pt x="1709" y="4282"/>
                  </a:lnTo>
                  <a:lnTo>
                    <a:pt x="1734" y="4284"/>
                  </a:lnTo>
                  <a:lnTo>
                    <a:pt x="1757" y="4290"/>
                  </a:lnTo>
                  <a:lnTo>
                    <a:pt x="1778" y="4296"/>
                  </a:lnTo>
                  <a:lnTo>
                    <a:pt x="1799" y="4303"/>
                  </a:lnTo>
                  <a:lnTo>
                    <a:pt x="1818" y="4311"/>
                  </a:lnTo>
                  <a:lnTo>
                    <a:pt x="1836" y="4321"/>
                  </a:lnTo>
                  <a:lnTo>
                    <a:pt x="1853" y="4330"/>
                  </a:lnTo>
                  <a:lnTo>
                    <a:pt x="1884" y="4353"/>
                  </a:lnTo>
                  <a:lnTo>
                    <a:pt x="1909" y="4376"/>
                  </a:lnTo>
                  <a:lnTo>
                    <a:pt x="1930" y="4399"/>
                  </a:lnTo>
                  <a:lnTo>
                    <a:pt x="1947" y="4421"/>
                  </a:lnTo>
                  <a:lnTo>
                    <a:pt x="1962" y="4399"/>
                  </a:lnTo>
                  <a:lnTo>
                    <a:pt x="1983" y="4376"/>
                  </a:lnTo>
                  <a:lnTo>
                    <a:pt x="2008" y="4353"/>
                  </a:lnTo>
                  <a:lnTo>
                    <a:pt x="2039" y="4330"/>
                  </a:lnTo>
                  <a:lnTo>
                    <a:pt x="2056" y="4321"/>
                  </a:lnTo>
                  <a:lnTo>
                    <a:pt x="2074" y="4311"/>
                  </a:lnTo>
                  <a:lnTo>
                    <a:pt x="2093" y="4303"/>
                  </a:lnTo>
                  <a:lnTo>
                    <a:pt x="2114" y="4296"/>
                  </a:lnTo>
                  <a:lnTo>
                    <a:pt x="2135" y="4290"/>
                  </a:lnTo>
                  <a:lnTo>
                    <a:pt x="2158" y="4284"/>
                  </a:lnTo>
                  <a:lnTo>
                    <a:pt x="2183" y="4282"/>
                  </a:lnTo>
                  <a:lnTo>
                    <a:pt x="2210" y="4280"/>
                  </a:lnTo>
                  <a:lnTo>
                    <a:pt x="3189" y="4280"/>
                  </a:lnTo>
                  <a:lnTo>
                    <a:pt x="3209" y="4280"/>
                  </a:lnTo>
                  <a:lnTo>
                    <a:pt x="3245" y="4277"/>
                  </a:lnTo>
                  <a:lnTo>
                    <a:pt x="3268" y="4273"/>
                  </a:lnTo>
                  <a:lnTo>
                    <a:pt x="3293" y="4267"/>
                  </a:lnTo>
                  <a:lnTo>
                    <a:pt x="3324" y="4261"/>
                  </a:lnTo>
                  <a:lnTo>
                    <a:pt x="3355" y="4252"/>
                  </a:lnTo>
                  <a:lnTo>
                    <a:pt x="3387" y="4242"/>
                  </a:lnTo>
                  <a:lnTo>
                    <a:pt x="3422" y="4228"/>
                  </a:lnTo>
                  <a:lnTo>
                    <a:pt x="3458" y="4211"/>
                  </a:lnTo>
                  <a:lnTo>
                    <a:pt x="3493" y="4194"/>
                  </a:lnTo>
                  <a:lnTo>
                    <a:pt x="3531" y="4171"/>
                  </a:lnTo>
                  <a:lnTo>
                    <a:pt x="3568" y="4146"/>
                  </a:lnTo>
                  <a:lnTo>
                    <a:pt x="3602" y="4117"/>
                  </a:lnTo>
                  <a:lnTo>
                    <a:pt x="3639" y="4084"/>
                  </a:lnTo>
                  <a:lnTo>
                    <a:pt x="3673" y="4046"/>
                  </a:lnTo>
                  <a:lnTo>
                    <a:pt x="3704" y="4010"/>
                  </a:lnTo>
                  <a:lnTo>
                    <a:pt x="3731" y="3975"/>
                  </a:lnTo>
                  <a:lnTo>
                    <a:pt x="3754" y="3940"/>
                  </a:lnTo>
                  <a:lnTo>
                    <a:pt x="3773" y="3906"/>
                  </a:lnTo>
                  <a:lnTo>
                    <a:pt x="3789" y="3873"/>
                  </a:lnTo>
                  <a:lnTo>
                    <a:pt x="3802" y="3841"/>
                  </a:lnTo>
                  <a:lnTo>
                    <a:pt x="3814" y="3810"/>
                  </a:lnTo>
                  <a:lnTo>
                    <a:pt x="3821" y="3781"/>
                  </a:lnTo>
                  <a:lnTo>
                    <a:pt x="3827" y="3754"/>
                  </a:lnTo>
                  <a:lnTo>
                    <a:pt x="3831" y="3729"/>
                  </a:lnTo>
                  <a:lnTo>
                    <a:pt x="3835" y="3704"/>
                  </a:lnTo>
                  <a:lnTo>
                    <a:pt x="3837" y="3664"/>
                  </a:lnTo>
                  <a:lnTo>
                    <a:pt x="3839" y="3631"/>
                  </a:lnTo>
                  <a:lnTo>
                    <a:pt x="3839" y="54"/>
                  </a:lnTo>
                  <a:lnTo>
                    <a:pt x="53" y="54"/>
                  </a:lnTo>
                  <a:lnTo>
                    <a:pt x="53" y="3629"/>
                  </a:lnTo>
                  <a:lnTo>
                    <a:pt x="53" y="3662"/>
                  </a:lnTo>
                  <a:lnTo>
                    <a:pt x="55" y="3704"/>
                  </a:lnTo>
                  <a:lnTo>
                    <a:pt x="59" y="3729"/>
                  </a:lnTo>
                  <a:lnTo>
                    <a:pt x="63" y="3754"/>
                  </a:lnTo>
                  <a:lnTo>
                    <a:pt x="69" y="3781"/>
                  </a:lnTo>
                  <a:lnTo>
                    <a:pt x="78" y="3810"/>
                  </a:lnTo>
                  <a:lnTo>
                    <a:pt x="88" y="3841"/>
                  </a:lnTo>
                  <a:lnTo>
                    <a:pt x="101" y="3873"/>
                  </a:lnTo>
                  <a:lnTo>
                    <a:pt x="117" y="3906"/>
                  </a:lnTo>
                  <a:lnTo>
                    <a:pt x="136" y="3939"/>
                  </a:lnTo>
                  <a:lnTo>
                    <a:pt x="159" y="3975"/>
                  </a:lnTo>
                  <a:lnTo>
                    <a:pt x="186" y="4010"/>
                  </a:lnTo>
                  <a:lnTo>
                    <a:pt x="217" y="4046"/>
                  </a:lnTo>
                  <a:lnTo>
                    <a:pt x="251" y="4084"/>
                  </a:lnTo>
                  <a:lnTo>
                    <a:pt x="290" y="4117"/>
                  </a:lnTo>
                  <a:lnTo>
                    <a:pt x="328" y="4148"/>
                  </a:lnTo>
                  <a:lnTo>
                    <a:pt x="366" y="4175"/>
                  </a:lnTo>
                  <a:lnTo>
                    <a:pt x="405" y="4196"/>
                  </a:lnTo>
                  <a:lnTo>
                    <a:pt x="443" y="4215"/>
                  </a:lnTo>
                  <a:lnTo>
                    <a:pt x="480" y="4232"/>
                  </a:lnTo>
                  <a:lnTo>
                    <a:pt x="516" y="4246"/>
                  </a:lnTo>
                  <a:lnTo>
                    <a:pt x="551" y="4255"/>
                  </a:lnTo>
                  <a:lnTo>
                    <a:pt x="581" y="4263"/>
                  </a:lnTo>
                  <a:lnTo>
                    <a:pt x="610" y="4271"/>
                  </a:lnTo>
                  <a:lnTo>
                    <a:pt x="637" y="4275"/>
                  </a:lnTo>
                  <a:lnTo>
                    <a:pt x="660" y="4278"/>
                  </a:lnTo>
                  <a:lnTo>
                    <a:pt x="691" y="4280"/>
                  </a:lnTo>
                  <a:lnTo>
                    <a:pt x="704" y="4280"/>
                  </a:lnTo>
                  <a:lnTo>
                    <a:pt x="1684" y="42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7"/>
            <p:cNvSpPr>
              <a:spLocks/>
            </p:cNvSpPr>
            <p:nvPr userDrawn="1"/>
          </p:nvSpPr>
          <p:spPr bwMode="black">
            <a:xfrm>
              <a:off x="7382321" y="4914928"/>
              <a:ext cx="833876" cy="20191"/>
            </a:xfrm>
            <a:custGeom>
              <a:avLst/>
              <a:gdLst>
                <a:gd name="T0" fmla="*/ 1630 w 1652"/>
                <a:gd name="T1" fmla="*/ 40 h 40"/>
                <a:gd name="T2" fmla="*/ 21 w 1652"/>
                <a:gd name="T3" fmla="*/ 40 h 40"/>
                <a:gd name="T4" fmla="*/ 13 w 1652"/>
                <a:gd name="T5" fmla="*/ 39 h 40"/>
                <a:gd name="T6" fmla="*/ 6 w 1652"/>
                <a:gd name="T7" fmla="*/ 35 h 40"/>
                <a:gd name="T8" fmla="*/ 2 w 1652"/>
                <a:gd name="T9" fmla="*/ 29 h 40"/>
                <a:gd name="T10" fmla="*/ 0 w 1652"/>
                <a:gd name="T11" fmla="*/ 19 h 40"/>
                <a:gd name="T12" fmla="*/ 2 w 1652"/>
                <a:gd name="T13" fmla="*/ 12 h 40"/>
                <a:gd name="T14" fmla="*/ 6 w 1652"/>
                <a:gd name="T15" fmla="*/ 6 h 40"/>
                <a:gd name="T16" fmla="*/ 13 w 1652"/>
                <a:gd name="T17" fmla="*/ 0 h 40"/>
                <a:gd name="T18" fmla="*/ 21 w 1652"/>
                <a:gd name="T19" fmla="*/ 0 h 40"/>
                <a:gd name="T20" fmla="*/ 1630 w 1652"/>
                <a:gd name="T21" fmla="*/ 0 h 40"/>
                <a:gd name="T22" fmla="*/ 1638 w 1652"/>
                <a:gd name="T23" fmla="*/ 0 h 40"/>
                <a:gd name="T24" fmla="*/ 1644 w 1652"/>
                <a:gd name="T25" fmla="*/ 6 h 40"/>
                <a:gd name="T26" fmla="*/ 1650 w 1652"/>
                <a:gd name="T27" fmla="*/ 12 h 40"/>
                <a:gd name="T28" fmla="*/ 1652 w 1652"/>
                <a:gd name="T29" fmla="*/ 19 h 40"/>
                <a:gd name="T30" fmla="*/ 1650 w 1652"/>
                <a:gd name="T31" fmla="*/ 29 h 40"/>
                <a:gd name="T32" fmla="*/ 1644 w 1652"/>
                <a:gd name="T33" fmla="*/ 35 h 40"/>
                <a:gd name="T34" fmla="*/ 1638 w 1652"/>
                <a:gd name="T35" fmla="*/ 39 h 40"/>
                <a:gd name="T36" fmla="*/ 1630 w 1652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2" h="40">
                  <a:moveTo>
                    <a:pt x="1630" y="40"/>
                  </a:moveTo>
                  <a:lnTo>
                    <a:pt x="21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1630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2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3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8"/>
            <p:cNvSpPr>
              <a:spLocks noEditPoints="1"/>
            </p:cNvSpPr>
            <p:nvPr userDrawn="1"/>
          </p:nvSpPr>
          <p:spPr bwMode="black">
            <a:xfrm>
              <a:off x="7078955" y="5156207"/>
              <a:ext cx="1434549" cy="623388"/>
            </a:xfrm>
            <a:custGeom>
              <a:avLst/>
              <a:gdLst>
                <a:gd name="T0" fmla="*/ 2147 w 2842"/>
                <a:gd name="T1" fmla="*/ 1210 h 1235"/>
                <a:gd name="T2" fmla="*/ 2218 w 2842"/>
                <a:gd name="T3" fmla="*/ 1141 h 1235"/>
                <a:gd name="T4" fmla="*/ 2145 w 2842"/>
                <a:gd name="T5" fmla="*/ 1077 h 1235"/>
                <a:gd name="T6" fmla="*/ 1728 w 2842"/>
                <a:gd name="T7" fmla="*/ 1152 h 1235"/>
                <a:gd name="T8" fmla="*/ 1300 w 2842"/>
                <a:gd name="T9" fmla="*/ 1166 h 1235"/>
                <a:gd name="T10" fmla="*/ 876 w 2842"/>
                <a:gd name="T11" fmla="*/ 1118 h 1235"/>
                <a:gd name="T12" fmla="*/ 465 w 2842"/>
                <a:gd name="T13" fmla="*/ 1006 h 1235"/>
                <a:gd name="T14" fmla="*/ 693 w 2842"/>
                <a:gd name="T15" fmla="*/ 1195 h 1235"/>
                <a:gd name="T16" fmla="*/ 682 w 2842"/>
                <a:gd name="T17" fmla="*/ 1229 h 1235"/>
                <a:gd name="T18" fmla="*/ 612 w 2842"/>
                <a:gd name="T19" fmla="*/ 1204 h 1235"/>
                <a:gd name="T20" fmla="*/ 376 w 2842"/>
                <a:gd name="T21" fmla="*/ 1001 h 1235"/>
                <a:gd name="T22" fmla="*/ 194 w 2842"/>
                <a:gd name="T23" fmla="*/ 753 h 1235"/>
                <a:gd name="T24" fmla="*/ 69 w 2842"/>
                <a:gd name="T25" fmla="*/ 475 h 1235"/>
                <a:gd name="T26" fmla="*/ 8 w 2842"/>
                <a:gd name="T27" fmla="*/ 171 h 1235"/>
                <a:gd name="T28" fmla="*/ 4 w 2842"/>
                <a:gd name="T29" fmla="*/ 16 h 1235"/>
                <a:gd name="T30" fmla="*/ 38 w 2842"/>
                <a:gd name="T31" fmla="*/ 0 h 1235"/>
                <a:gd name="T32" fmla="*/ 59 w 2842"/>
                <a:gd name="T33" fmla="*/ 31 h 1235"/>
                <a:gd name="T34" fmla="*/ 92 w 2842"/>
                <a:gd name="T35" fmla="*/ 332 h 1235"/>
                <a:gd name="T36" fmla="*/ 576 w 2842"/>
                <a:gd name="T37" fmla="*/ 571 h 1235"/>
                <a:gd name="T38" fmla="*/ 1164 w 2842"/>
                <a:gd name="T39" fmla="*/ 688 h 1235"/>
                <a:gd name="T40" fmla="*/ 1767 w 2842"/>
                <a:gd name="T41" fmla="*/ 680 h 1235"/>
                <a:gd name="T42" fmla="*/ 2350 w 2842"/>
                <a:gd name="T43" fmla="*/ 544 h 1235"/>
                <a:gd name="T44" fmla="*/ 2761 w 2842"/>
                <a:gd name="T45" fmla="*/ 290 h 1235"/>
                <a:gd name="T46" fmla="*/ 2785 w 2842"/>
                <a:gd name="T47" fmla="*/ 29 h 1235"/>
                <a:gd name="T48" fmla="*/ 2813 w 2842"/>
                <a:gd name="T49" fmla="*/ 2 h 1235"/>
                <a:gd name="T50" fmla="*/ 2842 w 2842"/>
                <a:gd name="T51" fmla="*/ 37 h 1235"/>
                <a:gd name="T52" fmla="*/ 2809 w 2842"/>
                <a:gd name="T53" fmla="*/ 348 h 1235"/>
                <a:gd name="T54" fmla="*/ 2710 w 2842"/>
                <a:gd name="T55" fmla="*/ 638 h 1235"/>
                <a:gd name="T56" fmla="*/ 2550 w 2842"/>
                <a:gd name="T57" fmla="*/ 899 h 1235"/>
                <a:gd name="T58" fmla="*/ 2337 w 2842"/>
                <a:gd name="T59" fmla="*/ 1124 h 1235"/>
                <a:gd name="T60" fmla="*/ 376 w 2842"/>
                <a:gd name="T61" fmla="*/ 910 h 1235"/>
                <a:gd name="T62" fmla="*/ 824 w 2842"/>
                <a:gd name="T63" fmla="*/ 1047 h 1235"/>
                <a:gd name="T64" fmla="*/ 1287 w 2842"/>
                <a:gd name="T65" fmla="*/ 1108 h 1235"/>
                <a:gd name="T66" fmla="*/ 1757 w 2842"/>
                <a:gd name="T67" fmla="*/ 1091 h 1235"/>
                <a:gd name="T68" fmla="*/ 2214 w 2842"/>
                <a:gd name="T69" fmla="*/ 999 h 1235"/>
                <a:gd name="T70" fmla="*/ 2575 w 2842"/>
                <a:gd name="T71" fmla="*/ 763 h 1235"/>
                <a:gd name="T72" fmla="*/ 2178 w 2842"/>
                <a:gd name="T73" fmla="*/ 864 h 1235"/>
                <a:gd name="T74" fmla="*/ 1653 w 2842"/>
                <a:gd name="T75" fmla="*/ 955 h 1235"/>
                <a:gd name="T76" fmla="*/ 1116 w 2842"/>
                <a:gd name="T77" fmla="*/ 947 h 1235"/>
                <a:gd name="T78" fmla="*/ 593 w 2842"/>
                <a:gd name="T79" fmla="*/ 843 h 1235"/>
                <a:gd name="T80" fmla="*/ 301 w 2842"/>
                <a:gd name="T81" fmla="*/ 814 h 1235"/>
                <a:gd name="T82" fmla="*/ 486 w 2842"/>
                <a:gd name="T83" fmla="*/ 747 h 1235"/>
                <a:gd name="T84" fmla="*/ 1023 w 2842"/>
                <a:gd name="T85" fmla="*/ 878 h 1235"/>
                <a:gd name="T86" fmla="*/ 1582 w 2842"/>
                <a:gd name="T87" fmla="*/ 901 h 1235"/>
                <a:gd name="T88" fmla="*/ 2132 w 2842"/>
                <a:gd name="T89" fmla="*/ 816 h 1235"/>
                <a:gd name="T90" fmla="*/ 2652 w 2842"/>
                <a:gd name="T91" fmla="*/ 624 h 1235"/>
                <a:gd name="T92" fmla="*/ 2491 w 2842"/>
                <a:gd name="T93" fmla="*/ 553 h 1235"/>
                <a:gd name="T94" fmla="*/ 1926 w 2842"/>
                <a:gd name="T95" fmla="*/ 715 h 1235"/>
                <a:gd name="T96" fmla="*/ 1338 w 2842"/>
                <a:gd name="T97" fmla="*/ 757 h 1235"/>
                <a:gd name="T98" fmla="*/ 755 w 2842"/>
                <a:gd name="T99" fmla="*/ 680 h 1235"/>
                <a:gd name="T100" fmla="*/ 200 w 2842"/>
                <a:gd name="T101" fmla="*/ 486 h 1235"/>
                <a:gd name="T102" fmla="*/ 2220 w 2842"/>
                <a:gd name="T103" fmla="*/ 642 h 1235"/>
                <a:gd name="T104" fmla="*/ 2197 w 2842"/>
                <a:gd name="T105" fmla="*/ 613 h 1235"/>
                <a:gd name="T106" fmla="*/ 2214 w 2842"/>
                <a:gd name="T107" fmla="*/ 382 h 1235"/>
                <a:gd name="T108" fmla="*/ 2251 w 2842"/>
                <a:gd name="T109" fmla="*/ 394 h 1235"/>
                <a:gd name="T110" fmla="*/ 2251 w 2842"/>
                <a:gd name="T111" fmla="*/ 63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2" h="1235">
                  <a:moveTo>
                    <a:pt x="2176" y="1235"/>
                  </a:moveTo>
                  <a:lnTo>
                    <a:pt x="2170" y="1233"/>
                  </a:lnTo>
                  <a:lnTo>
                    <a:pt x="2162" y="1231"/>
                  </a:lnTo>
                  <a:lnTo>
                    <a:pt x="2157" y="1227"/>
                  </a:lnTo>
                  <a:lnTo>
                    <a:pt x="2151" y="1221"/>
                  </a:lnTo>
                  <a:lnTo>
                    <a:pt x="2149" y="1216"/>
                  </a:lnTo>
                  <a:lnTo>
                    <a:pt x="2147" y="1210"/>
                  </a:lnTo>
                  <a:lnTo>
                    <a:pt x="2147" y="1204"/>
                  </a:lnTo>
                  <a:lnTo>
                    <a:pt x="2149" y="1200"/>
                  </a:lnTo>
                  <a:lnTo>
                    <a:pt x="2149" y="1195"/>
                  </a:lnTo>
                  <a:lnTo>
                    <a:pt x="2153" y="1189"/>
                  </a:lnTo>
                  <a:lnTo>
                    <a:pt x="2157" y="1185"/>
                  </a:lnTo>
                  <a:lnTo>
                    <a:pt x="2160" y="1181"/>
                  </a:lnTo>
                  <a:lnTo>
                    <a:pt x="2218" y="1141"/>
                  </a:lnTo>
                  <a:lnTo>
                    <a:pt x="2276" y="1099"/>
                  </a:lnTo>
                  <a:lnTo>
                    <a:pt x="2327" y="1054"/>
                  </a:lnTo>
                  <a:lnTo>
                    <a:pt x="2379" y="1006"/>
                  </a:lnTo>
                  <a:lnTo>
                    <a:pt x="2322" y="1028"/>
                  </a:lnTo>
                  <a:lnTo>
                    <a:pt x="2262" y="1045"/>
                  </a:lnTo>
                  <a:lnTo>
                    <a:pt x="2205" y="1062"/>
                  </a:lnTo>
                  <a:lnTo>
                    <a:pt x="2145" y="1077"/>
                  </a:lnTo>
                  <a:lnTo>
                    <a:pt x="2087" y="1093"/>
                  </a:lnTo>
                  <a:lnTo>
                    <a:pt x="2028" y="1106"/>
                  </a:lnTo>
                  <a:lnTo>
                    <a:pt x="1968" y="1118"/>
                  </a:lnTo>
                  <a:lnTo>
                    <a:pt x="1909" y="1129"/>
                  </a:lnTo>
                  <a:lnTo>
                    <a:pt x="1849" y="1139"/>
                  </a:lnTo>
                  <a:lnTo>
                    <a:pt x="1788" y="1147"/>
                  </a:lnTo>
                  <a:lnTo>
                    <a:pt x="1728" y="1152"/>
                  </a:lnTo>
                  <a:lnTo>
                    <a:pt x="1667" y="1158"/>
                  </a:lnTo>
                  <a:lnTo>
                    <a:pt x="1605" y="1164"/>
                  </a:lnTo>
                  <a:lnTo>
                    <a:pt x="1546" y="1166"/>
                  </a:lnTo>
                  <a:lnTo>
                    <a:pt x="1484" y="1168"/>
                  </a:lnTo>
                  <a:lnTo>
                    <a:pt x="1423" y="1170"/>
                  </a:lnTo>
                  <a:lnTo>
                    <a:pt x="1360" y="1168"/>
                  </a:lnTo>
                  <a:lnTo>
                    <a:pt x="1300" y="1166"/>
                  </a:lnTo>
                  <a:lnTo>
                    <a:pt x="1239" y="1164"/>
                  </a:lnTo>
                  <a:lnTo>
                    <a:pt x="1177" y="1158"/>
                  </a:lnTo>
                  <a:lnTo>
                    <a:pt x="1116" y="1152"/>
                  </a:lnTo>
                  <a:lnTo>
                    <a:pt x="1056" y="1147"/>
                  </a:lnTo>
                  <a:lnTo>
                    <a:pt x="995" y="1137"/>
                  </a:lnTo>
                  <a:lnTo>
                    <a:pt x="935" y="1129"/>
                  </a:lnTo>
                  <a:lnTo>
                    <a:pt x="876" y="1118"/>
                  </a:lnTo>
                  <a:lnTo>
                    <a:pt x="816" y="1106"/>
                  </a:lnTo>
                  <a:lnTo>
                    <a:pt x="757" y="1093"/>
                  </a:lnTo>
                  <a:lnTo>
                    <a:pt x="697" y="1077"/>
                  </a:lnTo>
                  <a:lnTo>
                    <a:pt x="639" y="1062"/>
                  </a:lnTo>
                  <a:lnTo>
                    <a:pt x="580" y="1045"/>
                  </a:lnTo>
                  <a:lnTo>
                    <a:pt x="522" y="1026"/>
                  </a:lnTo>
                  <a:lnTo>
                    <a:pt x="465" y="1006"/>
                  </a:lnTo>
                  <a:lnTo>
                    <a:pt x="515" y="1054"/>
                  </a:lnTo>
                  <a:lnTo>
                    <a:pt x="568" y="1099"/>
                  </a:lnTo>
                  <a:lnTo>
                    <a:pt x="624" y="1141"/>
                  </a:lnTo>
                  <a:lnTo>
                    <a:pt x="682" y="1181"/>
                  </a:lnTo>
                  <a:lnTo>
                    <a:pt x="685" y="1185"/>
                  </a:lnTo>
                  <a:lnTo>
                    <a:pt x="689" y="1189"/>
                  </a:lnTo>
                  <a:lnTo>
                    <a:pt x="693" y="1195"/>
                  </a:lnTo>
                  <a:lnTo>
                    <a:pt x="695" y="1198"/>
                  </a:lnTo>
                  <a:lnTo>
                    <a:pt x="695" y="1204"/>
                  </a:lnTo>
                  <a:lnTo>
                    <a:pt x="695" y="1210"/>
                  </a:lnTo>
                  <a:lnTo>
                    <a:pt x="693" y="1216"/>
                  </a:lnTo>
                  <a:lnTo>
                    <a:pt x="689" y="1221"/>
                  </a:lnTo>
                  <a:lnTo>
                    <a:pt x="687" y="1225"/>
                  </a:lnTo>
                  <a:lnTo>
                    <a:pt x="682" y="1229"/>
                  </a:lnTo>
                  <a:lnTo>
                    <a:pt x="678" y="1231"/>
                  </a:lnTo>
                  <a:lnTo>
                    <a:pt x="672" y="1233"/>
                  </a:lnTo>
                  <a:lnTo>
                    <a:pt x="666" y="1235"/>
                  </a:lnTo>
                  <a:lnTo>
                    <a:pt x="661" y="1233"/>
                  </a:lnTo>
                  <a:lnTo>
                    <a:pt x="655" y="1233"/>
                  </a:lnTo>
                  <a:lnTo>
                    <a:pt x="651" y="1229"/>
                  </a:lnTo>
                  <a:lnTo>
                    <a:pt x="612" y="1204"/>
                  </a:lnTo>
                  <a:lnTo>
                    <a:pt x="576" y="1177"/>
                  </a:lnTo>
                  <a:lnTo>
                    <a:pt x="540" y="1150"/>
                  </a:lnTo>
                  <a:lnTo>
                    <a:pt x="505" y="1122"/>
                  </a:lnTo>
                  <a:lnTo>
                    <a:pt x="472" y="1093"/>
                  </a:lnTo>
                  <a:lnTo>
                    <a:pt x="440" y="1062"/>
                  </a:lnTo>
                  <a:lnTo>
                    <a:pt x="407" y="1031"/>
                  </a:lnTo>
                  <a:lnTo>
                    <a:pt x="376" y="1001"/>
                  </a:lnTo>
                  <a:lnTo>
                    <a:pt x="347" y="968"/>
                  </a:lnTo>
                  <a:lnTo>
                    <a:pt x="319" y="933"/>
                  </a:lnTo>
                  <a:lnTo>
                    <a:pt x="292" y="899"/>
                  </a:lnTo>
                  <a:lnTo>
                    <a:pt x="267" y="864"/>
                  </a:lnTo>
                  <a:lnTo>
                    <a:pt x="240" y="828"/>
                  </a:lnTo>
                  <a:lnTo>
                    <a:pt x="217" y="791"/>
                  </a:lnTo>
                  <a:lnTo>
                    <a:pt x="194" y="753"/>
                  </a:lnTo>
                  <a:lnTo>
                    <a:pt x="173" y="715"/>
                  </a:lnTo>
                  <a:lnTo>
                    <a:pt x="152" y="676"/>
                  </a:lnTo>
                  <a:lnTo>
                    <a:pt x="134" y="638"/>
                  </a:lnTo>
                  <a:lnTo>
                    <a:pt x="115" y="597"/>
                  </a:lnTo>
                  <a:lnTo>
                    <a:pt x="100" y="557"/>
                  </a:lnTo>
                  <a:lnTo>
                    <a:pt x="82" y="515"/>
                  </a:lnTo>
                  <a:lnTo>
                    <a:pt x="69" y="475"/>
                  </a:lnTo>
                  <a:lnTo>
                    <a:pt x="56" y="432"/>
                  </a:lnTo>
                  <a:lnTo>
                    <a:pt x="44" y="390"/>
                  </a:lnTo>
                  <a:lnTo>
                    <a:pt x="34" y="346"/>
                  </a:lnTo>
                  <a:lnTo>
                    <a:pt x="25" y="304"/>
                  </a:lnTo>
                  <a:lnTo>
                    <a:pt x="17" y="259"/>
                  </a:lnTo>
                  <a:lnTo>
                    <a:pt x="11" y="215"/>
                  </a:lnTo>
                  <a:lnTo>
                    <a:pt x="8" y="171"/>
                  </a:lnTo>
                  <a:lnTo>
                    <a:pt x="4" y="127"/>
                  </a:lnTo>
                  <a:lnTo>
                    <a:pt x="2" y="81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6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59" y="31"/>
                  </a:lnTo>
                  <a:lnTo>
                    <a:pt x="59" y="75"/>
                  </a:lnTo>
                  <a:lnTo>
                    <a:pt x="61" y="117"/>
                  </a:lnTo>
                  <a:lnTo>
                    <a:pt x="65" y="162"/>
                  </a:lnTo>
                  <a:lnTo>
                    <a:pt x="69" y="204"/>
                  </a:lnTo>
                  <a:lnTo>
                    <a:pt x="75" y="248"/>
                  </a:lnTo>
                  <a:lnTo>
                    <a:pt x="82" y="290"/>
                  </a:lnTo>
                  <a:lnTo>
                    <a:pt x="92" y="332"/>
                  </a:lnTo>
                  <a:lnTo>
                    <a:pt x="102" y="373"/>
                  </a:lnTo>
                  <a:lnTo>
                    <a:pt x="178" y="413"/>
                  </a:lnTo>
                  <a:lnTo>
                    <a:pt x="255" y="450"/>
                  </a:lnTo>
                  <a:lnTo>
                    <a:pt x="334" y="482"/>
                  </a:lnTo>
                  <a:lnTo>
                    <a:pt x="413" y="515"/>
                  </a:lnTo>
                  <a:lnTo>
                    <a:pt x="493" y="544"/>
                  </a:lnTo>
                  <a:lnTo>
                    <a:pt x="576" y="571"/>
                  </a:lnTo>
                  <a:lnTo>
                    <a:pt x="657" y="595"/>
                  </a:lnTo>
                  <a:lnTo>
                    <a:pt x="741" y="617"/>
                  </a:lnTo>
                  <a:lnTo>
                    <a:pt x="824" y="636"/>
                  </a:lnTo>
                  <a:lnTo>
                    <a:pt x="908" y="653"/>
                  </a:lnTo>
                  <a:lnTo>
                    <a:pt x="993" y="668"/>
                  </a:lnTo>
                  <a:lnTo>
                    <a:pt x="1079" y="680"/>
                  </a:lnTo>
                  <a:lnTo>
                    <a:pt x="1164" y="688"/>
                  </a:lnTo>
                  <a:lnTo>
                    <a:pt x="1250" y="695"/>
                  </a:lnTo>
                  <a:lnTo>
                    <a:pt x="1337" y="699"/>
                  </a:lnTo>
                  <a:lnTo>
                    <a:pt x="1423" y="701"/>
                  </a:lnTo>
                  <a:lnTo>
                    <a:pt x="1507" y="699"/>
                  </a:lnTo>
                  <a:lnTo>
                    <a:pt x="1594" y="695"/>
                  </a:lnTo>
                  <a:lnTo>
                    <a:pt x="1680" y="688"/>
                  </a:lnTo>
                  <a:lnTo>
                    <a:pt x="1767" y="680"/>
                  </a:lnTo>
                  <a:lnTo>
                    <a:pt x="1851" y="668"/>
                  </a:lnTo>
                  <a:lnTo>
                    <a:pt x="1936" y="653"/>
                  </a:lnTo>
                  <a:lnTo>
                    <a:pt x="2020" y="636"/>
                  </a:lnTo>
                  <a:lnTo>
                    <a:pt x="2103" y="617"/>
                  </a:lnTo>
                  <a:lnTo>
                    <a:pt x="2187" y="595"/>
                  </a:lnTo>
                  <a:lnTo>
                    <a:pt x="2268" y="571"/>
                  </a:lnTo>
                  <a:lnTo>
                    <a:pt x="2350" y="544"/>
                  </a:lnTo>
                  <a:lnTo>
                    <a:pt x="2431" y="515"/>
                  </a:lnTo>
                  <a:lnTo>
                    <a:pt x="2510" y="482"/>
                  </a:lnTo>
                  <a:lnTo>
                    <a:pt x="2589" y="450"/>
                  </a:lnTo>
                  <a:lnTo>
                    <a:pt x="2665" y="413"/>
                  </a:lnTo>
                  <a:lnTo>
                    <a:pt x="2742" y="373"/>
                  </a:lnTo>
                  <a:lnTo>
                    <a:pt x="2752" y="332"/>
                  </a:lnTo>
                  <a:lnTo>
                    <a:pt x="2761" y="290"/>
                  </a:lnTo>
                  <a:lnTo>
                    <a:pt x="2767" y="250"/>
                  </a:lnTo>
                  <a:lnTo>
                    <a:pt x="2773" y="208"/>
                  </a:lnTo>
                  <a:lnTo>
                    <a:pt x="2779" y="165"/>
                  </a:lnTo>
                  <a:lnTo>
                    <a:pt x="2783" y="121"/>
                  </a:lnTo>
                  <a:lnTo>
                    <a:pt x="2785" y="79"/>
                  </a:lnTo>
                  <a:lnTo>
                    <a:pt x="2785" y="37"/>
                  </a:lnTo>
                  <a:lnTo>
                    <a:pt x="2785" y="29"/>
                  </a:lnTo>
                  <a:lnTo>
                    <a:pt x="2786" y="23"/>
                  </a:lnTo>
                  <a:lnTo>
                    <a:pt x="2790" y="18"/>
                  </a:lnTo>
                  <a:lnTo>
                    <a:pt x="2794" y="14"/>
                  </a:lnTo>
                  <a:lnTo>
                    <a:pt x="2798" y="10"/>
                  </a:lnTo>
                  <a:lnTo>
                    <a:pt x="2802" y="6"/>
                  </a:lnTo>
                  <a:lnTo>
                    <a:pt x="2808" y="4"/>
                  </a:lnTo>
                  <a:lnTo>
                    <a:pt x="2813" y="2"/>
                  </a:lnTo>
                  <a:lnTo>
                    <a:pt x="2825" y="4"/>
                  </a:lnTo>
                  <a:lnTo>
                    <a:pt x="2834" y="10"/>
                  </a:lnTo>
                  <a:lnTo>
                    <a:pt x="2838" y="14"/>
                  </a:lnTo>
                  <a:lnTo>
                    <a:pt x="2840" y="18"/>
                  </a:lnTo>
                  <a:lnTo>
                    <a:pt x="2842" y="23"/>
                  </a:lnTo>
                  <a:lnTo>
                    <a:pt x="2842" y="29"/>
                  </a:lnTo>
                  <a:lnTo>
                    <a:pt x="2842" y="37"/>
                  </a:lnTo>
                  <a:lnTo>
                    <a:pt x="2842" y="81"/>
                  </a:lnTo>
                  <a:lnTo>
                    <a:pt x="2840" y="127"/>
                  </a:lnTo>
                  <a:lnTo>
                    <a:pt x="2836" y="171"/>
                  </a:lnTo>
                  <a:lnTo>
                    <a:pt x="2833" y="215"/>
                  </a:lnTo>
                  <a:lnTo>
                    <a:pt x="2825" y="259"/>
                  </a:lnTo>
                  <a:lnTo>
                    <a:pt x="2817" y="304"/>
                  </a:lnTo>
                  <a:lnTo>
                    <a:pt x="2809" y="348"/>
                  </a:lnTo>
                  <a:lnTo>
                    <a:pt x="2798" y="390"/>
                  </a:lnTo>
                  <a:lnTo>
                    <a:pt x="2786" y="432"/>
                  </a:lnTo>
                  <a:lnTo>
                    <a:pt x="2775" y="475"/>
                  </a:lnTo>
                  <a:lnTo>
                    <a:pt x="2760" y="517"/>
                  </a:lnTo>
                  <a:lnTo>
                    <a:pt x="2744" y="557"/>
                  </a:lnTo>
                  <a:lnTo>
                    <a:pt x="2729" y="597"/>
                  </a:lnTo>
                  <a:lnTo>
                    <a:pt x="2710" y="638"/>
                  </a:lnTo>
                  <a:lnTo>
                    <a:pt x="2690" y="678"/>
                  </a:lnTo>
                  <a:lnTo>
                    <a:pt x="2671" y="716"/>
                  </a:lnTo>
                  <a:lnTo>
                    <a:pt x="2648" y="755"/>
                  </a:lnTo>
                  <a:lnTo>
                    <a:pt x="2627" y="791"/>
                  </a:lnTo>
                  <a:lnTo>
                    <a:pt x="2602" y="828"/>
                  </a:lnTo>
                  <a:lnTo>
                    <a:pt x="2577" y="864"/>
                  </a:lnTo>
                  <a:lnTo>
                    <a:pt x="2550" y="899"/>
                  </a:lnTo>
                  <a:lnTo>
                    <a:pt x="2523" y="933"/>
                  </a:lnTo>
                  <a:lnTo>
                    <a:pt x="2495" y="968"/>
                  </a:lnTo>
                  <a:lnTo>
                    <a:pt x="2466" y="1001"/>
                  </a:lnTo>
                  <a:lnTo>
                    <a:pt x="2435" y="1033"/>
                  </a:lnTo>
                  <a:lnTo>
                    <a:pt x="2404" y="1064"/>
                  </a:lnTo>
                  <a:lnTo>
                    <a:pt x="2372" y="1095"/>
                  </a:lnTo>
                  <a:lnTo>
                    <a:pt x="2337" y="1124"/>
                  </a:lnTo>
                  <a:lnTo>
                    <a:pt x="2302" y="1152"/>
                  </a:lnTo>
                  <a:lnTo>
                    <a:pt x="2266" y="1179"/>
                  </a:lnTo>
                  <a:lnTo>
                    <a:pt x="2230" y="1204"/>
                  </a:lnTo>
                  <a:lnTo>
                    <a:pt x="2193" y="1231"/>
                  </a:lnTo>
                  <a:lnTo>
                    <a:pt x="2185" y="1233"/>
                  </a:lnTo>
                  <a:lnTo>
                    <a:pt x="2176" y="1235"/>
                  </a:lnTo>
                  <a:close/>
                  <a:moveTo>
                    <a:pt x="376" y="910"/>
                  </a:moveTo>
                  <a:lnTo>
                    <a:pt x="440" y="935"/>
                  </a:lnTo>
                  <a:lnTo>
                    <a:pt x="503" y="958"/>
                  </a:lnTo>
                  <a:lnTo>
                    <a:pt x="566" y="980"/>
                  </a:lnTo>
                  <a:lnTo>
                    <a:pt x="630" y="999"/>
                  </a:lnTo>
                  <a:lnTo>
                    <a:pt x="693" y="1016"/>
                  </a:lnTo>
                  <a:lnTo>
                    <a:pt x="758" y="1033"/>
                  </a:lnTo>
                  <a:lnTo>
                    <a:pt x="824" y="1047"/>
                  </a:lnTo>
                  <a:lnTo>
                    <a:pt x="889" y="1060"/>
                  </a:lnTo>
                  <a:lnTo>
                    <a:pt x="954" y="1072"/>
                  </a:lnTo>
                  <a:lnTo>
                    <a:pt x="1020" y="1083"/>
                  </a:lnTo>
                  <a:lnTo>
                    <a:pt x="1087" y="1091"/>
                  </a:lnTo>
                  <a:lnTo>
                    <a:pt x="1154" y="1099"/>
                  </a:lnTo>
                  <a:lnTo>
                    <a:pt x="1219" y="1104"/>
                  </a:lnTo>
                  <a:lnTo>
                    <a:pt x="1287" y="1108"/>
                  </a:lnTo>
                  <a:lnTo>
                    <a:pt x="1354" y="1110"/>
                  </a:lnTo>
                  <a:lnTo>
                    <a:pt x="1423" y="1110"/>
                  </a:lnTo>
                  <a:lnTo>
                    <a:pt x="1490" y="1110"/>
                  </a:lnTo>
                  <a:lnTo>
                    <a:pt x="1557" y="1108"/>
                  </a:lnTo>
                  <a:lnTo>
                    <a:pt x="1625" y="1104"/>
                  </a:lnTo>
                  <a:lnTo>
                    <a:pt x="1692" y="1099"/>
                  </a:lnTo>
                  <a:lnTo>
                    <a:pt x="1757" y="1091"/>
                  </a:lnTo>
                  <a:lnTo>
                    <a:pt x="1824" y="1083"/>
                  </a:lnTo>
                  <a:lnTo>
                    <a:pt x="1890" y="1072"/>
                  </a:lnTo>
                  <a:lnTo>
                    <a:pt x="1955" y="1060"/>
                  </a:lnTo>
                  <a:lnTo>
                    <a:pt x="2020" y="1047"/>
                  </a:lnTo>
                  <a:lnTo>
                    <a:pt x="2085" y="1033"/>
                  </a:lnTo>
                  <a:lnTo>
                    <a:pt x="2151" y="1016"/>
                  </a:lnTo>
                  <a:lnTo>
                    <a:pt x="2214" y="999"/>
                  </a:lnTo>
                  <a:lnTo>
                    <a:pt x="2278" y="980"/>
                  </a:lnTo>
                  <a:lnTo>
                    <a:pt x="2341" y="958"/>
                  </a:lnTo>
                  <a:lnTo>
                    <a:pt x="2404" y="935"/>
                  </a:lnTo>
                  <a:lnTo>
                    <a:pt x="2466" y="912"/>
                  </a:lnTo>
                  <a:lnTo>
                    <a:pt x="2506" y="864"/>
                  </a:lnTo>
                  <a:lnTo>
                    <a:pt x="2541" y="814"/>
                  </a:lnTo>
                  <a:lnTo>
                    <a:pt x="2575" y="763"/>
                  </a:lnTo>
                  <a:lnTo>
                    <a:pt x="2608" y="711"/>
                  </a:lnTo>
                  <a:lnTo>
                    <a:pt x="2537" y="741"/>
                  </a:lnTo>
                  <a:lnTo>
                    <a:pt x="2466" y="770"/>
                  </a:lnTo>
                  <a:lnTo>
                    <a:pt x="2395" y="795"/>
                  </a:lnTo>
                  <a:lnTo>
                    <a:pt x="2324" y="820"/>
                  </a:lnTo>
                  <a:lnTo>
                    <a:pt x="2251" y="843"/>
                  </a:lnTo>
                  <a:lnTo>
                    <a:pt x="2178" y="864"/>
                  </a:lnTo>
                  <a:lnTo>
                    <a:pt x="2105" y="884"/>
                  </a:lnTo>
                  <a:lnTo>
                    <a:pt x="2030" y="901"/>
                  </a:lnTo>
                  <a:lnTo>
                    <a:pt x="1955" y="914"/>
                  </a:lnTo>
                  <a:lnTo>
                    <a:pt x="1880" y="928"/>
                  </a:lnTo>
                  <a:lnTo>
                    <a:pt x="1805" y="939"/>
                  </a:lnTo>
                  <a:lnTo>
                    <a:pt x="1730" y="947"/>
                  </a:lnTo>
                  <a:lnTo>
                    <a:pt x="1653" y="955"/>
                  </a:lnTo>
                  <a:lnTo>
                    <a:pt x="1577" y="960"/>
                  </a:lnTo>
                  <a:lnTo>
                    <a:pt x="1500" y="962"/>
                  </a:lnTo>
                  <a:lnTo>
                    <a:pt x="1423" y="964"/>
                  </a:lnTo>
                  <a:lnTo>
                    <a:pt x="1344" y="962"/>
                  </a:lnTo>
                  <a:lnTo>
                    <a:pt x="1267" y="960"/>
                  </a:lnTo>
                  <a:lnTo>
                    <a:pt x="1191" y="955"/>
                  </a:lnTo>
                  <a:lnTo>
                    <a:pt x="1116" y="947"/>
                  </a:lnTo>
                  <a:lnTo>
                    <a:pt x="1039" y="939"/>
                  </a:lnTo>
                  <a:lnTo>
                    <a:pt x="964" y="928"/>
                  </a:lnTo>
                  <a:lnTo>
                    <a:pt x="889" y="914"/>
                  </a:lnTo>
                  <a:lnTo>
                    <a:pt x="814" y="901"/>
                  </a:lnTo>
                  <a:lnTo>
                    <a:pt x="741" y="884"/>
                  </a:lnTo>
                  <a:lnTo>
                    <a:pt x="666" y="864"/>
                  </a:lnTo>
                  <a:lnTo>
                    <a:pt x="593" y="843"/>
                  </a:lnTo>
                  <a:lnTo>
                    <a:pt x="520" y="820"/>
                  </a:lnTo>
                  <a:lnTo>
                    <a:pt x="449" y="795"/>
                  </a:lnTo>
                  <a:lnTo>
                    <a:pt x="378" y="768"/>
                  </a:lnTo>
                  <a:lnTo>
                    <a:pt x="307" y="740"/>
                  </a:lnTo>
                  <a:lnTo>
                    <a:pt x="236" y="709"/>
                  </a:lnTo>
                  <a:lnTo>
                    <a:pt x="269" y="763"/>
                  </a:lnTo>
                  <a:lnTo>
                    <a:pt x="301" y="814"/>
                  </a:lnTo>
                  <a:lnTo>
                    <a:pt x="338" y="862"/>
                  </a:lnTo>
                  <a:lnTo>
                    <a:pt x="376" y="910"/>
                  </a:lnTo>
                  <a:close/>
                  <a:moveTo>
                    <a:pt x="192" y="624"/>
                  </a:moveTo>
                  <a:lnTo>
                    <a:pt x="265" y="659"/>
                  </a:lnTo>
                  <a:lnTo>
                    <a:pt x="338" y="690"/>
                  </a:lnTo>
                  <a:lnTo>
                    <a:pt x="413" y="720"/>
                  </a:lnTo>
                  <a:lnTo>
                    <a:pt x="486" y="747"/>
                  </a:lnTo>
                  <a:lnTo>
                    <a:pt x="561" y="772"/>
                  </a:lnTo>
                  <a:lnTo>
                    <a:pt x="637" y="795"/>
                  </a:lnTo>
                  <a:lnTo>
                    <a:pt x="712" y="816"/>
                  </a:lnTo>
                  <a:lnTo>
                    <a:pt x="789" y="836"/>
                  </a:lnTo>
                  <a:lnTo>
                    <a:pt x="868" y="851"/>
                  </a:lnTo>
                  <a:lnTo>
                    <a:pt x="945" y="866"/>
                  </a:lnTo>
                  <a:lnTo>
                    <a:pt x="1023" y="878"/>
                  </a:lnTo>
                  <a:lnTo>
                    <a:pt x="1102" y="887"/>
                  </a:lnTo>
                  <a:lnTo>
                    <a:pt x="1181" y="895"/>
                  </a:lnTo>
                  <a:lnTo>
                    <a:pt x="1262" y="901"/>
                  </a:lnTo>
                  <a:lnTo>
                    <a:pt x="1342" y="905"/>
                  </a:lnTo>
                  <a:lnTo>
                    <a:pt x="1423" y="907"/>
                  </a:lnTo>
                  <a:lnTo>
                    <a:pt x="1504" y="905"/>
                  </a:lnTo>
                  <a:lnTo>
                    <a:pt x="1582" y="901"/>
                  </a:lnTo>
                  <a:lnTo>
                    <a:pt x="1663" y="895"/>
                  </a:lnTo>
                  <a:lnTo>
                    <a:pt x="1742" y="887"/>
                  </a:lnTo>
                  <a:lnTo>
                    <a:pt x="1820" y="878"/>
                  </a:lnTo>
                  <a:lnTo>
                    <a:pt x="1899" y="866"/>
                  </a:lnTo>
                  <a:lnTo>
                    <a:pt x="1978" y="851"/>
                  </a:lnTo>
                  <a:lnTo>
                    <a:pt x="2055" y="836"/>
                  </a:lnTo>
                  <a:lnTo>
                    <a:pt x="2132" y="816"/>
                  </a:lnTo>
                  <a:lnTo>
                    <a:pt x="2206" y="795"/>
                  </a:lnTo>
                  <a:lnTo>
                    <a:pt x="2283" y="772"/>
                  </a:lnTo>
                  <a:lnTo>
                    <a:pt x="2358" y="747"/>
                  </a:lnTo>
                  <a:lnTo>
                    <a:pt x="2433" y="720"/>
                  </a:lnTo>
                  <a:lnTo>
                    <a:pt x="2506" y="691"/>
                  </a:lnTo>
                  <a:lnTo>
                    <a:pt x="2579" y="659"/>
                  </a:lnTo>
                  <a:lnTo>
                    <a:pt x="2652" y="624"/>
                  </a:lnTo>
                  <a:lnTo>
                    <a:pt x="2671" y="582"/>
                  </a:lnTo>
                  <a:lnTo>
                    <a:pt x="2688" y="540"/>
                  </a:lnTo>
                  <a:lnTo>
                    <a:pt x="2706" y="496"/>
                  </a:lnTo>
                  <a:lnTo>
                    <a:pt x="2721" y="450"/>
                  </a:lnTo>
                  <a:lnTo>
                    <a:pt x="2646" y="486"/>
                  </a:lnTo>
                  <a:lnTo>
                    <a:pt x="2569" y="521"/>
                  </a:lnTo>
                  <a:lnTo>
                    <a:pt x="2491" y="553"/>
                  </a:lnTo>
                  <a:lnTo>
                    <a:pt x="2412" y="584"/>
                  </a:lnTo>
                  <a:lnTo>
                    <a:pt x="2333" y="611"/>
                  </a:lnTo>
                  <a:lnTo>
                    <a:pt x="2253" y="636"/>
                  </a:lnTo>
                  <a:lnTo>
                    <a:pt x="2172" y="659"/>
                  </a:lnTo>
                  <a:lnTo>
                    <a:pt x="2091" y="680"/>
                  </a:lnTo>
                  <a:lnTo>
                    <a:pt x="2009" y="699"/>
                  </a:lnTo>
                  <a:lnTo>
                    <a:pt x="1926" y="715"/>
                  </a:lnTo>
                  <a:lnTo>
                    <a:pt x="1843" y="728"/>
                  </a:lnTo>
                  <a:lnTo>
                    <a:pt x="1759" y="740"/>
                  </a:lnTo>
                  <a:lnTo>
                    <a:pt x="1674" y="747"/>
                  </a:lnTo>
                  <a:lnTo>
                    <a:pt x="1592" y="753"/>
                  </a:lnTo>
                  <a:lnTo>
                    <a:pt x="1507" y="757"/>
                  </a:lnTo>
                  <a:lnTo>
                    <a:pt x="1423" y="759"/>
                  </a:lnTo>
                  <a:lnTo>
                    <a:pt x="1338" y="757"/>
                  </a:lnTo>
                  <a:lnTo>
                    <a:pt x="1254" y="753"/>
                  </a:lnTo>
                  <a:lnTo>
                    <a:pt x="1169" y="747"/>
                  </a:lnTo>
                  <a:lnTo>
                    <a:pt x="1085" y="740"/>
                  </a:lnTo>
                  <a:lnTo>
                    <a:pt x="1002" y="728"/>
                  </a:lnTo>
                  <a:lnTo>
                    <a:pt x="918" y="715"/>
                  </a:lnTo>
                  <a:lnTo>
                    <a:pt x="835" y="699"/>
                  </a:lnTo>
                  <a:lnTo>
                    <a:pt x="755" y="680"/>
                  </a:lnTo>
                  <a:lnTo>
                    <a:pt x="672" y="659"/>
                  </a:lnTo>
                  <a:lnTo>
                    <a:pt x="591" y="636"/>
                  </a:lnTo>
                  <a:lnTo>
                    <a:pt x="511" y="611"/>
                  </a:lnTo>
                  <a:lnTo>
                    <a:pt x="432" y="584"/>
                  </a:lnTo>
                  <a:lnTo>
                    <a:pt x="353" y="553"/>
                  </a:lnTo>
                  <a:lnTo>
                    <a:pt x="276" y="521"/>
                  </a:lnTo>
                  <a:lnTo>
                    <a:pt x="200" y="486"/>
                  </a:lnTo>
                  <a:lnTo>
                    <a:pt x="123" y="450"/>
                  </a:lnTo>
                  <a:lnTo>
                    <a:pt x="138" y="496"/>
                  </a:lnTo>
                  <a:lnTo>
                    <a:pt x="155" y="538"/>
                  </a:lnTo>
                  <a:lnTo>
                    <a:pt x="173" y="582"/>
                  </a:lnTo>
                  <a:lnTo>
                    <a:pt x="192" y="624"/>
                  </a:lnTo>
                  <a:close/>
                  <a:moveTo>
                    <a:pt x="2226" y="642"/>
                  </a:moveTo>
                  <a:lnTo>
                    <a:pt x="2220" y="642"/>
                  </a:lnTo>
                  <a:lnTo>
                    <a:pt x="2214" y="640"/>
                  </a:lnTo>
                  <a:lnTo>
                    <a:pt x="2210" y="638"/>
                  </a:lnTo>
                  <a:lnTo>
                    <a:pt x="2206" y="634"/>
                  </a:lnTo>
                  <a:lnTo>
                    <a:pt x="2203" y="630"/>
                  </a:lnTo>
                  <a:lnTo>
                    <a:pt x="2199" y="624"/>
                  </a:lnTo>
                  <a:lnTo>
                    <a:pt x="2197" y="619"/>
                  </a:lnTo>
                  <a:lnTo>
                    <a:pt x="2197" y="613"/>
                  </a:lnTo>
                  <a:lnTo>
                    <a:pt x="2197" y="409"/>
                  </a:lnTo>
                  <a:lnTo>
                    <a:pt x="2197" y="403"/>
                  </a:lnTo>
                  <a:lnTo>
                    <a:pt x="2199" y="398"/>
                  </a:lnTo>
                  <a:lnTo>
                    <a:pt x="2203" y="394"/>
                  </a:lnTo>
                  <a:lnTo>
                    <a:pt x="2206" y="388"/>
                  </a:lnTo>
                  <a:lnTo>
                    <a:pt x="2210" y="386"/>
                  </a:lnTo>
                  <a:lnTo>
                    <a:pt x="2214" y="382"/>
                  </a:lnTo>
                  <a:lnTo>
                    <a:pt x="2220" y="380"/>
                  </a:lnTo>
                  <a:lnTo>
                    <a:pt x="2226" y="380"/>
                  </a:lnTo>
                  <a:lnTo>
                    <a:pt x="2231" y="380"/>
                  </a:lnTo>
                  <a:lnTo>
                    <a:pt x="2237" y="382"/>
                  </a:lnTo>
                  <a:lnTo>
                    <a:pt x="2243" y="386"/>
                  </a:lnTo>
                  <a:lnTo>
                    <a:pt x="2247" y="388"/>
                  </a:lnTo>
                  <a:lnTo>
                    <a:pt x="2251" y="394"/>
                  </a:lnTo>
                  <a:lnTo>
                    <a:pt x="2253" y="398"/>
                  </a:lnTo>
                  <a:lnTo>
                    <a:pt x="2254" y="403"/>
                  </a:lnTo>
                  <a:lnTo>
                    <a:pt x="2254" y="409"/>
                  </a:lnTo>
                  <a:lnTo>
                    <a:pt x="2254" y="613"/>
                  </a:lnTo>
                  <a:lnTo>
                    <a:pt x="2254" y="619"/>
                  </a:lnTo>
                  <a:lnTo>
                    <a:pt x="2253" y="624"/>
                  </a:lnTo>
                  <a:lnTo>
                    <a:pt x="2251" y="630"/>
                  </a:lnTo>
                  <a:lnTo>
                    <a:pt x="2247" y="634"/>
                  </a:lnTo>
                  <a:lnTo>
                    <a:pt x="2243" y="638"/>
                  </a:lnTo>
                  <a:lnTo>
                    <a:pt x="2237" y="640"/>
                  </a:lnTo>
                  <a:lnTo>
                    <a:pt x="2231" y="642"/>
                  </a:lnTo>
                  <a:lnTo>
                    <a:pt x="2226" y="6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9"/>
            <p:cNvSpPr>
              <a:spLocks noEditPoints="1"/>
            </p:cNvSpPr>
            <p:nvPr userDrawn="1"/>
          </p:nvSpPr>
          <p:spPr bwMode="black">
            <a:xfrm>
              <a:off x="6814457" y="5743756"/>
              <a:ext cx="1964555" cy="819742"/>
            </a:xfrm>
            <a:custGeom>
              <a:avLst/>
              <a:gdLst>
                <a:gd name="T0" fmla="*/ 1818 w 3892"/>
                <a:gd name="T1" fmla="*/ 1438 h 1624"/>
                <a:gd name="T2" fmla="*/ 1962 w 3892"/>
                <a:gd name="T3" fmla="*/ 1526 h 1624"/>
                <a:gd name="T4" fmla="*/ 2114 w 3892"/>
                <a:gd name="T5" fmla="*/ 1423 h 1624"/>
                <a:gd name="T6" fmla="*/ 3232 w 3892"/>
                <a:gd name="T7" fmla="*/ 1405 h 1624"/>
                <a:gd name="T8" fmla="*/ 3449 w 3892"/>
                <a:gd name="T9" fmla="*/ 1342 h 1624"/>
                <a:gd name="T10" fmla="*/ 3704 w 3892"/>
                <a:gd name="T11" fmla="*/ 1137 h 1624"/>
                <a:gd name="T12" fmla="*/ 3821 w 3892"/>
                <a:gd name="T13" fmla="*/ 908 h 1624"/>
                <a:gd name="T14" fmla="*/ 3796 w 3892"/>
                <a:gd name="T15" fmla="*/ 88 h 1624"/>
                <a:gd name="T16" fmla="*/ 3595 w 3892"/>
                <a:gd name="T17" fmla="*/ 59 h 1624"/>
                <a:gd name="T18" fmla="*/ 3320 w 3892"/>
                <a:gd name="T19" fmla="*/ 165 h 1624"/>
                <a:gd name="T20" fmla="*/ 3103 w 3892"/>
                <a:gd name="T21" fmla="*/ 157 h 1624"/>
                <a:gd name="T22" fmla="*/ 2828 w 3892"/>
                <a:gd name="T23" fmla="*/ 56 h 1624"/>
                <a:gd name="T24" fmla="*/ 2598 w 3892"/>
                <a:gd name="T25" fmla="*/ 113 h 1624"/>
                <a:gd name="T26" fmla="*/ 2339 w 3892"/>
                <a:gd name="T27" fmla="*/ 177 h 1624"/>
                <a:gd name="T28" fmla="*/ 2053 w 3892"/>
                <a:gd name="T29" fmla="*/ 73 h 1624"/>
                <a:gd name="T30" fmla="*/ 1862 w 3892"/>
                <a:gd name="T31" fmla="*/ 65 h 1624"/>
                <a:gd name="T32" fmla="*/ 1584 w 3892"/>
                <a:gd name="T33" fmla="*/ 173 h 1624"/>
                <a:gd name="T34" fmla="*/ 1344 w 3892"/>
                <a:gd name="T35" fmla="*/ 136 h 1624"/>
                <a:gd name="T36" fmla="*/ 1092 w 3892"/>
                <a:gd name="T37" fmla="*/ 54 h 1624"/>
                <a:gd name="T38" fmla="*/ 841 w 3892"/>
                <a:gd name="T39" fmla="*/ 136 h 1624"/>
                <a:gd name="T40" fmla="*/ 601 w 3892"/>
                <a:gd name="T41" fmla="*/ 173 h 1624"/>
                <a:gd name="T42" fmla="*/ 395 w 3892"/>
                <a:gd name="T43" fmla="*/ 92 h 1624"/>
                <a:gd name="T44" fmla="*/ 188 w 3892"/>
                <a:gd name="T45" fmla="*/ 59 h 1624"/>
                <a:gd name="T46" fmla="*/ 55 w 3892"/>
                <a:gd name="T47" fmla="*/ 831 h 1624"/>
                <a:gd name="T48" fmla="*/ 117 w 3892"/>
                <a:gd name="T49" fmla="*/ 1033 h 1624"/>
                <a:gd name="T50" fmla="*/ 328 w 3892"/>
                <a:gd name="T51" fmla="*/ 1275 h 1624"/>
                <a:gd name="T52" fmla="*/ 581 w 3892"/>
                <a:gd name="T53" fmla="*/ 1390 h 1624"/>
                <a:gd name="T54" fmla="*/ 1947 w 3892"/>
                <a:gd name="T55" fmla="*/ 1624 h 1624"/>
                <a:gd name="T56" fmla="*/ 1887 w 3892"/>
                <a:gd name="T57" fmla="*/ 1561 h 1624"/>
                <a:gd name="T58" fmla="*/ 1740 w 3892"/>
                <a:gd name="T59" fmla="*/ 1469 h 1624"/>
                <a:gd name="T60" fmla="*/ 599 w 3892"/>
                <a:gd name="T61" fmla="*/ 1450 h 1624"/>
                <a:gd name="T62" fmla="*/ 336 w 3892"/>
                <a:gd name="T63" fmla="*/ 1348 h 1624"/>
                <a:gd name="T64" fmla="*/ 144 w 3892"/>
                <a:gd name="T65" fmla="*/ 1169 h 1624"/>
                <a:gd name="T66" fmla="*/ 17 w 3892"/>
                <a:gd name="T67" fmla="*/ 920 h 1624"/>
                <a:gd name="T68" fmla="*/ 0 w 3892"/>
                <a:gd name="T69" fmla="*/ 81 h 1624"/>
                <a:gd name="T70" fmla="*/ 174 w 3892"/>
                <a:gd name="T71" fmla="*/ 6 h 1624"/>
                <a:gd name="T72" fmla="*/ 414 w 3892"/>
                <a:gd name="T73" fmla="*/ 42 h 1624"/>
                <a:gd name="T74" fmla="*/ 666 w 3892"/>
                <a:gd name="T75" fmla="*/ 123 h 1624"/>
                <a:gd name="T76" fmla="*/ 918 w 3892"/>
                <a:gd name="T77" fmla="*/ 42 h 1624"/>
                <a:gd name="T78" fmla="*/ 1158 w 3892"/>
                <a:gd name="T79" fmla="*/ 6 h 1624"/>
                <a:gd name="T80" fmla="*/ 1436 w 3892"/>
                <a:gd name="T81" fmla="*/ 113 h 1624"/>
                <a:gd name="T82" fmla="*/ 1626 w 3892"/>
                <a:gd name="T83" fmla="*/ 105 h 1624"/>
                <a:gd name="T84" fmla="*/ 1912 w 3892"/>
                <a:gd name="T85" fmla="*/ 2 h 1624"/>
                <a:gd name="T86" fmla="*/ 2172 w 3892"/>
                <a:gd name="T87" fmla="*/ 65 h 1624"/>
                <a:gd name="T88" fmla="*/ 2402 w 3892"/>
                <a:gd name="T89" fmla="*/ 121 h 1624"/>
                <a:gd name="T90" fmla="*/ 2677 w 3892"/>
                <a:gd name="T91" fmla="*/ 21 h 1624"/>
                <a:gd name="T92" fmla="*/ 2894 w 3892"/>
                <a:gd name="T93" fmla="*/ 13 h 1624"/>
                <a:gd name="T94" fmla="*/ 3168 w 3892"/>
                <a:gd name="T95" fmla="*/ 119 h 1624"/>
                <a:gd name="T96" fmla="*/ 3378 w 3892"/>
                <a:gd name="T97" fmla="*/ 86 h 1624"/>
                <a:gd name="T98" fmla="*/ 3585 w 3892"/>
                <a:gd name="T99" fmla="*/ 6 h 1624"/>
                <a:gd name="T100" fmla="*/ 3800 w 3892"/>
                <a:gd name="T101" fmla="*/ 31 h 1624"/>
                <a:gd name="T102" fmla="*/ 3890 w 3892"/>
                <a:gd name="T103" fmla="*/ 84 h 1624"/>
                <a:gd name="T104" fmla="*/ 3875 w 3892"/>
                <a:gd name="T105" fmla="*/ 920 h 1624"/>
                <a:gd name="T106" fmla="*/ 3748 w 3892"/>
                <a:gd name="T107" fmla="*/ 1169 h 1624"/>
                <a:gd name="T108" fmla="*/ 3554 w 3892"/>
                <a:gd name="T109" fmla="*/ 1348 h 1624"/>
                <a:gd name="T110" fmla="*/ 3291 w 3892"/>
                <a:gd name="T111" fmla="*/ 1450 h 1624"/>
                <a:gd name="T112" fmla="*/ 2152 w 3892"/>
                <a:gd name="T113" fmla="*/ 1469 h 1624"/>
                <a:gd name="T114" fmla="*/ 2005 w 3892"/>
                <a:gd name="T115" fmla="*/ 1561 h 1624"/>
                <a:gd name="T116" fmla="*/ 1947 w 3892"/>
                <a:gd name="T117" fmla="*/ 1624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2" h="1624">
                  <a:moveTo>
                    <a:pt x="1684" y="1407"/>
                  </a:moveTo>
                  <a:lnTo>
                    <a:pt x="1709" y="1409"/>
                  </a:lnTo>
                  <a:lnTo>
                    <a:pt x="1734" y="1411"/>
                  </a:lnTo>
                  <a:lnTo>
                    <a:pt x="1757" y="1417"/>
                  </a:lnTo>
                  <a:lnTo>
                    <a:pt x="1778" y="1423"/>
                  </a:lnTo>
                  <a:lnTo>
                    <a:pt x="1799" y="1430"/>
                  </a:lnTo>
                  <a:lnTo>
                    <a:pt x="1818" y="1438"/>
                  </a:lnTo>
                  <a:lnTo>
                    <a:pt x="1836" y="1448"/>
                  </a:lnTo>
                  <a:lnTo>
                    <a:pt x="1853" y="1457"/>
                  </a:lnTo>
                  <a:lnTo>
                    <a:pt x="1884" y="1480"/>
                  </a:lnTo>
                  <a:lnTo>
                    <a:pt x="1909" y="1503"/>
                  </a:lnTo>
                  <a:lnTo>
                    <a:pt x="1930" y="1526"/>
                  </a:lnTo>
                  <a:lnTo>
                    <a:pt x="1947" y="1548"/>
                  </a:lnTo>
                  <a:lnTo>
                    <a:pt x="1962" y="1526"/>
                  </a:lnTo>
                  <a:lnTo>
                    <a:pt x="1983" y="1503"/>
                  </a:lnTo>
                  <a:lnTo>
                    <a:pt x="2008" y="1480"/>
                  </a:lnTo>
                  <a:lnTo>
                    <a:pt x="2039" y="1457"/>
                  </a:lnTo>
                  <a:lnTo>
                    <a:pt x="2056" y="1448"/>
                  </a:lnTo>
                  <a:lnTo>
                    <a:pt x="2074" y="1438"/>
                  </a:lnTo>
                  <a:lnTo>
                    <a:pt x="2093" y="1430"/>
                  </a:lnTo>
                  <a:lnTo>
                    <a:pt x="2114" y="1423"/>
                  </a:lnTo>
                  <a:lnTo>
                    <a:pt x="2135" y="1417"/>
                  </a:lnTo>
                  <a:lnTo>
                    <a:pt x="2158" y="1411"/>
                  </a:lnTo>
                  <a:lnTo>
                    <a:pt x="2183" y="1409"/>
                  </a:lnTo>
                  <a:lnTo>
                    <a:pt x="2210" y="1407"/>
                  </a:lnTo>
                  <a:lnTo>
                    <a:pt x="3188" y="1407"/>
                  </a:lnTo>
                  <a:lnTo>
                    <a:pt x="3199" y="1407"/>
                  </a:lnTo>
                  <a:lnTo>
                    <a:pt x="3232" y="1405"/>
                  </a:lnTo>
                  <a:lnTo>
                    <a:pt x="3253" y="1402"/>
                  </a:lnTo>
                  <a:lnTo>
                    <a:pt x="3280" y="1398"/>
                  </a:lnTo>
                  <a:lnTo>
                    <a:pt x="3309" y="1390"/>
                  </a:lnTo>
                  <a:lnTo>
                    <a:pt x="3341" y="1382"/>
                  </a:lnTo>
                  <a:lnTo>
                    <a:pt x="3376" y="1373"/>
                  </a:lnTo>
                  <a:lnTo>
                    <a:pt x="3410" y="1359"/>
                  </a:lnTo>
                  <a:lnTo>
                    <a:pt x="3449" y="1342"/>
                  </a:lnTo>
                  <a:lnTo>
                    <a:pt x="3487" y="1323"/>
                  </a:lnTo>
                  <a:lnTo>
                    <a:pt x="3526" y="1302"/>
                  </a:lnTo>
                  <a:lnTo>
                    <a:pt x="3564" y="1275"/>
                  </a:lnTo>
                  <a:lnTo>
                    <a:pt x="3600" y="1244"/>
                  </a:lnTo>
                  <a:lnTo>
                    <a:pt x="3639" y="1211"/>
                  </a:lnTo>
                  <a:lnTo>
                    <a:pt x="3673" y="1173"/>
                  </a:lnTo>
                  <a:lnTo>
                    <a:pt x="3704" y="1137"/>
                  </a:lnTo>
                  <a:lnTo>
                    <a:pt x="3731" y="1102"/>
                  </a:lnTo>
                  <a:lnTo>
                    <a:pt x="3754" y="1067"/>
                  </a:lnTo>
                  <a:lnTo>
                    <a:pt x="3773" y="1033"/>
                  </a:lnTo>
                  <a:lnTo>
                    <a:pt x="3789" y="1000"/>
                  </a:lnTo>
                  <a:lnTo>
                    <a:pt x="3802" y="968"/>
                  </a:lnTo>
                  <a:lnTo>
                    <a:pt x="3814" y="937"/>
                  </a:lnTo>
                  <a:lnTo>
                    <a:pt x="3821" y="908"/>
                  </a:lnTo>
                  <a:lnTo>
                    <a:pt x="3827" y="881"/>
                  </a:lnTo>
                  <a:lnTo>
                    <a:pt x="3831" y="856"/>
                  </a:lnTo>
                  <a:lnTo>
                    <a:pt x="3835" y="831"/>
                  </a:lnTo>
                  <a:lnTo>
                    <a:pt x="3837" y="791"/>
                  </a:lnTo>
                  <a:lnTo>
                    <a:pt x="3839" y="756"/>
                  </a:lnTo>
                  <a:lnTo>
                    <a:pt x="3839" y="107"/>
                  </a:lnTo>
                  <a:lnTo>
                    <a:pt x="3796" y="88"/>
                  </a:lnTo>
                  <a:lnTo>
                    <a:pt x="3754" y="71"/>
                  </a:lnTo>
                  <a:lnTo>
                    <a:pt x="3731" y="63"/>
                  </a:lnTo>
                  <a:lnTo>
                    <a:pt x="3706" y="57"/>
                  </a:lnTo>
                  <a:lnTo>
                    <a:pt x="3681" y="56"/>
                  </a:lnTo>
                  <a:lnTo>
                    <a:pt x="3652" y="54"/>
                  </a:lnTo>
                  <a:lnTo>
                    <a:pt x="3622" y="56"/>
                  </a:lnTo>
                  <a:lnTo>
                    <a:pt x="3595" y="59"/>
                  </a:lnTo>
                  <a:lnTo>
                    <a:pt x="3568" y="65"/>
                  </a:lnTo>
                  <a:lnTo>
                    <a:pt x="3543" y="73"/>
                  </a:lnTo>
                  <a:lnTo>
                    <a:pt x="3495" y="92"/>
                  </a:lnTo>
                  <a:lnTo>
                    <a:pt x="3447" y="113"/>
                  </a:lnTo>
                  <a:lnTo>
                    <a:pt x="3399" y="136"/>
                  </a:lnTo>
                  <a:lnTo>
                    <a:pt x="3347" y="157"/>
                  </a:lnTo>
                  <a:lnTo>
                    <a:pt x="3320" y="165"/>
                  </a:lnTo>
                  <a:lnTo>
                    <a:pt x="3289" y="173"/>
                  </a:lnTo>
                  <a:lnTo>
                    <a:pt x="3259" y="177"/>
                  </a:lnTo>
                  <a:lnTo>
                    <a:pt x="3226" y="178"/>
                  </a:lnTo>
                  <a:lnTo>
                    <a:pt x="3191" y="177"/>
                  </a:lnTo>
                  <a:lnTo>
                    <a:pt x="3161" y="173"/>
                  </a:lnTo>
                  <a:lnTo>
                    <a:pt x="3130" y="165"/>
                  </a:lnTo>
                  <a:lnTo>
                    <a:pt x="3103" y="157"/>
                  </a:lnTo>
                  <a:lnTo>
                    <a:pt x="3049" y="136"/>
                  </a:lnTo>
                  <a:lnTo>
                    <a:pt x="2999" y="113"/>
                  </a:lnTo>
                  <a:lnTo>
                    <a:pt x="2953" y="92"/>
                  </a:lnTo>
                  <a:lnTo>
                    <a:pt x="2907" y="73"/>
                  </a:lnTo>
                  <a:lnTo>
                    <a:pt x="2882" y="65"/>
                  </a:lnTo>
                  <a:lnTo>
                    <a:pt x="2855" y="59"/>
                  </a:lnTo>
                  <a:lnTo>
                    <a:pt x="2828" y="56"/>
                  </a:lnTo>
                  <a:lnTo>
                    <a:pt x="2800" y="54"/>
                  </a:lnTo>
                  <a:lnTo>
                    <a:pt x="2771" y="56"/>
                  </a:lnTo>
                  <a:lnTo>
                    <a:pt x="2742" y="59"/>
                  </a:lnTo>
                  <a:lnTo>
                    <a:pt x="2717" y="65"/>
                  </a:lnTo>
                  <a:lnTo>
                    <a:pt x="2692" y="73"/>
                  </a:lnTo>
                  <a:lnTo>
                    <a:pt x="2644" y="92"/>
                  </a:lnTo>
                  <a:lnTo>
                    <a:pt x="2598" y="113"/>
                  </a:lnTo>
                  <a:lnTo>
                    <a:pt x="2548" y="136"/>
                  </a:lnTo>
                  <a:lnTo>
                    <a:pt x="2496" y="157"/>
                  </a:lnTo>
                  <a:lnTo>
                    <a:pt x="2467" y="165"/>
                  </a:lnTo>
                  <a:lnTo>
                    <a:pt x="2439" y="171"/>
                  </a:lnTo>
                  <a:lnTo>
                    <a:pt x="2406" y="177"/>
                  </a:lnTo>
                  <a:lnTo>
                    <a:pt x="2373" y="177"/>
                  </a:lnTo>
                  <a:lnTo>
                    <a:pt x="2339" y="177"/>
                  </a:lnTo>
                  <a:lnTo>
                    <a:pt x="2308" y="171"/>
                  </a:lnTo>
                  <a:lnTo>
                    <a:pt x="2277" y="165"/>
                  </a:lnTo>
                  <a:lnTo>
                    <a:pt x="2250" y="157"/>
                  </a:lnTo>
                  <a:lnTo>
                    <a:pt x="2197" y="136"/>
                  </a:lnTo>
                  <a:lnTo>
                    <a:pt x="2149" y="113"/>
                  </a:lnTo>
                  <a:lnTo>
                    <a:pt x="2101" y="92"/>
                  </a:lnTo>
                  <a:lnTo>
                    <a:pt x="2053" y="73"/>
                  </a:lnTo>
                  <a:lnTo>
                    <a:pt x="2028" y="65"/>
                  </a:lnTo>
                  <a:lnTo>
                    <a:pt x="2003" y="59"/>
                  </a:lnTo>
                  <a:lnTo>
                    <a:pt x="1976" y="56"/>
                  </a:lnTo>
                  <a:lnTo>
                    <a:pt x="1945" y="54"/>
                  </a:lnTo>
                  <a:lnTo>
                    <a:pt x="1916" y="56"/>
                  </a:lnTo>
                  <a:lnTo>
                    <a:pt x="1889" y="59"/>
                  </a:lnTo>
                  <a:lnTo>
                    <a:pt x="1862" y="65"/>
                  </a:lnTo>
                  <a:lnTo>
                    <a:pt x="1837" y="73"/>
                  </a:lnTo>
                  <a:lnTo>
                    <a:pt x="1791" y="92"/>
                  </a:lnTo>
                  <a:lnTo>
                    <a:pt x="1743" y="113"/>
                  </a:lnTo>
                  <a:lnTo>
                    <a:pt x="1695" y="136"/>
                  </a:lnTo>
                  <a:lnTo>
                    <a:pt x="1642" y="157"/>
                  </a:lnTo>
                  <a:lnTo>
                    <a:pt x="1615" y="165"/>
                  </a:lnTo>
                  <a:lnTo>
                    <a:pt x="1584" y="173"/>
                  </a:lnTo>
                  <a:lnTo>
                    <a:pt x="1553" y="177"/>
                  </a:lnTo>
                  <a:lnTo>
                    <a:pt x="1519" y="178"/>
                  </a:lnTo>
                  <a:lnTo>
                    <a:pt x="1486" y="177"/>
                  </a:lnTo>
                  <a:lnTo>
                    <a:pt x="1453" y="173"/>
                  </a:lnTo>
                  <a:lnTo>
                    <a:pt x="1425" y="165"/>
                  </a:lnTo>
                  <a:lnTo>
                    <a:pt x="1396" y="157"/>
                  </a:lnTo>
                  <a:lnTo>
                    <a:pt x="1344" y="136"/>
                  </a:lnTo>
                  <a:lnTo>
                    <a:pt x="1294" y="113"/>
                  </a:lnTo>
                  <a:lnTo>
                    <a:pt x="1248" y="92"/>
                  </a:lnTo>
                  <a:lnTo>
                    <a:pt x="1200" y="73"/>
                  </a:lnTo>
                  <a:lnTo>
                    <a:pt x="1175" y="65"/>
                  </a:lnTo>
                  <a:lnTo>
                    <a:pt x="1150" y="59"/>
                  </a:lnTo>
                  <a:lnTo>
                    <a:pt x="1121" y="56"/>
                  </a:lnTo>
                  <a:lnTo>
                    <a:pt x="1092" y="54"/>
                  </a:lnTo>
                  <a:lnTo>
                    <a:pt x="1064" y="56"/>
                  </a:lnTo>
                  <a:lnTo>
                    <a:pt x="1037" y="59"/>
                  </a:lnTo>
                  <a:lnTo>
                    <a:pt x="1010" y="65"/>
                  </a:lnTo>
                  <a:lnTo>
                    <a:pt x="985" y="73"/>
                  </a:lnTo>
                  <a:lnTo>
                    <a:pt x="937" y="92"/>
                  </a:lnTo>
                  <a:lnTo>
                    <a:pt x="891" y="113"/>
                  </a:lnTo>
                  <a:lnTo>
                    <a:pt x="841" y="136"/>
                  </a:lnTo>
                  <a:lnTo>
                    <a:pt x="789" y="157"/>
                  </a:lnTo>
                  <a:lnTo>
                    <a:pt x="760" y="165"/>
                  </a:lnTo>
                  <a:lnTo>
                    <a:pt x="731" y="173"/>
                  </a:lnTo>
                  <a:lnTo>
                    <a:pt x="699" y="177"/>
                  </a:lnTo>
                  <a:lnTo>
                    <a:pt x="666" y="178"/>
                  </a:lnTo>
                  <a:lnTo>
                    <a:pt x="631" y="177"/>
                  </a:lnTo>
                  <a:lnTo>
                    <a:pt x="601" y="173"/>
                  </a:lnTo>
                  <a:lnTo>
                    <a:pt x="570" y="165"/>
                  </a:lnTo>
                  <a:lnTo>
                    <a:pt x="543" y="157"/>
                  </a:lnTo>
                  <a:lnTo>
                    <a:pt x="516" y="148"/>
                  </a:lnTo>
                  <a:lnTo>
                    <a:pt x="491" y="136"/>
                  </a:lnTo>
                  <a:lnTo>
                    <a:pt x="466" y="125"/>
                  </a:lnTo>
                  <a:lnTo>
                    <a:pt x="441" y="113"/>
                  </a:lnTo>
                  <a:lnTo>
                    <a:pt x="395" y="92"/>
                  </a:lnTo>
                  <a:lnTo>
                    <a:pt x="347" y="73"/>
                  </a:lnTo>
                  <a:lnTo>
                    <a:pt x="322" y="65"/>
                  </a:lnTo>
                  <a:lnTo>
                    <a:pt x="297" y="59"/>
                  </a:lnTo>
                  <a:lnTo>
                    <a:pt x="268" y="56"/>
                  </a:lnTo>
                  <a:lnTo>
                    <a:pt x="240" y="54"/>
                  </a:lnTo>
                  <a:lnTo>
                    <a:pt x="213" y="56"/>
                  </a:lnTo>
                  <a:lnTo>
                    <a:pt x="188" y="59"/>
                  </a:lnTo>
                  <a:lnTo>
                    <a:pt x="163" y="63"/>
                  </a:lnTo>
                  <a:lnTo>
                    <a:pt x="140" y="69"/>
                  </a:lnTo>
                  <a:lnTo>
                    <a:pt x="96" y="86"/>
                  </a:lnTo>
                  <a:lnTo>
                    <a:pt x="53" y="105"/>
                  </a:lnTo>
                  <a:lnTo>
                    <a:pt x="53" y="756"/>
                  </a:lnTo>
                  <a:lnTo>
                    <a:pt x="53" y="789"/>
                  </a:lnTo>
                  <a:lnTo>
                    <a:pt x="55" y="831"/>
                  </a:lnTo>
                  <a:lnTo>
                    <a:pt x="59" y="856"/>
                  </a:lnTo>
                  <a:lnTo>
                    <a:pt x="63" y="881"/>
                  </a:lnTo>
                  <a:lnTo>
                    <a:pt x="69" y="908"/>
                  </a:lnTo>
                  <a:lnTo>
                    <a:pt x="78" y="937"/>
                  </a:lnTo>
                  <a:lnTo>
                    <a:pt x="88" y="968"/>
                  </a:lnTo>
                  <a:lnTo>
                    <a:pt x="101" y="1000"/>
                  </a:lnTo>
                  <a:lnTo>
                    <a:pt x="117" y="1033"/>
                  </a:lnTo>
                  <a:lnTo>
                    <a:pt x="136" y="1066"/>
                  </a:lnTo>
                  <a:lnTo>
                    <a:pt x="159" y="1102"/>
                  </a:lnTo>
                  <a:lnTo>
                    <a:pt x="186" y="1137"/>
                  </a:lnTo>
                  <a:lnTo>
                    <a:pt x="217" y="1173"/>
                  </a:lnTo>
                  <a:lnTo>
                    <a:pt x="251" y="1211"/>
                  </a:lnTo>
                  <a:lnTo>
                    <a:pt x="290" y="1246"/>
                  </a:lnTo>
                  <a:lnTo>
                    <a:pt x="328" y="1275"/>
                  </a:lnTo>
                  <a:lnTo>
                    <a:pt x="366" y="1302"/>
                  </a:lnTo>
                  <a:lnTo>
                    <a:pt x="405" y="1325"/>
                  </a:lnTo>
                  <a:lnTo>
                    <a:pt x="443" y="1342"/>
                  </a:lnTo>
                  <a:lnTo>
                    <a:pt x="480" y="1359"/>
                  </a:lnTo>
                  <a:lnTo>
                    <a:pt x="516" y="1373"/>
                  </a:lnTo>
                  <a:lnTo>
                    <a:pt x="551" y="1382"/>
                  </a:lnTo>
                  <a:lnTo>
                    <a:pt x="581" y="1390"/>
                  </a:lnTo>
                  <a:lnTo>
                    <a:pt x="610" y="1398"/>
                  </a:lnTo>
                  <a:lnTo>
                    <a:pt x="637" y="1402"/>
                  </a:lnTo>
                  <a:lnTo>
                    <a:pt x="660" y="1405"/>
                  </a:lnTo>
                  <a:lnTo>
                    <a:pt x="691" y="1407"/>
                  </a:lnTo>
                  <a:lnTo>
                    <a:pt x="704" y="1407"/>
                  </a:lnTo>
                  <a:lnTo>
                    <a:pt x="1684" y="1407"/>
                  </a:lnTo>
                  <a:close/>
                  <a:moveTo>
                    <a:pt x="1947" y="1624"/>
                  </a:moveTo>
                  <a:lnTo>
                    <a:pt x="1939" y="1622"/>
                  </a:lnTo>
                  <a:lnTo>
                    <a:pt x="1932" y="1620"/>
                  </a:lnTo>
                  <a:lnTo>
                    <a:pt x="1926" y="1615"/>
                  </a:lnTo>
                  <a:lnTo>
                    <a:pt x="1922" y="1609"/>
                  </a:lnTo>
                  <a:lnTo>
                    <a:pt x="1918" y="1601"/>
                  </a:lnTo>
                  <a:lnTo>
                    <a:pt x="1907" y="1584"/>
                  </a:lnTo>
                  <a:lnTo>
                    <a:pt x="1887" y="1561"/>
                  </a:lnTo>
                  <a:lnTo>
                    <a:pt x="1862" y="1534"/>
                  </a:lnTo>
                  <a:lnTo>
                    <a:pt x="1847" y="1521"/>
                  </a:lnTo>
                  <a:lnTo>
                    <a:pt x="1828" y="1507"/>
                  </a:lnTo>
                  <a:lnTo>
                    <a:pt x="1809" y="1496"/>
                  </a:lnTo>
                  <a:lnTo>
                    <a:pt x="1788" y="1484"/>
                  </a:lnTo>
                  <a:lnTo>
                    <a:pt x="1764" y="1475"/>
                  </a:lnTo>
                  <a:lnTo>
                    <a:pt x="1740" y="1469"/>
                  </a:lnTo>
                  <a:lnTo>
                    <a:pt x="1713" y="1463"/>
                  </a:lnTo>
                  <a:lnTo>
                    <a:pt x="1684" y="1463"/>
                  </a:lnTo>
                  <a:lnTo>
                    <a:pt x="704" y="1463"/>
                  </a:lnTo>
                  <a:lnTo>
                    <a:pt x="687" y="1461"/>
                  </a:lnTo>
                  <a:lnTo>
                    <a:pt x="653" y="1459"/>
                  </a:lnTo>
                  <a:lnTo>
                    <a:pt x="628" y="1455"/>
                  </a:lnTo>
                  <a:lnTo>
                    <a:pt x="599" y="1450"/>
                  </a:lnTo>
                  <a:lnTo>
                    <a:pt x="568" y="1444"/>
                  </a:lnTo>
                  <a:lnTo>
                    <a:pt x="533" y="1434"/>
                  </a:lnTo>
                  <a:lnTo>
                    <a:pt x="497" y="1423"/>
                  </a:lnTo>
                  <a:lnTo>
                    <a:pt x="459" y="1409"/>
                  </a:lnTo>
                  <a:lnTo>
                    <a:pt x="418" y="1392"/>
                  </a:lnTo>
                  <a:lnTo>
                    <a:pt x="378" y="1371"/>
                  </a:lnTo>
                  <a:lnTo>
                    <a:pt x="336" y="1348"/>
                  </a:lnTo>
                  <a:lnTo>
                    <a:pt x="295" y="1319"/>
                  </a:lnTo>
                  <a:lnTo>
                    <a:pt x="274" y="1304"/>
                  </a:lnTo>
                  <a:lnTo>
                    <a:pt x="255" y="1286"/>
                  </a:lnTo>
                  <a:lnTo>
                    <a:pt x="234" y="1269"/>
                  </a:lnTo>
                  <a:lnTo>
                    <a:pt x="215" y="1250"/>
                  </a:lnTo>
                  <a:lnTo>
                    <a:pt x="176" y="1210"/>
                  </a:lnTo>
                  <a:lnTo>
                    <a:pt x="144" y="1169"/>
                  </a:lnTo>
                  <a:lnTo>
                    <a:pt x="115" y="1131"/>
                  </a:lnTo>
                  <a:lnTo>
                    <a:pt x="90" y="1092"/>
                  </a:lnTo>
                  <a:lnTo>
                    <a:pt x="69" y="1054"/>
                  </a:lnTo>
                  <a:lnTo>
                    <a:pt x="51" y="1019"/>
                  </a:lnTo>
                  <a:lnTo>
                    <a:pt x="36" y="985"/>
                  </a:lnTo>
                  <a:lnTo>
                    <a:pt x="26" y="950"/>
                  </a:lnTo>
                  <a:lnTo>
                    <a:pt x="17" y="920"/>
                  </a:lnTo>
                  <a:lnTo>
                    <a:pt x="9" y="889"/>
                  </a:lnTo>
                  <a:lnTo>
                    <a:pt x="5" y="862"/>
                  </a:lnTo>
                  <a:lnTo>
                    <a:pt x="2" y="835"/>
                  </a:lnTo>
                  <a:lnTo>
                    <a:pt x="0" y="791"/>
                  </a:lnTo>
                  <a:lnTo>
                    <a:pt x="0" y="75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" y="75"/>
                  </a:lnTo>
                  <a:lnTo>
                    <a:pt x="7" y="69"/>
                  </a:lnTo>
                  <a:lnTo>
                    <a:pt x="13" y="65"/>
                  </a:lnTo>
                  <a:lnTo>
                    <a:pt x="63" y="42"/>
                  </a:lnTo>
                  <a:lnTo>
                    <a:pt x="117" y="21"/>
                  </a:lnTo>
                  <a:lnTo>
                    <a:pt x="144" y="11"/>
                  </a:lnTo>
                  <a:lnTo>
                    <a:pt x="174" y="6"/>
                  </a:lnTo>
                  <a:lnTo>
                    <a:pt x="205" y="2"/>
                  </a:lnTo>
                  <a:lnTo>
                    <a:pt x="240" y="0"/>
                  </a:lnTo>
                  <a:lnTo>
                    <a:pt x="274" y="2"/>
                  </a:lnTo>
                  <a:lnTo>
                    <a:pt x="305" y="6"/>
                  </a:lnTo>
                  <a:lnTo>
                    <a:pt x="334" y="13"/>
                  </a:lnTo>
                  <a:lnTo>
                    <a:pt x="363" y="21"/>
                  </a:lnTo>
                  <a:lnTo>
                    <a:pt x="414" y="42"/>
                  </a:lnTo>
                  <a:lnTo>
                    <a:pt x="464" y="65"/>
                  </a:lnTo>
                  <a:lnTo>
                    <a:pt x="510" y="86"/>
                  </a:lnTo>
                  <a:lnTo>
                    <a:pt x="558" y="105"/>
                  </a:lnTo>
                  <a:lnTo>
                    <a:pt x="583" y="113"/>
                  </a:lnTo>
                  <a:lnTo>
                    <a:pt x="608" y="119"/>
                  </a:lnTo>
                  <a:lnTo>
                    <a:pt x="637" y="123"/>
                  </a:lnTo>
                  <a:lnTo>
                    <a:pt x="666" y="123"/>
                  </a:lnTo>
                  <a:lnTo>
                    <a:pt x="695" y="123"/>
                  </a:lnTo>
                  <a:lnTo>
                    <a:pt x="722" y="119"/>
                  </a:lnTo>
                  <a:lnTo>
                    <a:pt x="749" y="113"/>
                  </a:lnTo>
                  <a:lnTo>
                    <a:pt x="774" y="105"/>
                  </a:lnTo>
                  <a:lnTo>
                    <a:pt x="822" y="86"/>
                  </a:lnTo>
                  <a:lnTo>
                    <a:pt x="868" y="65"/>
                  </a:lnTo>
                  <a:lnTo>
                    <a:pt x="918" y="42"/>
                  </a:lnTo>
                  <a:lnTo>
                    <a:pt x="969" y="21"/>
                  </a:lnTo>
                  <a:lnTo>
                    <a:pt x="998" y="13"/>
                  </a:lnTo>
                  <a:lnTo>
                    <a:pt x="1027" y="6"/>
                  </a:lnTo>
                  <a:lnTo>
                    <a:pt x="1060" y="2"/>
                  </a:lnTo>
                  <a:lnTo>
                    <a:pt x="1092" y="0"/>
                  </a:lnTo>
                  <a:lnTo>
                    <a:pt x="1127" y="2"/>
                  </a:lnTo>
                  <a:lnTo>
                    <a:pt x="1158" y="6"/>
                  </a:lnTo>
                  <a:lnTo>
                    <a:pt x="1186" y="13"/>
                  </a:lnTo>
                  <a:lnTo>
                    <a:pt x="1215" y="21"/>
                  </a:lnTo>
                  <a:lnTo>
                    <a:pt x="1267" y="42"/>
                  </a:lnTo>
                  <a:lnTo>
                    <a:pt x="1317" y="65"/>
                  </a:lnTo>
                  <a:lnTo>
                    <a:pt x="1363" y="86"/>
                  </a:lnTo>
                  <a:lnTo>
                    <a:pt x="1411" y="105"/>
                  </a:lnTo>
                  <a:lnTo>
                    <a:pt x="1436" y="113"/>
                  </a:lnTo>
                  <a:lnTo>
                    <a:pt x="1463" y="119"/>
                  </a:lnTo>
                  <a:lnTo>
                    <a:pt x="1490" y="123"/>
                  </a:lnTo>
                  <a:lnTo>
                    <a:pt x="1519" y="123"/>
                  </a:lnTo>
                  <a:lnTo>
                    <a:pt x="1547" y="123"/>
                  </a:lnTo>
                  <a:lnTo>
                    <a:pt x="1576" y="119"/>
                  </a:lnTo>
                  <a:lnTo>
                    <a:pt x="1601" y="113"/>
                  </a:lnTo>
                  <a:lnTo>
                    <a:pt x="1626" y="105"/>
                  </a:lnTo>
                  <a:lnTo>
                    <a:pt x="1674" y="86"/>
                  </a:lnTo>
                  <a:lnTo>
                    <a:pt x="1720" y="65"/>
                  </a:lnTo>
                  <a:lnTo>
                    <a:pt x="1770" y="42"/>
                  </a:lnTo>
                  <a:lnTo>
                    <a:pt x="1822" y="21"/>
                  </a:lnTo>
                  <a:lnTo>
                    <a:pt x="1851" y="13"/>
                  </a:lnTo>
                  <a:lnTo>
                    <a:pt x="1880" y="6"/>
                  </a:lnTo>
                  <a:lnTo>
                    <a:pt x="1912" y="2"/>
                  </a:lnTo>
                  <a:lnTo>
                    <a:pt x="1945" y="0"/>
                  </a:lnTo>
                  <a:lnTo>
                    <a:pt x="1980" y="2"/>
                  </a:lnTo>
                  <a:lnTo>
                    <a:pt x="2010" y="6"/>
                  </a:lnTo>
                  <a:lnTo>
                    <a:pt x="2041" y="11"/>
                  </a:lnTo>
                  <a:lnTo>
                    <a:pt x="2068" y="21"/>
                  </a:lnTo>
                  <a:lnTo>
                    <a:pt x="2122" y="42"/>
                  </a:lnTo>
                  <a:lnTo>
                    <a:pt x="2172" y="65"/>
                  </a:lnTo>
                  <a:lnTo>
                    <a:pt x="2218" y="86"/>
                  </a:lnTo>
                  <a:lnTo>
                    <a:pt x="2266" y="105"/>
                  </a:lnTo>
                  <a:lnTo>
                    <a:pt x="2291" y="113"/>
                  </a:lnTo>
                  <a:lnTo>
                    <a:pt x="2316" y="119"/>
                  </a:lnTo>
                  <a:lnTo>
                    <a:pt x="2343" y="121"/>
                  </a:lnTo>
                  <a:lnTo>
                    <a:pt x="2373" y="123"/>
                  </a:lnTo>
                  <a:lnTo>
                    <a:pt x="2402" y="121"/>
                  </a:lnTo>
                  <a:lnTo>
                    <a:pt x="2429" y="119"/>
                  </a:lnTo>
                  <a:lnTo>
                    <a:pt x="2456" y="113"/>
                  </a:lnTo>
                  <a:lnTo>
                    <a:pt x="2481" y="105"/>
                  </a:lnTo>
                  <a:lnTo>
                    <a:pt x="2527" y="86"/>
                  </a:lnTo>
                  <a:lnTo>
                    <a:pt x="2575" y="65"/>
                  </a:lnTo>
                  <a:lnTo>
                    <a:pt x="2623" y="40"/>
                  </a:lnTo>
                  <a:lnTo>
                    <a:pt x="2677" y="21"/>
                  </a:lnTo>
                  <a:lnTo>
                    <a:pt x="2704" y="11"/>
                  </a:lnTo>
                  <a:lnTo>
                    <a:pt x="2734" y="6"/>
                  </a:lnTo>
                  <a:lnTo>
                    <a:pt x="2765" y="2"/>
                  </a:lnTo>
                  <a:lnTo>
                    <a:pt x="2800" y="0"/>
                  </a:lnTo>
                  <a:lnTo>
                    <a:pt x="2832" y="2"/>
                  </a:lnTo>
                  <a:lnTo>
                    <a:pt x="2865" y="6"/>
                  </a:lnTo>
                  <a:lnTo>
                    <a:pt x="2894" y="13"/>
                  </a:lnTo>
                  <a:lnTo>
                    <a:pt x="2923" y="21"/>
                  </a:lnTo>
                  <a:lnTo>
                    <a:pt x="2974" y="42"/>
                  </a:lnTo>
                  <a:lnTo>
                    <a:pt x="3024" y="65"/>
                  </a:lnTo>
                  <a:lnTo>
                    <a:pt x="3070" y="86"/>
                  </a:lnTo>
                  <a:lnTo>
                    <a:pt x="3118" y="105"/>
                  </a:lnTo>
                  <a:lnTo>
                    <a:pt x="3143" y="113"/>
                  </a:lnTo>
                  <a:lnTo>
                    <a:pt x="3168" y="119"/>
                  </a:lnTo>
                  <a:lnTo>
                    <a:pt x="3195" y="123"/>
                  </a:lnTo>
                  <a:lnTo>
                    <a:pt x="3226" y="123"/>
                  </a:lnTo>
                  <a:lnTo>
                    <a:pt x="3255" y="123"/>
                  </a:lnTo>
                  <a:lnTo>
                    <a:pt x="3282" y="119"/>
                  </a:lnTo>
                  <a:lnTo>
                    <a:pt x="3307" y="113"/>
                  </a:lnTo>
                  <a:lnTo>
                    <a:pt x="3332" y="105"/>
                  </a:lnTo>
                  <a:lnTo>
                    <a:pt x="3378" y="86"/>
                  </a:lnTo>
                  <a:lnTo>
                    <a:pt x="3424" y="65"/>
                  </a:lnTo>
                  <a:lnTo>
                    <a:pt x="3449" y="54"/>
                  </a:lnTo>
                  <a:lnTo>
                    <a:pt x="3474" y="42"/>
                  </a:lnTo>
                  <a:lnTo>
                    <a:pt x="3499" y="31"/>
                  </a:lnTo>
                  <a:lnTo>
                    <a:pt x="3527" y="21"/>
                  </a:lnTo>
                  <a:lnTo>
                    <a:pt x="3554" y="11"/>
                  </a:lnTo>
                  <a:lnTo>
                    <a:pt x="3585" y="6"/>
                  </a:lnTo>
                  <a:lnTo>
                    <a:pt x="3618" y="2"/>
                  </a:lnTo>
                  <a:lnTo>
                    <a:pt x="3652" y="0"/>
                  </a:lnTo>
                  <a:lnTo>
                    <a:pt x="3687" y="2"/>
                  </a:lnTo>
                  <a:lnTo>
                    <a:pt x="3718" y="6"/>
                  </a:lnTo>
                  <a:lnTo>
                    <a:pt x="3748" y="11"/>
                  </a:lnTo>
                  <a:lnTo>
                    <a:pt x="3775" y="19"/>
                  </a:lnTo>
                  <a:lnTo>
                    <a:pt x="3800" y="31"/>
                  </a:lnTo>
                  <a:lnTo>
                    <a:pt x="3825" y="40"/>
                  </a:lnTo>
                  <a:lnTo>
                    <a:pt x="3848" y="52"/>
                  </a:lnTo>
                  <a:lnTo>
                    <a:pt x="3871" y="63"/>
                  </a:lnTo>
                  <a:lnTo>
                    <a:pt x="3877" y="67"/>
                  </a:lnTo>
                  <a:lnTo>
                    <a:pt x="3883" y="71"/>
                  </a:lnTo>
                  <a:lnTo>
                    <a:pt x="3888" y="77"/>
                  </a:lnTo>
                  <a:lnTo>
                    <a:pt x="3890" y="84"/>
                  </a:lnTo>
                  <a:lnTo>
                    <a:pt x="3892" y="90"/>
                  </a:lnTo>
                  <a:lnTo>
                    <a:pt x="3892" y="756"/>
                  </a:lnTo>
                  <a:lnTo>
                    <a:pt x="3892" y="791"/>
                  </a:lnTo>
                  <a:lnTo>
                    <a:pt x="3888" y="835"/>
                  </a:lnTo>
                  <a:lnTo>
                    <a:pt x="3887" y="862"/>
                  </a:lnTo>
                  <a:lnTo>
                    <a:pt x="3881" y="889"/>
                  </a:lnTo>
                  <a:lnTo>
                    <a:pt x="3875" y="920"/>
                  </a:lnTo>
                  <a:lnTo>
                    <a:pt x="3865" y="950"/>
                  </a:lnTo>
                  <a:lnTo>
                    <a:pt x="3854" y="985"/>
                  </a:lnTo>
                  <a:lnTo>
                    <a:pt x="3840" y="1019"/>
                  </a:lnTo>
                  <a:lnTo>
                    <a:pt x="3823" y="1056"/>
                  </a:lnTo>
                  <a:lnTo>
                    <a:pt x="3802" y="1092"/>
                  </a:lnTo>
                  <a:lnTo>
                    <a:pt x="3777" y="1131"/>
                  </a:lnTo>
                  <a:lnTo>
                    <a:pt x="3748" y="1169"/>
                  </a:lnTo>
                  <a:lnTo>
                    <a:pt x="3716" y="1210"/>
                  </a:lnTo>
                  <a:lnTo>
                    <a:pt x="3677" y="1250"/>
                  </a:lnTo>
                  <a:lnTo>
                    <a:pt x="3658" y="1269"/>
                  </a:lnTo>
                  <a:lnTo>
                    <a:pt x="3637" y="1286"/>
                  </a:lnTo>
                  <a:lnTo>
                    <a:pt x="3616" y="1304"/>
                  </a:lnTo>
                  <a:lnTo>
                    <a:pt x="3597" y="1319"/>
                  </a:lnTo>
                  <a:lnTo>
                    <a:pt x="3554" y="1348"/>
                  </a:lnTo>
                  <a:lnTo>
                    <a:pt x="3514" y="1371"/>
                  </a:lnTo>
                  <a:lnTo>
                    <a:pt x="3472" y="1392"/>
                  </a:lnTo>
                  <a:lnTo>
                    <a:pt x="3433" y="1409"/>
                  </a:lnTo>
                  <a:lnTo>
                    <a:pt x="3393" y="1423"/>
                  </a:lnTo>
                  <a:lnTo>
                    <a:pt x="3357" y="1434"/>
                  </a:lnTo>
                  <a:lnTo>
                    <a:pt x="3324" y="1444"/>
                  </a:lnTo>
                  <a:lnTo>
                    <a:pt x="3291" y="1450"/>
                  </a:lnTo>
                  <a:lnTo>
                    <a:pt x="3262" y="1455"/>
                  </a:lnTo>
                  <a:lnTo>
                    <a:pt x="3239" y="1459"/>
                  </a:lnTo>
                  <a:lnTo>
                    <a:pt x="3203" y="1461"/>
                  </a:lnTo>
                  <a:lnTo>
                    <a:pt x="3188" y="1463"/>
                  </a:lnTo>
                  <a:lnTo>
                    <a:pt x="2210" y="1463"/>
                  </a:lnTo>
                  <a:lnTo>
                    <a:pt x="2179" y="1463"/>
                  </a:lnTo>
                  <a:lnTo>
                    <a:pt x="2152" y="1469"/>
                  </a:lnTo>
                  <a:lnTo>
                    <a:pt x="2127" y="1475"/>
                  </a:lnTo>
                  <a:lnTo>
                    <a:pt x="2104" y="1484"/>
                  </a:lnTo>
                  <a:lnTo>
                    <a:pt x="2083" y="1496"/>
                  </a:lnTo>
                  <a:lnTo>
                    <a:pt x="2064" y="1507"/>
                  </a:lnTo>
                  <a:lnTo>
                    <a:pt x="2045" y="1521"/>
                  </a:lnTo>
                  <a:lnTo>
                    <a:pt x="2029" y="1534"/>
                  </a:lnTo>
                  <a:lnTo>
                    <a:pt x="2005" y="1561"/>
                  </a:lnTo>
                  <a:lnTo>
                    <a:pt x="1985" y="1584"/>
                  </a:lnTo>
                  <a:lnTo>
                    <a:pt x="1974" y="1601"/>
                  </a:lnTo>
                  <a:lnTo>
                    <a:pt x="1970" y="1609"/>
                  </a:lnTo>
                  <a:lnTo>
                    <a:pt x="1966" y="1615"/>
                  </a:lnTo>
                  <a:lnTo>
                    <a:pt x="1960" y="1620"/>
                  </a:lnTo>
                  <a:lnTo>
                    <a:pt x="1953" y="1622"/>
                  </a:lnTo>
                  <a:lnTo>
                    <a:pt x="1947" y="1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0"/>
            <p:cNvSpPr>
              <a:spLocks noEditPoints="1"/>
            </p:cNvSpPr>
            <p:nvPr userDrawn="1"/>
          </p:nvSpPr>
          <p:spPr bwMode="black">
            <a:xfrm>
              <a:off x="7740201" y="4699897"/>
              <a:ext cx="117106" cy="117106"/>
            </a:xfrm>
            <a:custGeom>
              <a:avLst/>
              <a:gdLst>
                <a:gd name="T0" fmla="*/ 103 w 232"/>
                <a:gd name="T1" fmla="*/ 232 h 232"/>
                <a:gd name="T2" fmla="*/ 80 w 232"/>
                <a:gd name="T3" fmla="*/ 228 h 232"/>
                <a:gd name="T4" fmla="*/ 61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3 w 232"/>
                <a:gd name="T11" fmla="*/ 173 h 232"/>
                <a:gd name="T12" fmla="*/ 5 w 232"/>
                <a:gd name="T13" fmla="*/ 152 h 232"/>
                <a:gd name="T14" fmla="*/ 2 w 232"/>
                <a:gd name="T15" fmla="*/ 128 h 232"/>
                <a:gd name="T16" fmla="*/ 2 w 232"/>
                <a:gd name="T17" fmla="*/ 105 h 232"/>
                <a:gd name="T18" fmla="*/ 5 w 232"/>
                <a:gd name="T19" fmla="*/ 82 h 232"/>
                <a:gd name="T20" fmla="*/ 13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1 w 232"/>
                <a:gd name="T27" fmla="*/ 15 h 232"/>
                <a:gd name="T28" fmla="*/ 80 w 232"/>
                <a:gd name="T29" fmla="*/ 6 h 232"/>
                <a:gd name="T30" fmla="*/ 103 w 232"/>
                <a:gd name="T31" fmla="*/ 2 h 232"/>
                <a:gd name="T32" fmla="*/ 128 w 232"/>
                <a:gd name="T33" fmla="*/ 2 h 232"/>
                <a:gd name="T34" fmla="*/ 149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5 w 232"/>
                <a:gd name="T41" fmla="*/ 42 h 232"/>
                <a:gd name="T42" fmla="*/ 219 w 232"/>
                <a:gd name="T43" fmla="*/ 61 h 232"/>
                <a:gd name="T44" fmla="*/ 226 w 232"/>
                <a:gd name="T45" fmla="*/ 82 h 232"/>
                <a:gd name="T46" fmla="*/ 232 w 232"/>
                <a:gd name="T47" fmla="*/ 105 h 232"/>
                <a:gd name="T48" fmla="*/ 232 w 232"/>
                <a:gd name="T49" fmla="*/ 128 h 232"/>
                <a:gd name="T50" fmla="*/ 226 w 232"/>
                <a:gd name="T51" fmla="*/ 152 h 232"/>
                <a:gd name="T52" fmla="*/ 219 w 232"/>
                <a:gd name="T53" fmla="*/ 173 h 232"/>
                <a:gd name="T54" fmla="*/ 205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49 w 232"/>
                <a:gd name="T61" fmla="*/ 228 h 232"/>
                <a:gd name="T62" fmla="*/ 128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6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6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4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1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8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5"/>
                  </a:lnTo>
                  <a:lnTo>
                    <a:pt x="232" y="117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0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4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6" y="186"/>
                  </a:lnTo>
                  <a:lnTo>
                    <a:pt x="157" y="178"/>
                  </a:lnTo>
                  <a:lnTo>
                    <a:pt x="169" y="169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3"/>
                  </a:lnTo>
                  <a:lnTo>
                    <a:pt x="157" y="56"/>
                  </a:lnTo>
                  <a:lnTo>
                    <a:pt x="146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1"/>
            <p:cNvSpPr>
              <a:spLocks noEditPoints="1"/>
            </p:cNvSpPr>
            <p:nvPr userDrawn="1"/>
          </p:nvSpPr>
          <p:spPr bwMode="black">
            <a:xfrm>
              <a:off x="7514065" y="4946728"/>
              <a:ext cx="119125" cy="86315"/>
            </a:xfrm>
            <a:custGeom>
              <a:avLst/>
              <a:gdLst>
                <a:gd name="T0" fmla="*/ 94 w 236"/>
                <a:gd name="T1" fmla="*/ 169 h 171"/>
                <a:gd name="T2" fmla="*/ 52 w 236"/>
                <a:gd name="T3" fmla="*/ 156 h 171"/>
                <a:gd name="T4" fmla="*/ 27 w 236"/>
                <a:gd name="T5" fmla="*/ 141 h 171"/>
                <a:gd name="T6" fmla="*/ 16 w 236"/>
                <a:gd name="T7" fmla="*/ 127 h 171"/>
                <a:gd name="T8" fmla="*/ 6 w 236"/>
                <a:gd name="T9" fmla="*/ 112 h 171"/>
                <a:gd name="T10" fmla="*/ 2 w 236"/>
                <a:gd name="T11" fmla="*/ 95 h 171"/>
                <a:gd name="T12" fmla="*/ 2 w 236"/>
                <a:gd name="T13" fmla="*/ 77 h 171"/>
                <a:gd name="T14" fmla="*/ 6 w 236"/>
                <a:gd name="T15" fmla="*/ 60 h 171"/>
                <a:gd name="T16" fmla="*/ 16 w 236"/>
                <a:gd name="T17" fmla="*/ 45 h 171"/>
                <a:gd name="T18" fmla="*/ 27 w 236"/>
                <a:gd name="T19" fmla="*/ 31 h 171"/>
                <a:gd name="T20" fmla="*/ 52 w 236"/>
                <a:gd name="T21" fmla="*/ 14 h 171"/>
                <a:gd name="T22" fmla="*/ 94 w 236"/>
                <a:gd name="T23" fmla="*/ 0 h 171"/>
                <a:gd name="T24" fmla="*/ 142 w 236"/>
                <a:gd name="T25" fmla="*/ 0 h 171"/>
                <a:gd name="T26" fmla="*/ 185 w 236"/>
                <a:gd name="T27" fmla="*/ 14 h 171"/>
                <a:gd name="T28" fmla="*/ 209 w 236"/>
                <a:gd name="T29" fmla="*/ 31 h 171"/>
                <a:gd name="T30" fmla="*/ 221 w 236"/>
                <a:gd name="T31" fmla="*/ 45 h 171"/>
                <a:gd name="T32" fmla="*/ 231 w 236"/>
                <a:gd name="T33" fmla="*/ 60 h 171"/>
                <a:gd name="T34" fmla="*/ 234 w 236"/>
                <a:gd name="T35" fmla="*/ 77 h 171"/>
                <a:gd name="T36" fmla="*/ 234 w 236"/>
                <a:gd name="T37" fmla="*/ 95 h 171"/>
                <a:gd name="T38" fmla="*/ 231 w 236"/>
                <a:gd name="T39" fmla="*/ 112 h 171"/>
                <a:gd name="T40" fmla="*/ 221 w 236"/>
                <a:gd name="T41" fmla="*/ 127 h 171"/>
                <a:gd name="T42" fmla="*/ 209 w 236"/>
                <a:gd name="T43" fmla="*/ 141 h 171"/>
                <a:gd name="T44" fmla="*/ 185 w 236"/>
                <a:gd name="T45" fmla="*/ 156 h 171"/>
                <a:gd name="T46" fmla="*/ 142 w 236"/>
                <a:gd name="T47" fmla="*/ 169 h 171"/>
                <a:gd name="T48" fmla="*/ 119 w 236"/>
                <a:gd name="T49" fmla="*/ 41 h 171"/>
                <a:gd name="T50" fmla="*/ 88 w 236"/>
                <a:gd name="T51" fmla="*/ 45 h 171"/>
                <a:gd name="T52" fmla="*/ 64 w 236"/>
                <a:gd name="T53" fmla="*/ 56 h 171"/>
                <a:gd name="T54" fmla="*/ 48 w 236"/>
                <a:gd name="T55" fmla="*/ 70 h 171"/>
                <a:gd name="T56" fmla="*/ 42 w 236"/>
                <a:gd name="T57" fmla="*/ 85 h 171"/>
                <a:gd name="T58" fmla="*/ 48 w 236"/>
                <a:gd name="T59" fmla="*/ 100 h 171"/>
                <a:gd name="T60" fmla="*/ 64 w 236"/>
                <a:gd name="T61" fmla="*/ 116 h 171"/>
                <a:gd name="T62" fmla="*/ 88 w 236"/>
                <a:gd name="T63" fmla="*/ 125 h 171"/>
                <a:gd name="T64" fmla="*/ 119 w 236"/>
                <a:gd name="T65" fmla="*/ 129 h 171"/>
                <a:gd name="T66" fmla="*/ 150 w 236"/>
                <a:gd name="T67" fmla="*/ 125 h 171"/>
                <a:gd name="T68" fmla="*/ 173 w 236"/>
                <a:gd name="T69" fmla="*/ 116 h 171"/>
                <a:gd name="T70" fmla="*/ 188 w 236"/>
                <a:gd name="T71" fmla="*/ 100 h 171"/>
                <a:gd name="T72" fmla="*/ 194 w 236"/>
                <a:gd name="T73" fmla="*/ 85 h 171"/>
                <a:gd name="T74" fmla="*/ 188 w 236"/>
                <a:gd name="T75" fmla="*/ 70 h 171"/>
                <a:gd name="T76" fmla="*/ 173 w 236"/>
                <a:gd name="T77" fmla="*/ 56 h 171"/>
                <a:gd name="T78" fmla="*/ 150 w 236"/>
                <a:gd name="T79" fmla="*/ 45 h 171"/>
                <a:gd name="T80" fmla="*/ 119 w 236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171">
                  <a:moveTo>
                    <a:pt x="119" y="171"/>
                  </a:moveTo>
                  <a:lnTo>
                    <a:pt x="94" y="169"/>
                  </a:lnTo>
                  <a:lnTo>
                    <a:pt x="73" y="166"/>
                  </a:lnTo>
                  <a:lnTo>
                    <a:pt x="52" y="156"/>
                  </a:lnTo>
                  <a:lnTo>
                    <a:pt x="35" y="146"/>
                  </a:lnTo>
                  <a:lnTo>
                    <a:pt x="27" y="141"/>
                  </a:lnTo>
                  <a:lnTo>
                    <a:pt x="21" y="133"/>
                  </a:lnTo>
                  <a:lnTo>
                    <a:pt x="16" y="127"/>
                  </a:lnTo>
                  <a:lnTo>
                    <a:pt x="10" y="120"/>
                  </a:lnTo>
                  <a:lnTo>
                    <a:pt x="6" y="112"/>
                  </a:lnTo>
                  <a:lnTo>
                    <a:pt x="4" y="102"/>
                  </a:lnTo>
                  <a:lnTo>
                    <a:pt x="2" y="95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6" y="45"/>
                  </a:lnTo>
                  <a:lnTo>
                    <a:pt x="21" y="37"/>
                  </a:lnTo>
                  <a:lnTo>
                    <a:pt x="27" y="31"/>
                  </a:lnTo>
                  <a:lnTo>
                    <a:pt x="35" y="25"/>
                  </a:lnTo>
                  <a:lnTo>
                    <a:pt x="52" y="14"/>
                  </a:lnTo>
                  <a:lnTo>
                    <a:pt x="73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65" y="6"/>
                  </a:lnTo>
                  <a:lnTo>
                    <a:pt x="185" y="14"/>
                  </a:lnTo>
                  <a:lnTo>
                    <a:pt x="202" y="25"/>
                  </a:lnTo>
                  <a:lnTo>
                    <a:pt x="209" y="31"/>
                  </a:lnTo>
                  <a:lnTo>
                    <a:pt x="215" y="37"/>
                  </a:lnTo>
                  <a:lnTo>
                    <a:pt x="221" y="45"/>
                  </a:lnTo>
                  <a:lnTo>
                    <a:pt x="227" y="52"/>
                  </a:lnTo>
                  <a:lnTo>
                    <a:pt x="231" y="60"/>
                  </a:lnTo>
                  <a:lnTo>
                    <a:pt x="233" y="68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4" y="95"/>
                  </a:lnTo>
                  <a:lnTo>
                    <a:pt x="233" y="102"/>
                  </a:lnTo>
                  <a:lnTo>
                    <a:pt x="231" y="112"/>
                  </a:lnTo>
                  <a:lnTo>
                    <a:pt x="227" y="120"/>
                  </a:lnTo>
                  <a:lnTo>
                    <a:pt x="221" y="127"/>
                  </a:lnTo>
                  <a:lnTo>
                    <a:pt x="215" y="133"/>
                  </a:lnTo>
                  <a:lnTo>
                    <a:pt x="209" y="141"/>
                  </a:lnTo>
                  <a:lnTo>
                    <a:pt x="202" y="146"/>
                  </a:lnTo>
                  <a:lnTo>
                    <a:pt x="185" y="156"/>
                  </a:lnTo>
                  <a:lnTo>
                    <a:pt x="165" y="166"/>
                  </a:lnTo>
                  <a:lnTo>
                    <a:pt x="142" y="169"/>
                  </a:lnTo>
                  <a:lnTo>
                    <a:pt x="119" y="171"/>
                  </a:lnTo>
                  <a:close/>
                  <a:moveTo>
                    <a:pt x="119" y="41"/>
                  </a:moveTo>
                  <a:lnTo>
                    <a:pt x="102" y="43"/>
                  </a:lnTo>
                  <a:lnTo>
                    <a:pt x="88" y="45"/>
                  </a:lnTo>
                  <a:lnTo>
                    <a:pt x="75" y="50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48" y="70"/>
                  </a:lnTo>
                  <a:lnTo>
                    <a:pt x="44" y="77"/>
                  </a:lnTo>
                  <a:lnTo>
                    <a:pt x="42" y="85"/>
                  </a:lnTo>
                  <a:lnTo>
                    <a:pt x="44" y="93"/>
                  </a:lnTo>
                  <a:lnTo>
                    <a:pt x="48" y="100"/>
                  </a:lnTo>
                  <a:lnTo>
                    <a:pt x="56" y="108"/>
                  </a:lnTo>
                  <a:lnTo>
                    <a:pt x="64" y="116"/>
                  </a:lnTo>
                  <a:lnTo>
                    <a:pt x="75" y="121"/>
                  </a:lnTo>
                  <a:lnTo>
                    <a:pt x="88" y="125"/>
                  </a:lnTo>
                  <a:lnTo>
                    <a:pt x="102" y="129"/>
                  </a:lnTo>
                  <a:lnTo>
                    <a:pt x="119" y="129"/>
                  </a:lnTo>
                  <a:lnTo>
                    <a:pt x="135" y="129"/>
                  </a:lnTo>
                  <a:lnTo>
                    <a:pt x="150" y="125"/>
                  </a:lnTo>
                  <a:lnTo>
                    <a:pt x="161" y="121"/>
                  </a:lnTo>
                  <a:lnTo>
                    <a:pt x="173" y="116"/>
                  </a:lnTo>
                  <a:lnTo>
                    <a:pt x="183" y="108"/>
                  </a:lnTo>
                  <a:lnTo>
                    <a:pt x="188" y="100"/>
                  </a:lnTo>
                  <a:lnTo>
                    <a:pt x="192" y="93"/>
                  </a:lnTo>
                  <a:lnTo>
                    <a:pt x="194" y="85"/>
                  </a:lnTo>
                  <a:lnTo>
                    <a:pt x="192" y="77"/>
                  </a:lnTo>
                  <a:lnTo>
                    <a:pt x="188" y="70"/>
                  </a:lnTo>
                  <a:lnTo>
                    <a:pt x="183" y="62"/>
                  </a:lnTo>
                  <a:lnTo>
                    <a:pt x="173" y="56"/>
                  </a:lnTo>
                  <a:lnTo>
                    <a:pt x="161" y="50"/>
                  </a:lnTo>
                  <a:lnTo>
                    <a:pt x="150" y="45"/>
                  </a:lnTo>
                  <a:lnTo>
                    <a:pt x="135" y="43"/>
                  </a:lnTo>
                  <a:lnTo>
                    <a:pt x="1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12"/>
            <p:cNvSpPr>
              <a:spLocks noEditPoints="1"/>
            </p:cNvSpPr>
            <p:nvPr userDrawn="1"/>
          </p:nvSpPr>
          <p:spPr bwMode="black">
            <a:xfrm>
              <a:off x="7386359" y="4948747"/>
              <a:ext cx="103478" cy="80763"/>
            </a:xfrm>
            <a:custGeom>
              <a:avLst/>
              <a:gdLst>
                <a:gd name="T0" fmla="*/ 55 w 205"/>
                <a:gd name="T1" fmla="*/ 160 h 160"/>
                <a:gd name="T2" fmla="*/ 50 w 205"/>
                <a:gd name="T3" fmla="*/ 160 h 160"/>
                <a:gd name="T4" fmla="*/ 44 w 205"/>
                <a:gd name="T5" fmla="*/ 158 h 160"/>
                <a:gd name="T6" fmla="*/ 34 w 205"/>
                <a:gd name="T7" fmla="*/ 150 h 160"/>
                <a:gd name="T8" fmla="*/ 27 w 205"/>
                <a:gd name="T9" fmla="*/ 142 h 160"/>
                <a:gd name="T10" fmla="*/ 19 w 205"/>
                <a:gd name="T11" fmla="*/ 135 h 160"/>
                <a:gd name="T12" fmla="*/ 11 w 205"/>
                <a:gd name="T13" fmla="*/ 125 h 160"/>
                <a:gd name="T14" fmla="*/ 7 w 205"/>
                <a:gd name="T15" fmla="*/ 114 h 160"/>
                <a:gd name="T16" fmla="*/ 3 w 205"/>
                <a:gd name="T17" fmla="*/ 104 h 160"/>
                <a:gd name="T18" fmla="*/ 2 w 205"/>
                <a:gd name="T19" fmla="*/ 92 h 160"/>
                <a:gd name="T20" fmla="*/ 0 w 205"/>
                <a:gd name="T21" fmla="*/ 81 h 160"/>
                <a:gd name="T22" fmla="*/ 2 w 205"/>
                <a:gd name="T23" fmla="*/ 69 h 160"/>
                <a:gd name="T24" fmla="*/ 3 w 205"/>
                <a:gd name="T25" fmla="*/ 58 h 160"/>
                <a:gd name="T26" fmla="*/ 7 w 205"/>
                <a:gd name="T27" fmla="*/ 46 h 160"/>
                <a:gd name="T28" fmla="*/ 11 w 205"/>
                <a:gd name="T29" fmla="*/ 37 h 160"/>
                <a:gd name="T30" fmla="*/ 17 w 205"/>
                <a:gd name="T31" fmla="*/ 27 h 160"/>
                <a:gd name="T32" fmla="*/ 25 w 205"/>
                <a:gd name="T33" fmla="*/ 18 h 160"/>
                <a:gd name="T34" fmla="*/ 32 w 205"/>
                <a:gd name="T35" fmla="*/ 10 h 160"/>
                <a:gd name="T36" fmla="*/ 42 w 205"/>
                <a:gd name="T37" fmla="*/ 4 h 160"/>
                <a:gd name="T38" fmla="*/ 48 w 205"/>
                <a:gd name="T39" fmla="*/ 2 h 160"/>
                <a:gd name="T40" fmla="*/ 52 w 205"/>
                <a:gd name="T41" fmla="*/ 0 h 160"/>
                <a:gd name="T42" fmla="*/ 57 w 205"/>
                <a:gd name="T43" fmla="*/ 0 h 160"/>
                <a:gd name="T44" fmla="*/ 63 w 205"/>
                <a:gd name="T45" fmla="*/ 2 h 160"/>
                <a:gd name="T46" fmla="*/ 194 w 205"/>
                <a:gd name="T47" fmla="*/ 62 h 160"/>
                <a:gd name="T48" fmla="*/ 199 w 205"/>
                <a:gd name="T49" fmla="*/ 66 h 160"/>
                <a:gd name="T50" fmla="*/ 201 w 205"/>
                <a:gd name="T51" fmla="*/ 69 h 160"/>
                <a:gd name="T52" fmla="*/ 205 w 205"/>
                <a:gd name="T53" fmla="*/ 75 h 160"/>
                <a:gd name="T54" fmla="*/ 205 w 205"/>
                <a:gd name="T55" fmla="*/ 81 h 160"/>
                <a:gd name="T56" fmla="*/ 205 w 205"/>
                <a:gd name="T57" fmla="*/ 87 h 160"/>
                <a:gd name="T58" fmla="*/ 201 w 205"/>
                <a:gd name="T59" fmla="*/ 92 h 160"/>
                <a:gd name="T60" fmla="*/ 197 w 205"/>
                <a:gd name="T61" fmla="*/ 96 h 160"/>
                <a:gd name="T62" fmla="*/ 194 w 205"/>
                <a:gd name="T63" fmla="*/ 100 h 160"/>
                <a:gd name="T64" fmla="*/ 63 w 205"/>
                <a:gd name="T65" fmla="*/ 158 h 160"/>
                <a:gd name="T66" fmla="*/ 59 w 205"/>
                <a:gd name="T67" fmla="*/ 160 h 160"/>
                <a:gd name="T68" fmla="*/ 55 w 205"/>
                <a:gd name="T69" fmla="*/ 160 h 160"/>
                <a:gd name="T70" fmla="*/ 57 w 205"/>
                <a:gd name="T71" fmla="*/ 46 h 160"/>
                <a:gd name="T72" fmla="*/ 50 w 205"/>
                <a:gd name="T73" fmla="*/ 52 h 160"/>
                <a:gd name="T74" fmla="*/ 46 w 205"/>
                <a:gd name="T75" fmla="*/ 62 h 160"/>
                <a:gd name="T76" fmla="*/ 44 w 205"/>
                <a:gd name="T77" fmla="*/ 71 h 160"/>
                <a:gd name="T78" fmla="*/ 42 w 205"/>
                <a:gd name="T79" fmla="*/ 81 h 160"/>
                <a:gd name="T80" fmla="*/ 44 w 205"/>
                <a:gd name="T81" fmla="*/ 91 h 160"/>
                <a:gd name="T82" fmla="*/ 46 w 205"/>
                <a:gd name="T83" fmla="*/ 100 h 160"/>
                <a:gd name="T84" fmla="*/ 52 w 205"/>
                <a:gd name="T85" fmla="*/ 108 h 160"/>
                <a:gd name="T86" fmla="*/ 57 w 205"/>
                <a:gd name="T87" fmla="*/ 116 h 160"/>
                <a:gd name="T88" fmla="*/ 134 w 205"/>
                <a:gd name="T89" fmla="*/ 81 h 160"/>
                <a:gd name="T90" fmla="*/ 57 w 205"/>
                <a:gd name="T9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55" y="160"/>
                  </a:moveTo>
                  <a:lnTo>
                    <a:pt x="50" y="160"/>
                  </a:lnTo>
                  <a:lnTo>
                    <a:pt x="44" y="158"/>
                  </a:lnTo>
                  <a:lnTo>
                    <a:pt x="34" y="150"/>
                  </a:lnTo>
                  <a:lnTo>
                    <a:pt x="27" y="142"/>
                  </a:lnTo>
                  <a:lnTo>
                    <a:pt x="19" y="135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2" y="92"/>
                  </a:lnTo>
                  <a:lnTo>
                    <a:pt x="0" y="81"/>
                  </a:lnTo>
                  <a:lnTo>
                    <a:pt x="2" y="69"/>
                  </a:lnTo>
                  <a:lnTo>
                    <a:pt x="3" y="58"/>
                  </a:lnTo>
                  <a:lnTo>
                    <a:pt x="7" y="46"/>
                  </a:lnTo>
                  <a:lnTo>
                    <a:pt x="11" y="37"/>
                  </a:lnTo>
                  <a:lnTo>
                    <a:pt x="17" y="27"/>
                  </a:lnTo>
                  <a:lnTo>
                    <a:pt x="25" y="18"/>
                  </a:lnTo>
                  <a:lnTo>
                    <a:pt x="32" y="10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194" y="62"/>
                  </a:lnTo>
                  <a:lnTo>
                    <a:pt x="199" y="66"/>
                  </a:lnTo>
                  <a:lnTo>
                    <a:pt x="201" y="69"/>
                  </a:lnTo>
                  <a:lnTo>
                    <a:pt x="205" y="75"/>
                  </a:lnTo>
                  <a:lnTo>
                    <a:pt x="205" y="81"/>
                  </a:lnTo>
                  <a:lnTo>
                    <a:pt x="205" y="87"/>
                  </a:lnTo>
                  <a:lnTo>
                    <a:pt x="201" y="92"/>
                  </a:lnTo>
                  <a:lnTo>
                    <a:pt x="197" y="96"/>
                  </a:lnTo>
                  <a:lnTo>
                    <a:pt x="194" y="100"/>
                  </a:lnTo>
                  <a:lnTo>
                    <a:pt x="63" y="158"/>
                  </a:lnTo>
                  <a:lnTo>
                    <a:pt x="59" y="160"/>
                  </a:lnTo>
                  <a:lnTo>
                    <a:pt x="55" y="160"/>
                  </a:lnTo>
                  <a:close/>
                  <a:moveTo>
                    <a:pt x="57" y="46"/>
                  </a:moveTo>
                  <a:lnTo>
                    <a:pt x="50" y="52"/>
                  </a:lnTo>
                  <a:lnTo>
                    <a:pt x="46" y="62"/>
                  </a:lnTo>
                  <a:lnTo>
                    <a:pt x="44" y="71"/>
                  </a:lnTo>
                  <a:lnTo>
                    <a:pt x="42" y="81"/>
                  </a:lnTo>
                  <a:lnTo>
                    <a:pt x="44" y="91"/>
                  </a:lnTo>
                  <a:lnTo>
                    <a:pt x="46" y="100"/>
                  </a:lnTo>
                  <a:lnTo>
                    <a:pt x="52" y="108"/>
                  </a:lnTo>
                  <a:lnTo>
                    <a:pt x="57" y="116"/>
                  </a:lnTo>
                  <a:lnTo>
                    <a:pt x="134" y="81"/>
                  </a:lnTo>
                  <a:lnTo>
                    <a:pt x="57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13"/>
            <p:cNvSpPr>
              <a:spLocks noEditPoints="1"/>
            </p:cNvSpPr>
            <p:nvPr userDrawn="1"/>
          </p:nvSpPr>
          <p:spPr bwMode="black">
            <a:xfrm>
              <a:off x="8118272" y="4949757"/>
              <a:ext cx="103478" cy="80763"/>
            </a:xfrm>
            <a:custGeom>
              <a:avLst/>
              <a:gdLst>
                <a:gd name="T0" fmla="*/ 151 w 205"/>
                <a:gd name="T1" fmla="*/ 160 h 160"/>
                <a:gd name="T2" fmla="*/ 146 w 205"/>
                <a:gd name="T3" fmla="*/ 160 h 160"/>
                <a:gd name="T4" fmla="*/ 142 w 205"/>
                <a:gd name="T5" fmla="*/ 158 h 160"/>
                <a:gd name="T6" fmla="*/ 11 w 205"/>
                <a:gd name="T7" fmla="*/ 98 h 160"/>
                <a:gd name="T8" fmla="*/ 5 w 205"/>
                <a:gd name="T9" fmla="*/ 96 h 160"/>
                <a:gd name="T10" fmla="*/ 2 w 205"/>
                <a:gd name="T11" fmla="*/ 92 h 160"/>
                <a:gd name="T12" fmla="*/ 0 w 205"/>
                <a:gd name="T13" fmla="*/ 87 h 160"/>
                <a:gd name="T14" fmla="*/ 0 w 205"/>
                <a:gd name="T15" fmla="*/ 81 h 160"/>
                <a:gd name="T16" fmla="*/ 0 w 205"/>
                <a:gd name="T17" fmla="*/ 73 h 160"/>
                <a:gd name="T18" fmla="*/ 2 w 205"/>
                <a:gd name="T19" fmla="*/ 69 h 160"/>
                <a:gd name="T20" fmla="*/ 5 w 205"/>
                <a:gd name="T21" fmla="*/ 64 h 160"/>
                <a:gd name="T22" fmla="*/ 11 w 205"/>
                <a:gd name="T23" fmla="*/ 62 h 160"/>
                <a:gd name="T24" fmla="*/ 142 w 205"/>
                <a:gd name="T25" fmla="*/ 2 h 160"/>
                <a:gd name="T26" fmla="*/ 147 w 205"/>
                <a:gd name="T27" fmla="*/ 0 h 160"/>
                <a:gd name="T28" fmla="*/ 153 w 205"/>
                <a:gd name="T29" fmla="*/ 0 h 160"/>
                <a:gd name="T30" fmla="*/ 157 w 205"/>
                <a:gd name="T31" fmla="*/ 0 h 160"/>
                <a:gd name="T32" fmla="*/ 163 w 205"/>
                <a:gd name="T33" fmla="*/ 2 h 160"/>
                <a:gd name="T34" fmla="*/ 172 w 205"/>
                <a:gd name="T35" fmla="*/ 10 h 160"/>
                <a:gd name="T36" fmla="*/ 180 w 205"/>
                <a:gd name="T37" fmla="*/ 18 h 160"/>
                <a:gd name="T38" fmla="*/ 188 w 205"/>
                <a:gd name="T39" fmla="*/ 25 h 160"/>
                <a:gd name="T40" fmla="*/ 194 w 205"/>
                <a:gd name="T41" fmla="*/ 35 h 160"/>
                <a:gd name="T42" fmla="*/ 197 w 205"/>
                <a:gd name="T43" fmla="*/ 46 h 160"/>
                <a:gd name="T44" fmla="*/ 201 w 205"/>
                <a:gd name="T45" fmla="*/ 56 h 160"/>
                <a:gd name="T46" fmla="*/ 203 w 205"/>
                <a:gd name="T47" fmla="*/ 67 h 160"/>
                <a:gd name="T48" fmla="*/ 205 w 205"/>
                <a:gd name="T49" fmla="*/ 79 h 160"/>
                <a:gd name="T50" fmla="*/ 203 w 205"/>
                <a:gd name="T51" fmla="*/ 90 h 160"/>
                <a:gd name="T52" fmla="*/ 201 w 205"/>
                <a:gd name="T53" fmla="*/ 102 h 160"/>
                <a:gd name="T54" fmla="*/ 197 w 205"/>
                <a:gd name="T55" fmla="*/ 114 h 160"/>
                <a:gd name="T56" fmla="*/ 194 w 205"/>
                <a:gd name="T57" fmla="*/ 123 h 160"/>
                <a:gd name="T58" fmla="*/ 186 w 205"/>
                <a:gd name="T59" fmla="*/ 133 h 160"/>
                <a:gd name="T60" fmla="*/ 180 w 205"/>
                <a:gd name="T61" fmla="*/ 142 h 160"/>
                <a:gd name="T62" fmla="*/ 171 w 205"/>
                <a:gd name="T63" fmla="*/ 150 h 160"/>
                <a:gd name="T64" fmla="*/ 161 w 205"/>
                <a:gd name="T65" fmla="*/ 156 h 160"/>
                <a:gd name="T66" fmla="*/ 155 w 205"/>
                <a:gd name="T67" fmla="*/ 160 h 160"/>
                <a:gd name="T68" fmla="*/ 151 w 205"/>
                <a:gd name="T69" fmla="*/ 160 h 160"/>
                <a:gd name="T70" fmla="*/ 71 w 205"/>
                <a:gd name="T71" fmla="*/ 81 h 160"/>
                <a:gd name="T72" fmla="*/ 147 w 205"/>
                <a:gd name="T73" fmla="*/ 115 h 160"/>
                <a:gd name="T74" fmla="*/ 153 w 205"/>
                <a:gd name="T75" fmla="*/ 108 h 160"/>
                <a:gd name="T76" fmla="*/ 159 w 205"/>
                <a:gd name="T77" fmla="*/ 98 h 160"/>
                <a:gd name="T78" fmla="*/ 161 w 205"/>
                <a:gd name="T79" fmla="*/ 89 h 160"/>
                <a:gd name="T80" fmla="*/ 163 w 205"/>
                <a:gd name="T81" fmla="*/ 79 h 160"/>
                <a:gd name="T82" fmla="*/ 161 w 205"/>
                <a:gd name="T83" fmla="*/ 69 h 160"/>
                <a:gd name="T84" fmla="*/ 159 w 205"/>
                <a:gd name="T85" fmla="*/ 60 h 160"/>
                <a:gd name="T86" fmla="*/ 155 w 205"/>
                <a:gd name="T87" fmla="*/ 52 h 160"/>
                <a:gd name="T88" fmla="*/ 147 w 205"/>
                <a:gd name="T89" fmla="*/ 44 h 160"/>
                <a:gd name="T90" fmla="*/ 71 w 205"/>
                <a:gd name="T91" fmla="*/ 8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151" y="160"/>
                  </a:moveTo>
                  <a:lnTo>
                    <a:pt x="146" y="160"/>
                  </a:lnTo>
                  <a:lnTo>
                    <a:pt x="142" y="158"/>
                  </a:lnTo>
                  <a:lnTo>
                    <a:pt x="11" y="98"/>
                  </a:lnTo>
                  <a:lnTo>
                    <a:pt x="5" y="96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5" y="64"/>
                  </a:lnTo>
                  <a:lnTo>
                    <a:pt x="11" y="6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3" y="2"/>
                  </a:lnTo>
                  <a:lnTo>
                    <a:pt x="172" y="10"/>
                  </a:lnTo>
                  <a:lnTo>
                    <a:pt x="180" y="18"/>
                  </a:lnTo>
                  <a:lnTo>
                    <a:pt x="188" y="25"/>
                  </a:lnTo>
                  <a:lnTo>
                    <a:pt x="194" y="35"/>
                  </a:lnTo>
                  <a:lnTo>
                    <a:pt x="197" y="46"/>
                  </a:lnTo>
                  <a:lnTo>
                    <a:pt x="201" y="56"/>
                  </a:lnTo>
                  <a:lnTo>
                    <a:pt x="203" y="67"/>
                  </a:lnTo>
                  <a:lnTo>
                    <a:pt x="205" y="79"/>
                  </a:lnTo>
                  <a:lnTo>
                    <a:pt x="203" y="90"/>
                  </a:lnTo>
                  <a:lnTo>
                    <a:pt x="201" y="102"/>
                  </a:lnTo>
                  <a:lnTo>
                    <a:pt x="197" y="114"/>
                  </a:lnTo>
                  <a:lnTo>
                    <a:pt x="194" y="123"/>
                  </a:lnTo>
                  <a:lnTo>
                    <a:pt x="186" y="133"/>
                  </a:lnTo>
                  <a:lnTo>
                    <a:pt x="180" y="142"/>
                  </a:lnTo>
                  <a:lnTo>
                    <a:pt x="171" y="150"/>
                  </a:lnTo>
                  <a:lnTo>
                    <a:pt x="161" y="156"/>
                  </a:lnTo>
                  <a:lnTo>
                    <a:pt x="155" y="160"/>
                  </a:lnTo>
                  <a:lnTo>
                    <a:pt x="151" y="160"/>
                  </a:lnTo>
                  <a:close/>
                  <a:moveTo>
                    <a:pt x="71" y="81"/>
                  </a:moveTo>
                  <a:lnTo>
                    <a:pt x="147" y="115"/>
                  </a:lnTo>
                  <a:lnTo>
                    <a:pt x="153" y="108"/>
                  </a:lnTo>
                  <a:lnTo>
                    <a:pt x="159" y="98"/>
                  </a:lnTo>
                  <a:lnTo>
                    <a:pt x="161" y="89"/>
                  </a:lnTo>
                  <a:lnTo>
                    <a:pt x="163" y="79"/>
                  </a:lnTo>
                  <a:lnTo>
                    <a:pt x="161" y="69"/>
                  </a:lnTo>
                  <a:lnTo>
                    <a:pt x="159" y="60"/>
                  </a:lnTo>
                  <a:lnTo>
                    <a:pt x="155" y="52"/>
                  </a:lnTo>
                  <a:lnTo>
                    <a:pt x="147" y="44"/>
                  </a:lnTo>
                  <a:lnTo>
                    <a:pt x="71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14"/>
            <p:cNvSpPr>
              <a:spLocks noEditPoints="1"/>
            </p:cNvSpPr>
            <p:nvPr userDrawn="1"/>
          </p:nvSpPr>
          <p:spPr bwMode="black">
            <a:xfrm>
              <a:off x="7701334" y="4940166"/>
              <a:ext cx="194840" cy="99944"/>
            </a:xfrm>
            <a:custGeom>
              <a:avLst/>
              <a:gdLst>
                <a:gd name="T0" fmla="*/ 192 w 386"/>
                <a:gd name="T1" fmla="*/ 198 h 198"/>
                <a:gd name="T2" fmla="*/ 188 w 386"/>
                <a:gd name="T3" fmla="*/ 198 h 198"/>
                <a:gd name="T4" fmla="*/ 184 w 386"/>
                <a:gd name="T5" fmla="*/ 196 h 198"/>
                <a:gd name="T6" fmla="*/ 11 w 386"/>
                <a:gd name="T7" fmla="*/ 117 h 198"/>
                <a:gd name="T8" fmla="*/ 7 w 386"/>
                <a:gd name="T9" fmla="*/ 115 h 198"/>
                <a:gd name="T10" fmla="*/ 4 w 386"/>
                <a:gd name="T11" fmla="*/ 111 h 198"/>
                <a:gd name="T12" fmla="*/ 0 w 386"/>
                <a:gd name="T13" fmla="*/ 106 h 198"/>
                <a:gd name="T14" fmla="*/ 0 w 386"/>
                <a:gd name="T15" fmla="*/ 100 h 198"/>
                <a:gd name="T16" fmla="*/ 0 w 386"/>
                <a:gd name="T17" fmla="*/ 92 h 198"/>
                <a:gd name="T18" fmla="*/ 4 w 386"/>
                <a:gd name="T19" fmla="*/ 88 h 198"/>
                <a:gd name="T20" fmla="*/ 7 w 386"/>
                <a:gd name="T21" fmla="*/ 83 h 198"/>
                <a:gd name="T22" fmla="*/ 11 w 386"/>
                <a:gd name="T23" fmla="*/ 81 h 198"/>
                <a:gd name="T24" fmla="*/ 184 w 386"/>
                <a:gd name="T25" fmla="*/ 2 h 198"/>
                <a:gd name="T26" fmla="*/ 194 w 386"/>
                <a:gd name="T27" fmla="*/ 0 h 198"/>
                <a:gd name="T28" fmla="*/ 201 w 386"/>
                <a:gd name="T29" fmla="*/ 2 h 198"/>
                <a:gd name="T30" fmla="*/ 374 w 386"/>
                <a:gd name="T31" fmla="*/ 81 h 198"/>
                <a:gd name="T32" fmla="*/ 380 w 386"/>
                <a:gd name="T33" fmla="*/ 83 h 198"/>
                <a:gd name="T34" fmla="*/ 384 w 386"/>
                <a:gd name="T35" fmla="*/ 88 h 198"/>
                <a:gd name="T36" fmla="*/ 386 w 386"/>
                <a:gd name="T37" fmla="*/ 92 h 198"/>
                <a:gd name="T38" fmla="*/ 386 w 386"/>
                <a:gd name="T39" fmla="*/ 100 h 198"/>
                <a:gd name="T40" fmla="*/ 386 w 386"/>
                <a:gd name="T41" fmla="*/ 106 h 198"/>
                <a:gd name="T42" fmla="*/ 384 w 386"/>
                <a:gd name="T43" fmla="*/ 109 h 198"/>
                <a:gd name="T44" fmla="*/ 380 w 386"/>
                <a:gd name="T45" fmla="*/ 115 h 198"/>
                <a:gd name="T46" fmla="*/ 374 w 386"/>
                <a:gd name="T47" fmla="*/ 117 h 198"/>
                <a:gd name="T48" fmla="*/ 201 w 386"/>
                <a:gd name="T49" fmla="*/ 196 h 198"/>
                <a:gd name="T50" fmla="*/ 198 w 386"/>
                <a:gd name="T51" fmla="*/ 198 h 198"/>
                <a:gd name="T52" fmla="*/ 192 w 386"/>
                <a:gd name="T53" fmla="*/ 198 h 198"/>
                <a:gd name="T54" fmla="*/ 71 w 386"/>
                <a:gd name="T55" fmla="*/ 100 h 198"/>
                <a:gd name="T56" fmla="*/ 192 w 386"/>
                <a:gd name="T57" fmla="*/ 154 h 198"/>
                <a:gd name="T58" fmla="*/ 317 w 386"/>
                <a:gd name="T59" fmla="*/ 100 h 198"/>
                <a:gd name="T60" fmla="*/ 192 w 386"/>
                <a:gd name="T61" fmla="*/ 44 h 198"/>
                <a:gd name="T62" fmla="*/ 71 w 386"/>
                <a:gd name="T63" fmla="*/ 10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198">
                  <a:moveTo>
                    <a:pt x="192" y="198"/>
                  </a:moveTo>
                  <a:lnTo>
                    <a:pt x="188" y="198"/>
                  </a:lnTo>
                  <a:lnTo>
                    <a:pt x="184" y="196"/>
                  </a:lnTo>
                  <a:lnTo>
                    <a:pt x="11" y="117"/>
                  </a:lnTo>
                  <a:lnTo>
                    <a:pt x="7" y="115"/>
                  </a:lnTo>
                  <a:lnTo>
                    <a:pt x="4" y="111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4" y="88"/>
                  </a:lnTo>
                  <a:lnTo>
                    <a:pt x="7" y="83"/>
                  </a:lnTo>
                  <a:lnTo>
                    <a:pt x="11" y="81"/>
                  </a:lnTo>
                  <a:lnTo>
                    <a:pt x="184" y="2"/>
                  </a:lnTo>
                  <a:lnTo>
                    <a:pt x="194" y="0"/>
                  </a:lnTo>
                  <a:lnTo>
                    <a:pt x="201" y="2"/>
                  </a:lnTo>
                  <a:lnTo>
                    <a:pt x="374" y="81"/>
                  </a:lnTo>
                  <a:lnTo>
                    <a:pt x="380" y="83"/>
                  </a:lnTo>
                  <a:lnTo>
                    <a:pt x="384" y="88"/>
                  </a:lnTo>
                  <a:lnTo>
                    <a:pt x="386" y="92"/>
                  </a:lnTo>
                  <a:lnTo>
                    <a:pt x="386" y="100"/>
                  </a:lnTo>
                  <a:lnTo>
                    <a:pt x="386" y="106"/>
                  </a:lnTo>
                  <a:lnTo>
                    <a:pt x="384" y="109"/>
                  </a:lnTo>
                  <a:lnTo>
                    <a:pt x="380" y="115"/>
                  </a:lnTo>
                  <a:lnTo>
                    <a:pt x="374" y="117"/>
                  </a:lnTo>
                  <a:lnTo>
                    <a:pt x="201" y="196"/>
                  </a:lnTo>
                  <a:lnTo>
                    <a:pt x="198" y="198"/>
                  </a:lnTo>
                  <a:lnTo>
                    <a:pt x="192" y="198"/>
                  </a:lnTo>
                  <a:close/>
                  <a:moveTo>
                    <a:pt x="71" y="100"/>
                  </a:moveTo>
                  <a:lnTo>
                    <a:pt x="192" y="154"/>
                  </a:lnTo>
                  <a:lnTo>
                    <a:pt x="317" y="100"/>
                  </a:lnTo>
                  <a:lnTo>
                    <a:pt x="192" y="44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15"/>
            <p:cNvSpPr>
              <a:spLocks noEditPoints="1"/>
            </p:cNvSpPr>
            <p:nvPr userDrawn="1"/>
          </p:nvSpPr>
          <p:spPr bwMode="black">
            <a:xfrm>
              <a:off x="7965832" y="4946728"/>
              <a:ext cx="118116" cy="86315"/>
            </a:xfrm>
            <a:custGeom>
              <a:avLst/>
              <a:gdLst>
                <a:gd name="T0" fmla="*/ 92 w 234"/>
                <a:gd name="T1" fmla="*/ 169 h 171"/>
                <a:gd name="T2" fmla="*/ 50 w 234"/>
                <a:gd name="T3" fmla="*/ 156 h 171"/>
                <a:gd name="T4" fmla="*/ 25 w 234"/>
                <a:gd name="T5" fmla="*/ 141 h 171"/>
                <a:gd name="T6" fmla="*/ 14 w 234"/>
                <a:gd name="T7" fmla="*/ 127 h 171"/>
                <a:gd name="T8" fmla="*/ 4 w 234"/>
                <a:gd name="T9" fmla="*/ 112 h 171"/>
                <a:gd name="T10" fmla="*/ 0 w 234"/>
                <a:gd name="T11" fmla="*/ 95 h 171"/>
                <a:gd name="T12" fmla="*/ 0 w 234"/>
                <a:gd name="T13" fmla="*/ 77 h 171"/>
                <a:gd name="T14" fmla="*/ 4 w 234"/>
                <a:gd name="T15" fmla="*/ 60 h 171"/>
                <a:gd name="T16" fmla="*/ 14 w 234"/>
                <a:gd name="T17" fmla="*/ 45 h 171"/>
                <a:gd name="T18" fmla="*/ 25 w 234"/>
                <a:gd name="T19" fmla="*/ 31 h 171"/>
                <a:gd name="T20" fmla="*/ 50 w 234"/>
                <a:gd name="T21" fmla="*/ 14 h 171"/>
                <a:gd name="T22" fmla="*/ 92 w 234"/>
                <a:gd name="T23" fmla="*/ 0 h 171"/>
                <a:gd name="T24" fmla="*/ 140 w 234"/>
                <a:gd name="T25" fmla="*/ 0 h 171"/>
                <a:gd name="T26" fmla="*/ 183 w 234"/>
                <a:gd name="T27" fmla="*/ 14 h 171"/>
                <a:gd name="T28" fmla="*/ 207 w 234"/>
                <a:gd name="T29" fmla="*/ 31 h 171"/>
                <a:gd name="T30" fmla="*/ 219 w 234"/>
                <a:gd name="T31" fmla="*/ 45 h 171"/>
                <a:gd name="T32" fmla="*/ 229 w 234"/>
                <a:gd name="T33" fmla="*/ 60 h 171"/>
                <a:gd name="T34" fmla="*/ 232 w 234"/>
                <a:gd name="T35" fmla="*/ 77 h 171"/>
                <a:gd name="T36" fmla="*/ 232 w 234"/>
                <a:gd name="T37" fmla="*/ 95 h 171"/>
                <a:gd name="T38" fmla="*/ 229 w 234"/>
                <a:gd name="T39" fmla="*/ 112 h 171"/>
                <a:gd name="T40" fmla="*/ 219 w 234"/>
                <a:gd name="T41" fmla="*/ 127 h 171"/>
                <a:gd name="T42" fmla="*/ 207 w 234"/>
                <a:gd name="T43" fmla="*/ 141 h 171"/>
                <a:gd name="T44" fmla="*/ 183 w 234"/>
                <a:gd name="T45" fmla="*/ 156 h 171"/>
                <a:gd name="T46" fmla="*/ 140 w 234"/>
                <a:gd name="T47" fmla="*/ 169 h 171"/>
                <a:gd name="T48" fmla="*/ 117 w 234"/>
                <a:gd name="T49" fmla="*/ 41 h 171"/>
                <a:gd name="T50" fmla="*/ 86 w 234"/>
                <a:gd name="T51" fmla="*/ 45 h 171"/>
                <a:gd name="T52" fmla="*/ 62 w 234"/>
                <a:gd name="T53" fmla="*/ 56 h 171"/>
                <a:gd name="T54" fmla="*/ 46 w 234"/>
                <a:gd name="T55" fmla="*/ 70 h 171"/>
                <a:gd name="T56" fmla="*/ 40 w 234"/>
                <a:gd name="T57" fmla="*/ 85 h 171"/>
                <a:gd name="T58" fmla="*/ 46 w 234"/>
                <a:gd name="T59" fmla="*/ 100 h 171"/>
                <a:gd name="T60" fmla="*/ 62 w 234"/>
                <a:gd name="T61" fmla="*/ 116 h 171"/>
                <a:gd name="T62" fmla="*/ 86 w 234"/>
                <a:gd name="T63" fmla="*/ 125 h 171"/>
                <a:gd name="T64" fmla="*/ 117 w 234"/>
                <a:gd name="T65" fmla="*/ 129 h 171"/>
                <a:gd name="T66" fmla="*/ 148 w 234"/>
                <a:gd name="T67" fmla="*/ 125 h 171"/>
                <a:gd name="T68" fmla="*/ 171 w 234"/>
                <a:gd name="T69" fmla="*/ 116 h 171"/>
                <a:gd name="T70" fmla="*/ 186 w 234"/>
                <a:gd name="T71" fmla="*/ 100 h 171"/>
                <a:gd name="T72" fmla="*/ 192 w 234"/>
                <a:gd name="T73" fmla="*/ 85 h 171"/>
                <a:gd name="T74" fmla="*/ 186 w 234"/>
                <a:gd name="T75" fmla="*/ 70 h 171"/>
                <a:gd name="T76" fmla="*/ 171 w 234"/>
                <a:gd name="T77" fmla="*/ 56 h 171"/>
                <a:gd name="T78" fmla="*/ 148 w 234"/>
                <a:gd name="T79" fmla="*/ 45 h 171"/>
                <a:gd name="T80" fmla="*/ 117 w 234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171">
                  <a:moveTo>
                    <a:pt x="117" y="171"/>
                  </a:moveTo>
                  <a:lnTo>
                    <a:pt x="92" y="169"/>
                  </a:lnTo>
                  <a:lnTo>
                    <a:pt x="71" y="166"/>
                  </a:lnTo>
                  <a:lnTo>
                    <a:pt x="50" y="156"/>
                  </a:lnTo>
                  <a:lnTo>
                    <a:pt x="33" y="146"/>
                  </a:lnTo>
                  <a:lnTo>
                    <a:pt x="25" y="141"/>
                  </a:lnTo>
                  <a:lnTo>
                    <a:pt x="19" y="133"/>
                  </a:lnTo>
                  <a:lnTo>
                    <a:pt x="14" y="127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2" y="102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5" y="31"/>
                  </a:lnTo>
                  <a:lnTo>
                    <a:pt x="33" y="25"/>
                  </a:lnTo>
                  <a:lnTo>
                    <a:pt x="50" y="14"/>
                  </a:lnTo>
                  <a:lnTo>
                    <a:pt x="71" y="6"/>
                  </a:lnTo>
                  <a:lnTo>
                    <a:pt x="92" y="0"/>
                  </a:lnTo>
                  <a:lnTo>
                    <a:pt x="117" y="0"/>
                  </a:lnTo>
                  <a:lnTo>
                    <a:pt x="140" y="0"/>
                  </a:lnTo>
                  <a:lnTo>
                    <a:pt x="163" y="6"/>
                  </a:lnTo>
                  <a:lnTo>
                    <a:pt x="183" y="14"/>
                  </a:lnTo>
                  <a:lnTo>
                    <a:pt x="200" y="25"/>
                  </a:lnTo>
                  <a:lnTo>
                    <a:pt x="207" y="31"/>
                  </a:lnTo>
                  <a:lnTo>
                    <a:pt x="213" y="37"/>
                  </a:lnTo>
                  <a:lnTo>
                    <a:pt x="219" y="45"/>
                  </a:lnTo>
                  <a:lnTo>
                    <a:pt x="225" y="52"/>
                  </a:lnTo>
                  <a:lnTo>
                    <a:pt x="229" y="60"/>
                  </a:lnTo>
                  <a:lnTo>
                    <a:pt x="231" y="68"/>
                  </a:lnTo>
                  <a:lnTo>
                    <a:pt x="232" y="77"/>
                  </a:lnTo>
                  <a:lnTo>
                    <a:pt x="234" y="85"/>
                  </a:lnTo>
                  <a:lnTo>
                    <a:pt x="232" y="95"/>
                  </a:lnTo>
                  <a:lnTo>
                    <a:pt x="231" y="102"/>
                  </a:lnTo>
                  <a:lnTo>
                    <a:pt x="229" y="112"/>
                  </a:lnTo>
                  <a:lnTo>
                    <a:pt x="225" y="120"/>
                  </a:lnTo>
                  <a:lnTo>
                    <a:pt x="219" y="127"/>
                  </a:lnTo>
                  <a:lnTo>
                    <a:pt x="213" y="133"/>
                  </a:lnTo>
                  <a:lnTo>
                    <a:pt x="207" y="141"/>
                  </a:lnTo>
                  <a:lnTo>
                    <a:pt x="200" y="146"/>
                  </a:lnTo>
                  <a:lnTo>
                    <a:pt x="183" y="156"/>
                  </a:lnTo>
                  <a:lnTo>
                    <a:pt x="163" y="166"/>
                  </a:lnTo>
                  <a:lnTo>
                    <a:pt x="140" y="169"/>
                  </a:lnTo>
                  <a:lnTo>
                    <a:pt x="117" y="171"/>
                  </a:lnTo>
                  <a:close/>
                  <a:moveTo>
                    <a:pt x="117" y="41"/>
                  </a:moveTo>
                  <a:lnTo>
                    <a:pt x="100" y="43"/>
                  </a:lnTo>
                  <a:lnTo>
                    <a:pt x="86" y="45"/>
                  </a:lnTo>
                  <a:lnTo>
                    <a:pt x="73" y="50"/>
                  </a:lnTo>
                  <a:lnTo>
                    <a:pt x="62" y="56"/>
                  </a:lnTo>
                  <a:lnTo>
                    <a:pt x="54" y="62"/>
                  </a:lnTo>
                  <a:lnTo>
                    <a:pt x="46" y="70"/>
                  </a:lnTo>
                  <a:lnTo>
                    <a:pt x="42" y="77"/>
                  </a:lnTo>
                  <a:lnTo>
                    <a:pt x="40" y="85"/>
                  </a:lnTo>
                  <a:lnTo>
                    <a:pt x="42" y="93"/>
                  </a:lnTo>
                  <a:lnTo>
                    <a:pt x="46" y="100"/>
                  </a:lnTo>
                  <a:lnTo>
                    <a:pt x="54" y="108"/>
                  </a:lnTo>
                  <a:lnTo>
                    <a:pt x="62" y="116"/>
                  </a:lnTo>
                  <a:lnTo>
                    <a:pt x="73" y="121"/>
                  </a:lnTo>
                  <a:lnTo>
                    <a:pt x="86" y="125"/>
                  </a:lnTo>
                  <a:lnTo>
                    <a:pt x="100" y="129"/>
                  </a:lnTo>
                  <a:lnTo>
                    <a:pt x="117" y="129"/>
                  </a:lnTo>
                  <a:lnTo>
                    <a:pt x="133" y="129"/>
                  </a:lnTo>
                  <a:lnTo>
                    <a:pt x="148" y="125"/>
                  </a:lnTo>
                  <a:lnTo>
                    <a:pt x="159" y="121"/>
                  </a:lnTo>
                  <a:lnTo>
                    <a:pt x="171" y="116"/>
                  </a:lnTo>
                  <a:lnTo>
                    <a:pt x="181" y="108"/>
                  </a:lnTo>
                  <a:lnTo>
                    <a:pt x="186" y="100"/>
                  </a:lnTo>
                  <a:lnTo>
                    <a:pt x="190" y="93"/>
                  </a:lnTo>
                  <a:lnTo>
                    <a:pt x="192" y="85"/>
                  </a:lnTo>
                  <a:lnTo>
                    <a:pt x="190" y="77"/>
                  </a:lnTo>
                  <a:lnTo>
                    <a:pt x="186" y="70"/>
                  </a:lnTo>
                  <a:lnTo>
                    <a:pt x="181" y="62"/>
                  </a:lnTo>
                  <a:lnTo>
                    <a:pt x="171" y="56"/>
                  </a:lnTo>
                  <a:lnTo>
                    <a:pt x="159" y="50"/>
                  </a:lnTo>
                  <a:lnTo>
                    <a:pt x="148" y="45"/>
                  </a:lnTo>
                  <a:lnTo>
                    <a:pt x="133" y="43"/>
                  </a:lnTo>
                  <a:lnTo>
                    <a:pt x="117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16"/>
            <p:cNvSpPr>
              <a:spLocks noEditPoints="1"/>
            </p:cNvSpPr>
            <p:nvPr userDrawn="1"/>
          </p:nvSpPr>
          <p:spPr bwMode="black">
            <a:xfrm>
              <a:off x="7289443" y="4723116"/>
              <a:ext cx="117106" cy="118116"/>
            </a:xfrm>
            <a:custGeom>
              <a:avLst/>
              <a:gdLst>
                <a:gd name="T0" fmla="*/ 105 w 232"/>
                <a:gd name="T1" fmla="*/ 232 h 234"/>
                <a:gd name="T2" fmla="*/ 82 w 232"/>
                <a:gd name="T3" fmla="*/ 228 h 234"/>
                <a:gd name="T4" fmla="*/ 61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5 w 232"/>
                <a:gd name="T11" fmla="*/ 173 h 234"/>
                <a:gd name="T12" fmla="*/ 5 w 232"/>
                <a:gd name="T13" fmla="*/ 152 h 234"/>
                <a:gd name="T14" fmla="*/ 2 w 232"/>
                <a:gd name="T15" fmla="*/ 129 h 234"/>
                <a:gd name="T16" fmla="*/ 2 w 232"/>
                <a:gd name="T17" fmla="*/ 106 h 234"/>
                <a:gd name="T18" fmla="*/ 5 w 232"/>
                <a:gd name="T19" fmla="*/ 82 h 234"/>
                <a:gd name="T20" fmla="*/ 15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61 w 232"/>
                <a:gd name="T27" fmla="*/ 15 h 234"/>
                <a:gd name="T28" fmla="*/ 82 w 232"/>
                <a:gd name="T29" fmla="*/ 6 h 234"/>
                <a:gd name="T30" fmla="*/ 105 w 232"/>
                <a:gd name="T31" fmla="*/ 2 h 234"/>
                <a:gd name="T32" fmla="*/ 128 w 232"/>
                <a:gd name="T33" fmla="*/ 2 h 234"/>
                <a:gd name="T34" fmla="*/ 151 w 232"/>
                <a:gd name="T35" fmla="*/ 6 h 234"/>
                <a:gd name="T36" fmla="*/ 172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8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8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2 w 232"/>
                <a:gd name="T59" fmla="*/ 219 h 234"/>
                <a:gd name="T60" fmla="*/ 151 w 232"/>
                <a:gd name="T61" fmla="*/ 228 h 234"/>
                <a:gd name="T62" fmla="*/ 128 w 232"/>
                <a:gd name="T63" fmla="*/ 232 h 234"/>
                <a:gd name="T64" fmla="*/ 117 w 232"/>
                <a:gd name="T65" fmla="*/ 42 h 234"/>
                <a:gd name="T66" fmla="*/ 88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8 w 232"/>
                <a:gd name="T79" fmla="*/ 186 h 234"/>
                <a:gd name="T80" fmla="*/ 117 w 232"/>
                <a:gd name="T81" fmla="*/ 192 h 234"/>
                <a:gd name="T82" fmla="*/ 146 w 232"/>
                <a:gd name="T83" fmla="*/ 186 h 234"/>
                <a:gd name="T84" fmla="*/ 169 w 232"/>
                <a:gd name="T85" fmla="*/ 171 h 234"/>
                <a:gd name="T86" fmla="*/ 186 w 232"/>
                <a:gd name="T87" fmla="*/ 146 h 234"/>
                <a:gd name="T88" fmla="*/ 192 w 232"/>
                <a:gd name="T89" fmla="*/ 117 h 234"/>
                <a:gd name="T90" fmla="*/ 186 w 232"/>
                <a:gd name="T91" fmla="*/ 88 h 234"/>
                <a:gd name="T92" fmla="*/ 169 w 232"/>
                <a:gd name="T93" fmla="*/ 65 h 234"/>
                <a:gd name="T94" fmla="*/ 146 w 232"/>
                <a:gd name="T95" fmla="*/ 48 h 234"/>
                <a:gd name="T96" fmla="*/ 117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7" y="234"/>
                  </a:moveTo>
                  <a:lnTo>
                    <a:pt x="105" y="232"/>
                  </a:lnTo>
                  <a:lnTo>
                    <a:pt x="94" y="230"/>
                  </a:lnTo>
                  <a:lnTo>
                    <a:pt x="82" y="228"/>
                  </a:lnTo>
                  <a:lnTo>
                    <a:pt x="71" y="225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21" y="182"/>
                  </a:lnTo>
                  <a:lnTo>
                    <a:pt x="15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5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4" y="4"/>
                  </a:lnTo>
                  <a:lnTo>
                    <a:pt x="105" y="2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2" y="15"/>
                  </a:lnTo>
                  <a:lnTo>
                    <a:pt x="182" y="21"/>
                  </a:lnTo>
                  <a:lnTo>
                    <a:pt x="190" y="27"/>
                  </a:lnTo>
                  <a:lnTo>
                    <a:pt x="199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4" y="71"/>
                  </a:lnTo>
                  <a:lnTo>
                    <a:pt x="228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8" y="152"/>
                  </a:lnTo>
                  <a:lnTo>
                    <a:pt x="224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9" y="200"/>
                  </a:lnTo>
                  <a:lnTo>
                    <a:pt x="190" y="207"/>
                  </a:lnTo>
                  <a:lnTo>
                    <a:pt x="182" y="213"/>
                  </a:lnTo>
                  <a:lnTo>
                    <a:pt x="172" y="219"/>
                  </a:lnTo>
                  <a:lnTo>
                    <a:pt x="161" y="225"/>
                  </a:lnTo>
                  <a:lnTo>
                    <a:pt x="151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7" y="234"/>
                  </a:lnTo>
                  <a:close/>
                  <a:moveTo>
                    <a:pt x="117" y="42"/>
                  </a:moveTo>
                  <a:lnTo>
                    <a:pt x="101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5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5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8" y="186"/>
                  </a:lnTo>
                  <a:lnTo>
                    <a:pt x="101" y="190"/>
                  </a:lnTo>
                  <a:lnTo>
                    <a:pt x="117" y="192"/>
                  </a:lnTo>
                  <a:lnTo>
                    <a:pt x="132" y="190"/>
                  </a:lnTo>
                  <a:lnTo>
                    <a:pt x="146" y="186"/>
                  </a:lnTo>
                  <a:lnTo>
                    <a:pt x="159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9" y="56"/>
                  </a:lnTo>
                  <a:lnTo>
                    <a:pt x="146" y="48"/>
                  </a:lnTo>
                  <a:lnTo>
                    <a:pt x="132" y="44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17"/>
            <p:cNvSpPr>
              <a:spLocks noEditPoints="1"/>
            </p:cNvSpPr>
            <p:nvPr userDrawn="1"/>
          </p:nvSpPr>
          <p:spPr bwMode="black">
            <a:xfrm>
              <a:off x="7226347" y="4586324"/>
              <a:ext cx="1144813" cy="490634"/>
            </a:xfrm>
            <a:custGeom>
              <a:avLst/>
              <a:gdLst>
                <a:gd name="T0" fmla="*/ 1976 w 2268"/>
                <a:gd name="T1" fmla="*/ 707 h 972"/>
                <a:gd name="T2" fmla="*/ 1976 w 2268"/>
                <a:gd name="T3" fmla="*/ 864 h 972"/>
                <a:gd name="T4" fmla="*/ 278 w 2268"/>
                <a:gd name="T5" fmla="*/ 901 h 972"/>
                <a:gd name="T6" fmla="*/ 272 w 2268"/>
                <a:gd name="T7" fmla="*/ 749 h 972"/>
                <a:gd name="T8" fmla="*/ 297 w 2268"/>
                <a:gd name="T9" fmla="*/ 647 h 972"/>
                <a:gd name="T10" fmla="*/ 566 w 2268"/>
                <a:gd name="T11" fmla="*/ 615 h 972"/>
                <a:gd name="T12" fmla="*/ 856 w 2268"/>
                <a:gd name="T13" fmla="*/ 628 h 972"/>
                <a:gd name="T14" fmla="*/ 1098 w 2268"/>
                <a:gd name="T15" fmla="*/ 459 h 972"/>
                <a:gd name="T16" fmla="*/ 947 w 2268"/>
                <a:gd name="T17" fmla="*/ 415 h 972"/>
                <a:gd name="T18" fmla="*/ 945 w 2268"/>
                <a:gd name="T19" fmla="*/ 309 h 972"/>
                <a:gd name="T20" fmla="*/ 1043 w 2268"/>
                <a:gd name="T21" fmla="*/ 265 h 972"/>
                <a:gd name="T22" fmla="*/ 1083 w 2268"/>
                <a:gd name="T23" fmla="*/ 129 h 972"/>
                <a:gd name="T24" fmla="*/ 1190 w 2268"/>
                <a:gd name="T25" fmla="*/ 129 h 972"/>
                <a:gd name="T26" fmla="*/ 1227 w 2268"/>
                <a:gd name="T27" fmla="*/ 269 h 972"/>
                <a:gd name="T28" fmla="*/ 1323 w 2268"/>
                <a:gd name="T29" fmla="*/ 309 h 972"/>
                <a:gd name="T30" fmla="*/ 1323 w 2268"/>
                <a:gd name="T31" fmla="*/ 417 h 972"/>
                <a:gd name="T32" fmla="*/ 1169 w 2268"/>
                <a:gd name="T33" fmla="*/ 459 h 972"/>
                <a:gd name="T34" fmla="*/ 1444 w 2268"/>
                <a:gd name="T35" fmla="*/ 620 h 972"/>
                <a:gd name="T36" fmla="*/ 1732 w 2268"/>
                <a:gd name="T37" fmla="*/ 624 h 972"/>
                <a:gd name="T38" fmla="*/ 2020 w 2268"/>
                <a:gd name="T39" fmla="*/ 94 h 972"/>
                <a:gd name="T40" fmla="*/ 1961 w 2268"/>
                <a:gd name="T41" fmla="*/ 259 h 972"/>
                <a:gd name="T42" fmla="*/ 1793 w 2268"/>
                <a:gd name="T43" fmla="*/ 271 h 972"/>
                <a:gd name="T44" fmla="*/ 1765 w 2268"/>
                <a:gd name="T45" fmla="*/ 453 h 972"/>
                <a:gd name="T46" fmla="*/ 1876 w 2268"/>
                <a:gd name="T47" fmla="*/ 532 h 972"/>
                <a:gd name="T48" fmla="*/ 1701 w 2268"/>
                <a:gd name="T49" fmla="*/ 567 h 972"/>
                <a:gd name="T50" fmla="*/ 1507 w 2268"/>
                <a:gd name="T51" fmla="*/ 534 h 972"/>
                <a:gd name="T52" fmla="*/ 1204 w 2268"/>
                <a:gd name="T53" fmla="*/ 488 h 972"/>
                <a:gd name="T54" fmla="*/ 1371 w 2268"/>
                <a:gd name="T55" fmla="*/ 467 h 972"/>
                <a:gd name="T56" fmla="*/ 1386 w 2268"/>
                <a:gd name="T57" fmla="*/ 290 h 972"/>
                <a:gd name="T58" fmla="*/ 1273 w 2268"/>
                <a:gd name="T59" fmla="*/ 225 h 972"/>
                <a:gd name="T60" fmla="*/ 1273 w 2268"/>
                <a:gd name="T61" fmla="*/ 90 h 972"/>
                <a:gd name="T62" fmla="*/ 1068 w 2268"/>
                <a:gd name="T63" fmla="*/ 54 h 972"/>
                <a:gd name="T64" fmla="*/ 1006 w 2268"/>
                <a:gd name="T65" fmla="*/ 190 h 972"/>
                <a:gd name="T66" fmla="*/ 902 w 2268"/>
                <a:gd name="T67" fmla="*/ 233 h 972"/>
                <a:gd name="T68" fmla="*/ 862 w 2268"/>
                <a:gd name="T69" fmla="*/ 421 h 972"/>
                <a:gd name="T70" fmla="*/ 973 w 2268"/>
                <a:gd name="T71" fmla="*/ 517 h 972"/>
                <a:gd name="T72" fmla="*/ 849 w 2268"/>
                <a:gd name="T73" fmla="*/ 584 h 972"/>
                <a:gd name="T74" fmla="*/ 641 w 2268"/>
                <a:gd name="T75" fmla="*/ 499 h 972"/>
                <a:gd name="T76" fmla="*/ 309 w 2268"/>
                <a:gd name="T77" fmla="*/ 517 h 972"/>
                <a:gd name="T78" fmla="*/ 478 w 2268"/>
                <a:gd name="T79" fmla="*/ 480 h 972"/>
                <a:gd name="T80" fmla="*/ 476 w 2268"/>
                <a:gd name="T81" fmla="*/ 304 h 972"/>
                <a:gd name="T82" fmla="*/ 338 w 2268"/>
                <a:gd name="T83" fmla="*/ 265 h 972"/>
                <a:gd name="T84" fmla="*/ 303 w 2268"/>
                <a:gd name="T85" fmla="*/ 112 h 972"/>
                <a:gd name="T86" fmla="*/ 27 w 2268"/>
                <a:gd name="T87" fmla="*/ 79 h 972"/>
                <a:gd name="T88" fmla="*/ 109 w 2268"/>
                <a:gd name="T89" fmla="*/ 304 h 972"/>
                <a:gd name="T90" fmla="*/ 111 w 2268"/>
                <a:gd name="T91" fmla="*/ 175 h 972"/>
                <a:gd name="T92" fmla="*/ 205 w 2268"/>
                <a:gd name="T93" fmla="*/ 142 h 972"/>
                <a:gd name="T94" fmla="*/ 265 w 2268"/>
                <a:gd name="T95" fmla="*/ 281 h 972"/>
                <a:gd name="T96" fmla="*/ 428 w 2268"/>
                <a:gd name="T97" fmla="*/ 332 h 972"/>
                <a:gd name="T98" fmla="*/ 430 w 2268"/>
                <a:gd name="T99" fmla="*/ 438 h 972"/>
                <a:gd name="T100" fmla="*/ 294 w 2268"/>
                <a:gd name="T101" fmla="*/ 478 h 972"/>
                <a:gd name="T102" fmla="*/ 236 w 2268"/>
                <a:gd name="T103" fmla="*/ 659 h 972"/>
                <a:gd name="T104" fmla="*/ 238 w 2268"/>
                <a:gd name="T105" fmla="*/ 885 h 972"/>
                <a:gd name="T106" fmla="*/ 2037 w 2268"/>
                <a:gd name="T107" fmla="*/ 924 h 972"/>
                <a:gd name="T108" fmla="*/ 2035 w 2268"/>
                <a:gd name="T109" fmla="*/ 703 h 972"/>
                <a:gd name="T110" fmla="*/ 2007 w 2268"/>
                <a:gd name="T111" fmla="*/ 499 h 972"/>
                <a:gd name="T112" fmla="*/ 1838 w 2268"/>
                <a:gd name="T113" fmla="*/ 453 h 972"/>
                <a:gd name="T114" fmla="*/ 1832 w 2268"/>
                <a:gd name="T115" fmla="*/ 346 h 972"/>
                <a:gd name="T116" fmla="*/ 1976 w 2268"/>
                <a:gd name="T117" fmla="*/ 298 h 972"/>
                <a:gd name="T118" fmla="*/ 2043 w 2268"/>
                <a:gd name="T119" fmla="*/ 138 h 972"/>
                <a:gd name="T120" fmla="*/ 2187 w 2268"/>
                <a:gd name="T121" fmla="*/ 150 h 972"/>
                <a:gd name="T122" fmla="*/ 2141 w 2268"/>
                <a:gd name="T123" fmla="*/ 327 h 972"/>
                <a:gd name="T124" fmla="*/ 2254 w 2268"/>
                <a:gd name="T125" fmla="*/ 9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8" h="972">
                  <a:moveTo>
                    <a:pt x="2007" y="522"/>
                  </a:moveTo>
                  <a:lnTo>
                    <a:pt x="2005" y="551"/>
                  </a:lnTo>
                  <a:lnTo>
                    <a:pt x="1997" y="580"/>
                  </a:lnTo>
                  <a:lnTo>
                    <a:pt x="1993" y="595"/>
                  </a:lnTo>
                  <a:lnTo>
                    <a:pt x="1987" y="609"/>
                  </a:lnTo>
                  <a:lnTo>
                    <a:pt x="1980" y="622"/>
                  </a:lnTo>
                  <a:lnTo>
                    <a:pt x="1972" y="636"/>
                  </a:lnTo>
                  <a:lnTo>
                    <a:pt x="1970" y="640"/>
                  </a:lnTo>
                  <a:lnTo>
                    <a:pt x="1970" y="643"/>
                  </a:lnTo>
                  <a:lnTo>
                    <a:pt x="1970" y="649"/>
                  </a:lnTo>
                  <a:lnTo>
                    <a:pt x="1972" y="653"/>
                  </a:lnTo>
                  <a:lnTo>
                    <a:pt x="1976" y="661"/>
                  </a:lnTo>
                  <a:lnTo>
                    <a:pt x="1984" y="666"/>
                  </a:lnTo>
                  <a:lnTo>
                    <a:pt x="1989" y="668"/>
                  </a:lnTo>
                  <a:lnTo>
                    <a:pt x="1993" y="672"/>
                  </a:lnTo>
                  <a:lnTo>
                    <a:pt x="1995" y="678"/>
                  </a:lnTo>
                  <a:lnTo>
                    <a:pt x="1995" y="684"/>
                  </a:lnTo>
                  <a:lnTo>
                    <a:pt x="1995" y="688"/>
                  </a:lnTo>
                  <a:lnTo>
                    <a:pt x="1993" y="693"/>
                  </a:lnTo>
                  <a:lnTo>
                    <a:pt x="1989" y="697"/>
                  </a:lnTo>
                  <a:lnTo>
                    <a:pt x="1984" y="701"/>
                  </a:lnTo>
                  <a:lnTo>
                    <a:pt x="1980" y="703"/>
                  </a:lnTo>
                  <a:lnTo>
                    <a:pt x="1976" y="707"/>
                  </a:lnTo>
                  <a:lnTo>
                    <a:pt x="1972" y="713"/>
                  </a:lnTo>
                  <a:lnTo>
                    <a:pt x="1972" y="718"/>
                  </a:lnTo>
                  <a:lnTo>
                    <a:pt x="1972" y="724"/>
                  </a:lnTo>
                  <a:lnTo>
                    <a:pt x="1974" y="730"/>
                  </a:lnTo>
                  <a:lnTo>
                    <a:pt x="1976" y="734"/>
                  </a:lnTo>
                  <a:lnTo>
                    <a:pt x="1982" y="738"/>
                  </a:lnTo>
                  <a:lnTo>
                    <a:pt x="1989" y="743"/>
                  </a:lnTo>
                  <a:lnTo>
                    <a:pt x="1997" y="749"/>
                  </a:lnTo>
                  <a:lnTo>
                    <a:pt x="2003" y="757"/>
                  </a:lnTo>
                  <a:lnTo>
                    <a:pt x="2009" y="762"/>
                  </a:lnTo>
                  <a:lnTo>
                    <a:pt x="2012" y="772"/>
                  </a:lnTo>
                  <a:lnTo>
                    <a:pt x="2014" y="780"/>
                  </a:lnTo>
                  <a:lnTo>
                    <a:pt x="2016" y="789"/>
                  </a:lnTo>
                  <a:lnTo>
                    <a:pt x="2016" y="799"/>
                  </a:lnTo>
                  <a:lnTo>
                    <a:pt x="2016" y="809"/>
                  </a:lnTo>
                  <a:lnTo>
                    <a:pt x="2014" y="816"/>
                  </a:lnTo>
                  <a:lnTo>
                    <a:pt x="2012" y="826"/>
                  </a:lnTo>
                  <a:lnTo>
                    <a:pt x="2009" y="834"/>
                  </a:lnTo>
                  <a:lnTo>
                    <a:pt x="2003" y="841"/>
                  </a:lnTo>
                  <a:lnTo>
                    <a:pt x="1997" y="849"/>
                  </a:lnTo>
                  <a:lnTo>
                    <a:pt x="1989" y="855"/>
                  </a:lnTo>
                  <a:lnTo>
                    <a:pt x="1982" y="860"/>
                  </a:lnTo>
                  <a:lnTo>
                    <a:pt x="1976" y="864"/>
                  </a:lnTo>
                  <a:lnTo>
                    <a:pt x="1974" y="868"/>
                  </a:lnTo>
                  <a:lnTo>
                    <a:pt x="1972" y="874"/>
                  </a:lnTo>
                  <a:lnTo>
                    <a:pt x="1972" y="880"/>
                  </a:lnTo>
                  <a:lnTo>
                    <a:pt x="1972" y="885"/>
                  </a:lnTo>
                  <a:lnTo>
                    <a:pt x="1976" y="891"/>
                  </a:lnTo>
                  <a:lnTo>
                    <a:pt x="1980" y="895"/>
                  </a:lnTo>
                  <a:lnTo>
                    <a:pt x="1984" y="897"/>
                  </a:lnTo>
                  <a:lnTo>
                    <a:pt x="1989" y="901"/>
                  </a:lnTo>
                  <a:lnTo>
                    <a:pt x="1993" y="905"/>
                  </a:lnTo>
                  <a:lnTo>
                    <a:pt x="1995" y="908"/>
                  </a:lnTo>
                  <a:lnTo>
                    <a:pt x="1995" y="914"/>
                  </a:lnTo>
                  <a:lnTo>
                    <a:pt x="1995" y="920"/>
                  </a:lnTo>
                  <a:lnTo>
                    <a:pt x="1993" y="924"/>
                  </a:lnTo>
                  <a:lnTo>
                    <a:pt x="1991" y="928"/>
                  </a:lnTo>
                  <a:lnTo>
                    <a:pt x="1987" y="931"/>
                  </a:lnTo>
                  <a:lnTo>
                    <a:pt x="282" y="930"/>
                  </a:lnTo>
                  <a:lnTo>
                    <a:pt x="276" y="928"/>
                  </a:lnTo>
                  <a:lnTo>
                    <a:pt x="274" y="924"/>
                  </a:lnTo>
                  <a:lnTo>
                    <a:pt x="272" y="920"/>
                  </a:lnTo>
                  <a:lnTo>
                    <a:pt x="272" y="914"/>
                  </a:lnTo>
                  <a:lnTo>
                    <a:pt x="272" y="908"/>
                  </a:lnTo>
                  <a:lnTo>
                    <a:pt x="274" y="905"/>
                  </a:lnTo>
                  <a:lnTo>
                    <a:pt x="278" y="901"/>
                  </a:lnTo>
                  <a:lnTo>
                    <a:pt x="284" y="897"/>
                  </a:lnTo>
                  <a:lnTo>
                    <a:pt x="290" y="895"/>
                  </a:lnTo>
                  <a:lnTo>
                    <a:pt x="294" y="889"/>
                  </a:lnTo>
                  <a:lnTo>
                    <a:pt x="296" y="885"/>
                  </a:lnTo>
                  <a:lnTo>
                    <a:pt x="297" y="880"/>
                  </a:lnTo>
                  <a:lnTo>
                    <a:pt x="297" y="874"/>
                  </a:lnTo>
                  <a:lnTo>
                    <a:pt x="296" y="868"/>
                  </a:lnTo>
                  <a:lnTo>
                    <a:pt x="292" y="862"/>
                  </a:lnTo>
                  <a:lnTo>
                    <a:pt x="288" y="860"/>
                  </a:lnTo>
                  <a:lnTo>
                    <a:pt x="280" y="855"/>
                  </a:lnTo>
                  <a:lnTo>
                    <a:pt x="272" y="849"/>
                  </a:lnTo>
                  <a:lnTo>
                    <a:pt x="267" y="841"/>
                  </a:lnTo>
                  <a:lnTo>
                    <a:pt x="261" y="834"/>
                  </a:lnTo>
                  <a:lnTo>
                    <a:pt x="257" y="826"/>
                  </a:lnTo>
                  <a:lnTo>
                    <a:pt x="253" y="816"/>
                  </a:lnTo>
                  <a:lnTo>
                    <a:pt x="251" y="807"/>
                  </a:lnTo>
                  <a:lnTo>
                    <a:pt x="251" y="799"/>
                  </a:lnTo>
                  <a:lnTo>
                    <a:pt x="251" y="789"/>
                  </a:lnTo>
                  <a:lnTo>
                    <a:pt x="253" y="780"/>
                  </a:lnTo>
                  <a:lnTo>
                    <a:pt x="257" y="770"/>
                  </a:lnTo>
                  <a:lnTo>
                    <a:pt x="261" y="762"/>
                  </a:lnTo>
                  <a:lnTo>
                    <a:pt x="265" y="755"/>
                  </a:lnTo>
                  <a:lnTo>
                    <a:pt x="272" y="749"/>
                  </a:lnTo>
                  <a:lnTo>
                    <a:pt x="278" y="741"/>
                  </a:lnTo>
                  <a:lnTo>
                    <a:pt x="286" y="738"/>
                  </a:lnTo>
                  <a:lnTo>
                    <a:pt x="292" y="734"/>
                  </a:lnTo>
                  <a:lnTo>
                    <a:pt x="296" y="730"/>
                  </a:lnTo>
                  <a:lnTo>
                    <a:pt x="297" y="724"/>
                  </a:lnTo>
                  <a:lnTo>
                    <a:pt x="297" y="716"/>
                  </a:lnTo>
                  <a:lnTo>
                    <a:pt x="296" y="713"/>
                  </a:lnTo>
                  <a:lnTo>
                    <a:pt x="294" y="707"/>
                  </a:lnTo>
                  <a:lnTo>
                    <a:pt x="290" y="703"/>
                  </a:lnTo>
                  <a:lnTo>
                    <a:pt x="284" y="699"/>
                  </a:lnTo>
                  <a:lnTo>
                    <a:pt x="278" y="697"/>
                  </a:lnTo>
                  <a:lnTo>
                    <a:pt x="274" y="693"/>
                  </a:lnTo>
                  <a:lnTo>
                    <a:pt x="272" y="688"/>
                  </a:lnTo>
                  <a:lnTo>
                    <a:pt x="272" y="682"/>
                  </a:lnTo>
                  <a:lnTo>
                    <a:pt x="272" y="676"/>
                  </a:lnTo>
                  <a:lnTo>
                    <a:pt x="274" y="672"/>
                  </a:lnTo>
                  <a:lnTo>
                    <a:pt x="278" y="668"/>
                  </a:lnTo>
                  <a:lnTo>
                    <a:pt x="284" y="665"/>
                  </a:lnTo>
                  <a:lnTo>
                    <a:pt x="288" y="663"/>
                  </a:lnTo>
                  <a:lnTo>
                    <a:pt x="292" y="661"/>
                  </a:lnTo>
                  <a:lnTo>
                    <a:pt x="296" y="657"/>
                  </a:lnTo>
                  <a:lnTo>
                    <a:pt x="297" y="653"/>
                  </a:lnTo>
                  <a:lnTo>
                    <a:pt x="297" y="647"/>
                  </a:lnTo>
                  <a:lnTo>
                    <a:pt x="297" y="643"/>
                  </a:lnTo>
                  <a:lnTo>
                    <a:pt x="297" y="640"/>
                  </a:lnTo>
                  <a:lnTo>
                    <a:pt x="296" y="634"/>
                  </a:lnTo>
                  <a:lnTo>
                    <a:pt x="282" y="609"/>
                  </a:lnTo>
                  <a:lnTo>
                    <a:pt x="271" y="582"/>
                  </a:lnTo>
                  <a:lnTo>
                    <a:pt x="265" y="553"/>
                  </a:lnTo>
                  <a:lnTo>
                    <a:pt x="261" y="522"/>
                  </a:lnTo>
                  <a:lnTo>
                    <a:pt x="271" y="536"/>
                  </a:lnTo>
                  <a:lnTo>
                    <a:pt x="280" y="547"/>
                  </a:lnTo>
                  <a:lnTo>
                    <a:pt x="290" y="559"/>
                  </a:lnTo>
                  <a:lnTo>
                    <a:pt x="301" y="569"/>
                  </a:lnTo>
                  <a:lnTo>
                    <a:pt x="324" y="588"/>
                  </a:lnTo>
                  <a:lnTo>
                    <a:pt x="351" y="605"/>
                  </a:lnTo>
                  <a:lnTo>
                    <a:pt x="378" y="617"/>
                  </a:lnTo>
                  <a:lnTo>
                    <a:pt x="407" y="626"/>
                  </a:lnTo>
                  <a:lnTo>
                    <a:pt x="438" y="632"/>
                  </a:lnTo>
                  <a:lnTo>
                    <a:pt x="468" y="634"/>
                  </a:lnTo>
                  <a:lnTo>
                    <a:pt x="486" y="634"/>
                  </a:lnTo>
                  <a:lnTo>
                    <a:pt x="503" y="632"/>
                  </a:lnTo>
                  <a:lnTo>
                    <a:pt x="520" y="628"/>
                  </a:lnTo>
                  <a:lnTo>
                    <a:pt x="536" y="624"/>
                  </a:lnTo>
                  <a:lnTo>
                    <a:pt x="551" y="620"/>
                  </a:lnTo>
                  <a:lnTo>
                    <a:pt x="566" y="615"/>
                  </a:lnTo>
                  <a:lnTo>
                    <a:pt x="582" y="607"/>
                  </a:lnTo>
                  <a:lnTo>
                    <a:pt x="597" y="599"/>
                  </a:lnTo>
                  <a:lnTo>
                    <a:pt x="610" y="590"/>
                  </a:lnTo>
                  <a:lnTo>
                    <a:pt x="624" y="580"/>
                  </a:lnTo>
                  <a:lnTo>
                    <a:pt x="635" y="569"/>
                  </a:lnTo>
                  <a:lnTo>
                    <a:pt x="649" y="557"/>
                  </a:lnTo>
                  <a:lnTo>
                    <a:pt x="658" y="546"/>
                  </a:lnTo>
                  <a:lnTo>
                    <a:pt x="670" y="532"/>
                  </a:lnTo>
                  <a:lnTo>
                    <a:pt x="680" y="519"/>
                  </a:lnTo>
                  <a:lnTo>
                    <a:pt x="687" y="503"/>
                  </a:lnTo>
                  <a:lnTo>
                    <a:pt x="697" y="519"/>
                  </a:lnTo>
                  <a:lnTo>
                    <a:pt x="707" y="532"/>
                  </a:lnTo>
                  <a:lnTo>
                    <a:pt x="716" y="546"/>
                  </a:lnTo>
                  <a:lnTo>
                    <a:pt x="728" y="557"/>
                  </a:lnTo>
                  <a:lnTo>
                    <a:pt x="739" y="569"/>
                  </a:lnTo>
                  <a:lnTo>
                    <a:pt x="753" y="580"/>
                  </a:lnTo>
                  <a:lnTo>
                    <a:pt x="766" y="590"/>
                  </a:lnTo>
                  <a:lnTo>
                    <a:pt x="779" y="599"/>
                  </a:lnTo>
                  <a:lnTo>
                    <a:pt x="793" y="607"/>
                  </a:lnTo>
                  <a:lnTo>
                    <a:pt x="808" y="615"/>
                  </a:lnTo>
                  <a:lnTo>
                    <a:pt x="824" y="620"/>
                  </a:lnTo>
                  <a:lnTo>
                    <a:pt x="839" y="624"/>
                  </a:lnTo>
                  <a:lnTo>
                    <a:pt x="856" y="628"/>
                  </a:lnTo>
                  <a:lnTo>
                    <a:pt x="872" y="632"/>
                  </a:lnTo>
                  <a:lnTo>
                    <a:pt x="889" y="634"/>
                  </a:lnTo>
                  <a:lnTo>
                    <a:pt x="906" y="634"/>
                  </a:lnTo>
                  <a:lnTo>
                    <a:pt x="937" y="632"/>
                  </a:lnTo>
                  <a:lnTo>
                    <a:pt x="968" y="626"/>
                  </a:lnTo>
                  <a:lnTo>
                    <a:pt x="996" y="617"/>
                  </a:lnTo>
                  <a:lnTo>
                    <a:pt x="1025" y="605"/>
                  </a:lnTo>
                  <a:lnTo>
                    <a:pt x="1050" y="588"/>
                  </a:lnTo>
                  <a:lnTo>
                    <a:pt x="1073" y="569"/>
                  </a:lnTo>
                  <a:lnTo>
                    <a:pt x="1085" y="559"/>
                  </a:lnTo>
                  <a:lnTo>
                    <a:pt x="1094" y="547"/>
                  </a:lnTo>
                  <a:lnTo>
                    <a:pt x="1104" y="536"/>
                  </a:lnTo>
                  <a:lnTo>
                    <a:pt x="1114" y="522"/>
                  </a:lnTo>
                  <a:lnTo>
                    <a:pt x="1119" y="513"/>
                  </a:lnTo>
                  <a:lnTo>
                    <a:pt x="1125" y="503"/>
                  </a:lnTo>
                  <a:lnTo>
                    <a:pt x="1127" y="498"/>
                  </a:lnTo>
                  <a:lnTo>
                    <a:pt x="1127" y="492"/>
                  </a:lnTo>
                  <a:lnTo>
                    <a:pt x="1127" y="484"/>
                  </a:lnTo>
                  <a:lnTo>
                    <a:pt x="1123" y="480"/>
                  </a:lnTo>
                  <a:lnTo>
                    <a:pt x="1119" y="476"/>
                  </a:lnTo>
                  <a:lnTo>
                    <a:pt x="1116" y="473"/>
                  </a:lnTo>
                  <a:lnTo>
                    <a:pt x="1108" y="467"/>
                  </a:lnTo>
                  <a:lnTo>
                    <a:pt x="1098" y="459"/>
                  </a:lnTo>
                  <a:lnTo>
                    <a:pt x="1089" y="453"/>
                  </a:lnTo>
                  <a:lnTo>
                    <a:pt x="1079" y="449"/>
                  </a:lnTo>
                  <a:lnTo>
                    <a:pt x="1069" y="446"/>
                  </a:lnTo>
                  <a:lnTo>
                    <a:pt x="1058" y="444"/>
                  </a:lnTo>
                  <a:lnTo>
                    <a:pt x="1046" y="442"/>
                  </a:lnTo>
                  <a:lnTo>
                    <a:pt x="1035" y="442"/>
                  </a:lnTo>
                  <a:lnTo>
                    <a:pt x="1023" y="442"/>
                  </a:lnTo>
                  <a:lnTo>
                    <a:pt x="1012" y="444"/>
                  </a:lnTo>
                  <a:lnTo>
                    <a:pt x="1000" y="446"/>
                  </a:lnTo>
                  <a:lnTo>
                    <a:pt x="991" y="449"/>
                  </a:lnTo>
                  <a:lnTo>
                    <a:pt x="981" y="455"/>
                  </a:lnTo>
                  <a:lnTo>
                    <a:pt x="970" y="461"/>
                  </a:lnTo>
                  <a:lnTo>
                    <a:pt x="962" y="469"/>
                  </a:lnTo>
                  <a:lnTo>
                    <a:pt x="952" y="476"/>
                  </a:lnTo>
                  <a:lnTo>
                    <a:pt x="948" y="480"/>
                  </a:lnTo>
                  <a:lnTo>
                    <a:pt x="945" y="484"/>
                  </a:lnTo>
                  <a:lnTo>
                    <a:pt x="945" y="482"/>
                  </a:lnTo>
                  <a:lnTo>
                    <a:pt x="941" y="469"/>
                  </a:lnTo>
                  <a:lnTo>
                    <a:pt x="939" y="453"/>
                  </a:lnTo>
                  <a:lnTo>
                    <a:pt x="941" y="440"/>
                  </a:lnTo>
                  <a:lnTo>
                    <a:pt x="945" y="426"/>
                  </a:lnTo>
                  <a:lnTo>
                    <a:pt x="947" y="421"/>
                  </a:lnTo>
                  <a:lnTo>
                    <a:pt x="947" y="415"/>
                  </a:lnTo>
                  <a:lnTo>
                    <a:pt x="945" y="411"/>
                  </a:lnTo>
                  <a:lnTo>
                    <a:pt x="943" y="405"/>
                  </a:lnTo>
                  <a:lnTo>
                    <a:pt x="939" y="401"/>
                  </a:lnTo>
                  <a:lnTo>
                    <a:pt x="933" y="400"/>
                  </a:lnTo>
                  <a:lnTo>
                    <a:pt x="927" y="398"/>
                  </a:lnTo>
                  <a:lnTo>
                    <a:pt x="922" y="396"/>
                  </a:lnTo>
                  <a:lnTo>
                    <a:pt x="910" y="394"/>
                  </a:lnTo>
                  <a:lnTo>
                    <a:pt x="897" y="392"/>
                  </a:lnTo>
                  <a:lnTo>
                    <a:pt x="885" y="384"/>
                  </a:lnTo>
                  <a:lnTo>
                    <a:pt x="874" y="377"/>
                  </a:lnTo>
                  <a:lnTo>
                    <a:pt x="866" y="369"/>
                  </a:lnTo>
                  <a:lnTo>
                    <a:pt x="862" y="361"/>
                  </a:lnTo>
                  <a:lnTo>
                    <a:pt x="866" y="352"/>
                  </a:lnTo>
                  <a:lnTo>
                    <a:pt x="874" y="346"/>
                  </a:lnTo>
                  <a:lnTo>
                    <a:pt x="885" y="336"/>
                  </a:lnTo>
                  <a:lnTo>
                    <a:pt x="897" y="329"/>
                  </a:lnTo>
                  <a:lnTo>
                    <a:pt x="910" y="327"/>
                  </a:lnTo>
                  <a:lnTo>
                    <a:pt x="924" y="325"/>
                  </a:lnTo>
                  <a:lnTo>
                    <a:pt x="929" y="323"/>
                  </a:lnTo>
                  <a:lnTo>
                    <a:pt x="935" y="321"/>
                  </a:lnTo>
                  <a:lnTo>
                    <a:pt x="939" y="319"/>
                  </a:lnTo>
                  <a:lnTo>
                    <a:pt x="943" y="315"/>
                  </a:lnTo>
                  <a:lnTo>
                    <a:pt x="945" y="309"/>
                  </a:lnTo>
                  <a:lnTo>
                    <a:pt x="947" y="305"/>
                  </a:lnTo>
                  <a:lnTo>
                    <a:pt x="947" y="300"/>
                  </a:lnTo>
                  <a:lnTo>
                    <a:pt x="945" y="294"/>
                  </a:lnTo>
                  <a:lnTo>
                    <a:pt x="941" y="281"/>
                  </a:lnTo>
                  <a:lnTo>
                    <a:pt x="939" y="267"/>
                  </a:lnTo>
                  <a:lnTo>
                    <a:pt x="941" y="252"/>
                  </a:lnTo>
                  <a:lnTo>
                    <a:pt x="947" y="238"/>
                  </a:lnTo>
                  <a:lnTo>
                    <a:pt x="947" y="238"/>
                  </a:lnTo>
                  <a:lnTo>
                    <a:pt x="947" y="236"/>
                  </a:lnTo>
                  <a:lnTo>
                    <a:pt x="950" y="242"/>
                  </a:lnTo>
                  <a:lnTo>
                    <a:pt x="954" y="246"/>
                  </a:lnTo>
                  <a:lnTo>
                    <a:pt x="962" y="254"/>
                  </a:lnTo>
                  <a:lnTo>
                    <a:pt x="972" y="259"/>
                  </a:lnTo>
                  <a:lnTo>
                    <a:pt x="981" y="265"/>
                  </a:lnTo>
                  <a:lnTo>
                    <a:pt x="991" y="271"/>
                  </a:lnTo>
                  <a:lnTo>
                    <a:pt x="1000" y="275"/>
                  </a:lnTo>
                  <a:lnTo>
                    <a:pt x="1010" y="277"/>
                  </a:lnTo>
                  <a:lnTo>
                    <a:pt x="1016" y="279"/>
                  </a:lnTo>
                  <a:lnTo>
                    <a:pt x="1021" y="279"/>
                  </a:lnTo>
                  <a:lnTo>
                    <a:pt x="1027" y="279"/>
                  </a:lnTo>
                  <a:lnTo>
                    <a:pt x="1035" y="277"/>
                  </a:lnTo>
                  <a:lnTo>
                    <a:pt x="1039" y="271"/>
                  </a:lnTo>
                  <a:lnTo>
                    <a:pt x="1043" y="265"/>
                  </a:lnTo>
                  <a:lnTo>
                    <a:pt x="1048" y="254"/>
                  </a:lnTo>
                  <a:lnTo>
                    <a:pt x="1050" y="242"/>
                  </a:lnTo>
                  <a:lnTo>
                    <a:pt x="1052" y="231"/>
                  </a:lnTo>
                  <a:lnTo>
                    <a:pt x="1052" y="219"/>
                  </a:lnTo>
                  <a:lnTo>
                    <a:pt x="1052" y="208"/>
                  </a:lnTo>
                  <a:lnTo>
                    <a:pt x="1050" y="196"/>
                  </a:lnTo>
                  <a:lnTo>
                    <a:pt x="1048" y="185"/>
                  </a:lnTo>
                  <a:lnTo>
                    <a:pt x="1045" y="173"/>
                  </a:lnTo>
                  <a:lnTo>
                    <a:pt x="1039" y="163"/>
                  </a:lnTo>
                  <a:lnTo>
                    <a:pt x="1033" y="154"/>
                  </a:lnTo>
                  <a:lnTo>
                    <a:pt x="1025" y="144"/>
                  </a:lnTo>
                  <a:lnTo>
                    <a:pt x="1018" y="137"/>
                  </a:lnTo>
                  <a:lnTo>
                    <a:pt x="1014" y="133"/>
                  </a:lnTo>
                  <a:lnTo>
                    <a:pt x="1010" y="129"/>
                  </a:lnTo>
                  <a:lnTo>
                    <a:pt x="1010" y="129"/>
                  </a:lnTo>
                  <a:lnTo>
                    <a:pt x="1012" y="129"/>
                  </a:lnTo>
                  <a:lnTo>
                    <a:pt x="1025" y="123"/>
                  </a:lnTo>
                  <a:lnTo>
                    <a:pt x="1039" y="123"/>
                  </a:lnTo>
                  <a:lnTo>
                    <a:pt x="1054" y="123"/>
                  </a:lnTo>
                  <a:lnTo>
                    <a:pt x="1068" y="127"/>
                  </a:lnTo>
                  <a:lnTo>
                    <a:pt x="1073" y="129"/>
                  </a:lnTo>
                  <a:lnTo>
                    <a:pt x="1077" y="129"/>
                  </a:lnTo>
                  <a:lnTo>
                    <a:pt x="1083" y="129"/>
                  </a:lnTo>
                  <a:lnTo>
                    <a:pt x="1087" y="125"/>
                  </a:lnTo>
                  <a:lnTo>
                    <a:pt x="1091" y="123"/>
                  </a:lnTo>
                  <a:lnTo>
                    <a:pt x="1094" y="117"/>
                  </a:lnTo>
                  <a:lnTo>
                    <a:pt x="1096" y="113"/>
                  </a:lnTo>
                  <a:lnTo>
                    <a:pt x="1096" y="108"/>
                  </a:lnTo>
                  <a:lnTo>
                    <a:pt x="1098" y="94"/>
                  </a:lnTo>
                  <a:lnTo>
                    <a:pt x="1102" y="79"/>
                  </a:lnTo>
                  <a:lnTo>
                    <a:pt x="1110" y="67"/>
                  </a:lnTo>
                  <a:lnTo>
                    <a:pt x="1117" y="56"/>
                  </a:lnTo>
                  <a:lnTo>
                    <a:pt x="1125" y="48"/>
                  </a:lnTo>
                  <a:lnTo>
                    <a:pt x="1133" y="44"/>
                  </a:lnTo>
                  <a:lnTo>
                    <a:pt x="1142" y="48"/>
                  </a:lnTo>
                  <a:lnTo>
                    <a:pt x="1150" y="56"/>
                  </a:lnTo>
                  <a:lnTo>
                    <a:pt x="1160" y="67"/>
                  </a:lnTo>
                  <a:lnTo>
                    <a:pt x="1165" y="79"/>
                  </a:lnTo>
                  <a:lnTo>
                    <a:pt x="1169" y="94"/>
                  </a:lnTo>
                  <a:lnTo>
                    <a:pt x="1171" y="108"/>
                  </a:lnTo>
                  <a:lnTo>
                    <a:pt x="1171" y="113"/>
                  </a:lnTo>
                  <a:lnTo>
                    <a:pt x="1173" y="117"/>
                  </a:lnTo>
                  <a:lnTo>
                    <a:pt x="1177" y="123"/>
                  </a:lnTo>
                  <a:lnTo>
                    <a:pt x="1179" y="125"/>
                  </a:lnTo>
                  <a:lnTo>
                    <a:pt x="1185" y="129"/>
                  </a:lnTo>
                  <a:lnTo>
                    <a:pt x="1190" y="129"/>
                  </a:lnTo>
                  <a:lnTo>
                    <a:pt x="1194" y="129"/>
                  </a:lnTo>
                  <a:lnTo>
                    <a:pt x="1200" y="127"/>
                  </a:lnTo>
                  <a:lnTo>
                    <a:pt x="1213" y="123"/>
                  </a:lnTo>
                  <a:lnTo>
                    <a:pt x="1229" y="123"/>
                  </a:lnTo>
                  <a:lnTo>
                    <a:pt x="1242" y="123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4" y="133"/>
                  </a:lnTo>
                  <a:lnTo>
                    <a:pt x="1250" y="137"/>
                  </a:lnTo>
                  <a:lnTo>
                    <a:pt x="1242" y="144"/>
                  </a:lnTo>
                  <a:lnTo>
                    <a:pt x="1235" y="154"/>
                  </a:lnTo>
                  <a:lnTo>
                    <a:pt x="1229" y="163"/>
                  </a:lnTo>
                  <a:lnTo>
                    <a:pt x="1223" y="173"/>
                  </a:lnTo>
                  <a:lnTo>
                    <a:pt x="1219" y="185"/>
                  </a:lnTo>
                  <a:lnTo>
                    <a:pt x="1217" y="196"/>
                  </a:lnTo>
                  <a:lnTo>
                    <a:pt x="1215" y="208"/>
                  </a:lnTo>
                  <a:lnTo>
                    <a:pt x="1215" y="219"/>
                  </a:lnTo>
                  <a:lnTo>
                    <a:pt x="1215" y="231"/>
                  </a:lnTo>
                  <a:lnTo>
                    <a:pt x="1217" y="242"/>
                  </a:lnTo>
                  <a:lnTo>
                    <a:pt x="1221" y="254"/>
                  </a:lnTo>
                  <a:lnTo>
                    <a:pt x="1225" y="265"/>
                  </a:lnTo>
                  <a:lnTo>
                    <a:pt x="1227" y="269"/>
                  </a:lnTo>
                  <a:lnTo>
                    <a:pt x="1229" y="273"/>
                  </a:lnTo>
                  <a:lnTo>
                    <a:pt x="1233" y="277"/>
                  </a:lnTo>
                  <a:lnTo>
                    <a:pt x="1237" y="279"/>
                  </a:lnTo>
                  <a:lnTo>
                    <a:pt x="1242" y="279"/>
                  </a:lnTo>
                  <a:lnTo>
                    <a:pt x="1248" y="279"/>
                  </a:lnTo>
                  <a:lnTo>
                    <a:pt x="1252" y="279"/>
                  </a:lnTo>
                  <a:lnTo>
                    <a:pt x="1258" y="277"/>
                  </a:lnTo>
                  <a:lnTo>
                    <a:pt x="1267" y="275"/>
                  </a:lnTo>
                  <a:lnTo>
                    <a:pt x="1277" y="271"/>
                  </a:lnTo>
                  <a:lnTo>
                    <a:pt x="1286" y="265"/>
                  </a:lnTo>
                  <a:lnTo>
                    <a:pt x="1296" y="259"/>
                  </a:lnTo>
                  <a:lnTo>
                    <a:pt x="1306" y="254"/>
                  </a:lnTo>
                  <a:lnTo>
                    <a:pt x="1315" y="246"/>
                  </a:lnTo>
                  <a:lnTo>
                    <a:pt x="1319" y="242"/>
                  </a:lnTo>
                  <a:lnTo>
                    <a:pt x="1321" y="236"/>
                  </a:lnTo>
                  <a:lnTo>
                    <a:pt x="1321" y="238"/>
                  </a:lnTo>
                  <a:lnTo>
                    <a:pt x="1327" y="252"/>
                  </a:lnTo>
                  <a:lnTo>
                    <a:pt x="1329" y="267"/>
                  </a:lnTo>
                  <a:lnTo>
                    <a:pt x="1327" y="281"/>
                  </a:lnTo>
                  <a:lnTo>
                    <a:pt x="1323" y="294"/>
                  </a:lnTo>
                  <a:lnTo>
                    <a:pt x="1321" y="300"/>
                  </a:lnTo>
                  <a:lnTo>
                    <a:pt x="1321" y="305"/>
                  </a:lnTo>
                  <a:lnTo>
                    <a:pt x="1323" y="309"/>
                  </a:lnTo>
                  <a:lnTo>
                    <a:pt x="1325" y="315"/>
                  </a:lnTo>
                  <a:lnTo>
                    <a:pt x="1329" y="319"/>
                  </a:lnTo>
                  <a:lnTo>
                    <a:pt x="1334" y="321"/>
                  </a:lnTo>
                  <a:lnTo>
                    <a:pt x="1340" y="323"/>
                  </a:lnTo>
                  <a:lnTo>
                    <a:pt x="1346" y="325"/>
                  </a:lnTo>
                  <a:lnTo>
                    <a:pt x="1358" y="327"/>
                  </a:lnTo>
                  <a:lnTo>
                    <a:pt x="1371" y="329"/>
                  </a:lnTo>
                  <a:lnTo>
                    <a:pt x="1382" y="336"/>
                  </a:lnTo>
                  <a:lnTo>
                    <a:pt x="1394" y="346"/>
                  </a:lnTo>
                  <a:lnTo>
                    <a:pt x="1402" y="353"/>
                  </a:lnTo>
                  <a:lnTo>
                    <a:pt x="1407" y="361"/>
                  </a:lnTo>
                  <a:lnTo>
                    <a:pt x="1402" y="369"/>
                  </a:lnTo>
                  <a:lnTo>
                    <a:pt x="1394" y="377"/>
                  </a:lnTo>
                  <a:lnTo>
                    <a:pt x="1382" y="384"/>
                  </a:lnTo>
                  <a:lnTo>
                    <a:pt x="1371" y="392"/>
                  </a:lnTo>
                  <a:lnTo>
                    <a:pt x="1358" y="396"/>
                  </a:lnTo>
                  <a:lnTo>
                    <a:pt x="1346" y="396"/>
                  </a:lnTo>
                  <a:lnTo>
                    <a:pt x="1340" y="398"/>
                  </a:lnTo>
                  <a:lnTo>
                    <a:pt x="1334" y="400"/>
                  </a:lnTo>
                  <a:lnTo>
                    <a:pt x="1329" y="401"/>
                  </a:lnTo>
                  <a:lnTo>
                    <a:pt x="1325" y="407"/>
                  </a:lnTo>
                  <a:lnTo>
                    <a:pt x="1323" y="411"/>
                  </a:lnTo>
                  <a:lnTo>
                    <a:pt x="1323" y="417"/>
                  </a:lnTo>
                  <a:lnTo>
                    <a:pt x="1323" y="421"/>
                  </a:lnTo>
                  <a:lnTo>
                    <a:pt x="1323" y="426"/>
                  </a:lnTo>
                  <a:lnTo>
                    <a:pt x="1327" y="440"/>
                  </a:lnTo>
                  <a:lnTo>
                    <a:pt x="1329" y="453"/>
                  </a:lnTo>
                  <a:lnTo>
                    <a:pt x="1327" y="469"/>
                  </a:lnTo>
                  <a:lnTo>
                    <a:pt x="1323" y="482"/>
                  </a:lnTo>
                  <a:lnTo>
                    <a:pt x="1323" y="484"/>
                  </a:lnTo>
                  <a:lnTo>
                    <a:pt x="1319" y="480"/>
                  </a:lnTo>
                  <a:lnTo>
                    <a:pt x="1315" y="476"/>
                  </a:lnTo>
                  <a:lnTo>
                    <a:pt x="1308" y="469"/>
                  </a:lnTo>
                  <a:lnTo>
                    <a:pt x="1298" y="461"/>
                  </a:lnTo>
                  <a:lnTo>
                    <a:pt x="1288" y="455"/>
                  </a:lnTo>
                  <a:lnTo>
                    <a:pt x="1277" y="449"/>
                  </a:lnTo>
                  <a:lnTo>
                    <a:pt x="1267" y="446"/>
                  </a:lnTo>
                  <a:lnTo>
                    <a:pt x="1256" y="444"/>
                  </a:lnTo>
                  <a:lnTo>
                    <a:pt x="1244" y="442"/>
                  </a:lnTo>
                  <a:lnTo>
                    <a:pt x="1233" y="442"/>
                  </a:lnTo>
                  <a:lnTo>
                    <a:pt x="1221" y="442"/>
                  </a:lnTo>
                  <a:lnTo>
                    <a:pt x="1210" y="444"/>
                  </a:lnTo>
                  <a:lnTo>
                    <a:pt x="1200" y="446"/>
                  </a:lnTo>
                  <a:lnTo>
                    <a:pt x="1189" y="449"/>
                  </a:lnTo>
                  <a:lnTo>
                    <a:pt x="1179" y="453"/>
                  </a:lnTo>
                  <a:lnTo>
                    <a:pt x="1169" y="459"/>
                  </a:lnTo>
                  <a:lnTo>
                    <a:pt x="1160" y="467"/>
                  </a:lnTo>
                  <a:lnTo>
                    <a:pt x="1150" y="474"/>
                  </a:lnTo>
                  <a:lnTo>
                    <a:pt x="1148" y="476"/>
                  </a:lnTo>
                  <a:lnTo>
                    <a:pt x="1146" y="478"/>
                  </a:lnTo>
                  <a:lnTo>
                    <a:pt x="1142" y="484"/>
                  </a:lnTo>
                  <a:lnTo>
                    <a:pt x="1141" y="490"/>
                  </a:lnTo>
                  <a:lnTo>
                    <a:pt x="1141" y="498"/>
                  </a:lnTo>
                  <a:lnTo>
                    <a:pt x="1142" y="503"/>
                  </a:lnTo>
                  <a:lnTo>
                    <a:pt x="1148" y="513"/>
                  </a:lnTo>
                  <a:lnTo>
                    <a:pt x="1154" y="522"/>
                  </a:lnTo>
                  <a:lnTo>
                    <a:pt x="1173" y="547"/>
                  </a:lnTo>
                  <a:lnTo>
                    <a:pt x="1194" y="569"/>
                  </a:lnTo>
                  <a:lnTo>
                    <a:pt x="1217" y="588"/>
                  </a:lnTo>
                  <a:lnTo>
                    <a:pt x="1244" y="605"/>
                  </a:lnTo>
                  <a:lnTo>
                    <a:pt x="1271" y="617"/>
                  </a:lnTo>
                  <a:lnTo>
                    <a:pt x="1300" y="626"/>
                  </a:lnTo>
                  <a:lnTo>
                    <a:pt x="1331" y="632"/>
                  </a:lnTo>
                  <a:lnTo>
                    <a:pt x="1361" y="634"/>
                  </a:lnTo>
                  <a:lnTo>
                    <a:pt x="1379" y="634"/>
                  </a:lnTo>
                  <a:lnTo>
                    <a:pt x="1396" y="632"/>
                  </a:lnTo>
                  <a:lnTo>
                    <a:pt x="1413" y="628"/>
                  </a:lnTo>
                  <a:lnTo>
                    <a:pt x="1429" y="624"/>
                  </a:lnTo>
                  <a:lnTo>
                    <a:pt x="1444" y="620"/>
                  </a:lnTo>
                  <a:lnTo>
                    <a:pt x="1459" y="615"/>
                  </a:lnTo>
                  <a:lnTo>
                    <a:pt x="1475" y="607"/>
                  </a:lnTo>
                  <a:lnTo>
                    <a:pt x="1490" y="599"/>
                  </a:lnTo>
                  <a:lnTo>
                    <a:pt x="1503" y="590"/>
                  </a:lnTo>
                  <a:lnTo>
                    <a:pt x="1517" y="580"/>
                  </a:lnTo>
                  <a:lnTo>
                    <a:pt x="1528" y="570"/>
                  </a:lnTo>
                  <a:lnTo>
                    <a:pt x="1542" y="559"/>
                  </a:lnTo>
                  <a:lnTo>
                    <a:pt x="1551" y="546"/>
                  </a:lnTo>
                  <a:lnTo>
                    <a:pt x="1563" y="532"/>
                  </a:lnTo>
                  <a:lnTo>
                    <a:pt x="1573" y="519"/>
                  </a:lnTo>
                  <a:lnTo>
                    <a:pt x="1580" y="505"/>
                  </a:lnTo>
                  <a:lnTo>
                    <a:pt x="1590" y="519"/>
                  </a:lnTo>
                  <a:lnTo>
                    <a:pt x="1600" y="532"/>
                  </a:lnTo>
                  <a:lnTo>
                    <a:pt x="1609" y="546"/>
                  </a:lnTo>
                  <a:lnTo>
                    <a:pt x="1621" y="559"/>
                  </a:lnTo>
                  <a:lnTo>
                    <a:pt x="1632" y="570"/>
                  </a:lnTo>
                  <a:lnTo>
                    <a:pt x="1646" y="580"/>
                  </a:lnTo>
                  <a:lnTo>
                    <a:pt x="1657" y="590"/>
                  </a:lnTo>
                  <a:lnTo>
                    <a:pt x="1672" y="599"/>
                  </a:lnTo>
                  <a:lnTo>
                    <a:pt x="1686" y="607"/>
                  </a:lnTo>
                  <a:lnTo>
                    <a:pt x="1701" y="615"/>
                  </a:lnTo>
                  <a:lnTo>
                    <a:pt x="1717" y="620"/>
                  </a:lnTo>
                  <a:lnTo>
                    <a:pt x="1732" y="624"/>
                  </a:lnTo>
                  <a:lnTo>
                    <a:pt x="1749" y="628"/>
                  </a:lnTo>
                  <a:lnTo>
                    <a:pt x="1767" y="632"/>
                  </a:lnTo>
                  <a:lnTo>
                    <a:pt x="1782" y="634"/>
                  </a:lnTo>
                  <a:lnTo>
                    <a:pt x="1799" y="634"/>
                  </a:lnTo>
                  <a:lnTo>
                    <a:pt x="1830" y="632"/>
                  </a:lnTo>
                  <a:lnTo>
                    <a:pt x="1861" y="626"/>
                  </a:lnTo>
                  <a:lnTo>
                    <a:pt x="1889" y="617"/>
                  </a:lnTo>
                  <a:lnTo>
                    <a:pt x="1916" y="605"/>
                  </a:lnTo>
                  <a:lnTo>
                    <a:pt x="1943" y="588"/>
                  </a:lnTo>
                  <a:lnTo>
                    <a:pt x="1966" y="569"/>
                  </a:lnTo>
                  <a:lnTo>
                    <a:pt x="1987" y="547"/>
                  </a:lnTo>
                  <a:lnTo>
                    <a:pt x="2007" y="522"/>
                  </a:lnTo>
                  <a:close/>
                  <a:moveTo>
                    <a:pt x="2151" y="37"/>
                  </a:moveTo>
                  <a:lnTo>
                    <a:pt x="2135" y="39"/>
                  </a:lnTo>
                  <a:lnTo>
                    <a:pt x="2120" y="41"/>
                  </a:lnTo>
                  <a:lnTo>
                    <a:pt x="2107" y="46"/>
                  </a:lnTo>
                  <a:lnTo>
                    <a:pt x="2093" y="54"/>
                  </a:lnTo>
                  <a:lnTo>
                    <a:pt x="2080" y="62"/>
                  </a:lnTo>
                  <a:lnTo>
                    <a:pt x="2068" y="71"/>
                  </a:lnTo>
                  <a:lnTo>
                    <a:pt x="2058" y="83"/>
                  </a:lnTo>
                  <a:lnTo>
                    <a:pt x="2051" y="96"/>
                  </a:lnTo>
                  <a:lnTo>
                    <a:pt x="2035" y="94"/>
                  </a:lnTo>
                  <a:lnTo>
                    <a:pt x="2020" y="94"/>
                  </a:lnTo>
                  <a:lnTo>
                    <a:pt x="2007" y="96"/>
                  </a:lnTo>
                  <a:lnTo>
                    <a:pt x="1991" y="100"/>
                  </a:lnTo>
                  <a:lnTo>
                    <a:pt x="1978" y="104"/>
                  </a:lnTo>
                  <a:lnTo>
                    <a:pt x="1964" y="112"/>
                  </a:lnTo>
                  <a:lnTo>
                    <a:pt x="1953" y="119"/>
                  </a:lnTo>
                  <a:lnTo>
                    <a:pt x="1941" y="131"/>
                  </a:lnTo>
                  <a:lnTo>
                    <a:pt x="1934" y="138"/>
                  </a:lnTo>
                  <a:lnTo>
                    <a:pt x="1928" y="148"/>
                  </a:lnTo>
                  <a:lnTo>
                    <a:pt x="1922" y="158"/>
                  </a:lnTo>
                  <a:lnTo>
                    <a:pt x="1916" y="169"/>
                  </a:lnTo>
                  <a:lnTo>
                    <a:pt x="1913" y="181"/>
                  </a:lnTo>
                  <a:lnTo>
                    <a:pt x="1911" y="192"/>
                  </a:lnTo>
                  <a:lnTo>
                    <a:pt x="1909" y="204"/>
                  </a:lnTo>
                  <a:lnTo>
                    <a:pt x="1909" y="215"/>
                  </a:lnTo>
                  <a:lnTo>
                    <a:pt x="1911" y="221"/>
                  </a:lnTo>
                  <a:lnTo>
                    <a:pt x="1913" y="227"/>
                  </a:lnTo>
                  <a:lnTo>
                    <a:pt x="1916" y="231"/>
                  </a:lnTo>
                  <a:lnTo>
                    <a:pt x="1922" y="234"/>
                  </a:lnTo>
                  <a:lnTo>
                    <a:pt x="1941" y="242"/>
                  </a:lnTo>
                  <a:lnTo>
                    <a:pt x="1955" y="250"/>
                  </a:lnTo>
                  <a:lnTo>
                    <a:pt x="1959" y="254"/>
                  </a:lnTo>
                  <a:lnTo>
                    <a:pt x="1961" y="257"/>
                  </a:lnTo>
                  <a:lnTo>
                    <a:pt x="1961" y="259"/>
                  </a:lnTo>
                  <a:lnTo>
                    <a:pt x="1959" y="259"/>
                  </a:lnTo>
                  <a:lnTo>
                    <a:pt x="1945" y="263"/>
                  </a:lnTo>
                  <a:lnTo>
                    <a:pt x="1930" y="265"/>
                  </a:lnTo>
                  <a:lnTo>
                    <a:pt x="1914" y="263"/>
                  </a:lnTo>
                  <a:lnTo>
                    <a:pt x="1901" y="259"/>
                  </a:lnTo>
                  <a:lnTo>
                    <a:pt x="1888" y="252"/>
                  </a:lnTo>
                  <a:lnTo>
                    <a:pt x="1876" y="242"/>
                  </a:lnTo>
                  <a:lnTo>
                    <a:pt x="1866" y="231"/>
                  </a:lnTo>
                  <a:lnTo>
                    <a:pt x="1859" y="219"/>
                  </a:lnTo>
                  <a:lnTo>
                    <a:pt x="1857" y="213"/>
                  </a:lnTo>
                  <a:lnTo>
                    <a:pt x="1853" y="209"/>
                  </a:lnTo>
                  <a:lnTo>
                    <a:pt x="1849" y="208"/>
                  </a:lnTo>
                  <a:lnTo>
                    <a:pt x="1843" y="206"/>
                  </a:lnTo>
                  <a:lnTo>
                    <a:pt x="1840" y="206"/>
                  </a:lnTo>
                  <a:lnTo>
                    <a:pt x="1834" y="206"/>
                  </a:lnTo>
                  <a:lnTo>
                    <a:pt x="1830" y="208"/>
                  </a:lnTo>
                  <a:lnTo>
                    <a:pt x="1826" y="211"/>
                  </a:lnTo>
                  <a:lnTo>
                    <a:pt x="1818" y="219"/>
                  </a:lnTo>
                  <a:lnTo>
                    <a:pt x="1811" y="229"/>
                  </a:lnTo>
                  <a:lnTo>
                    <a:pt x="1805" y="238"/>
                  </a:lnTo>
                  <a:lnTo>
                    <a:pt x="1801" y="248"/>
                  </a:lnTo>
                  <a:lnTo>
                    <a:pt x="1797" y="259"/>
                  </a:lnTo>
                  <a:lnTo>
                    <a:pt x="1793" y="271"/>
                  </a:lnTo>
                  <a:lnTo>
                    <a:pt x="1792" y="282"/>
                  </a:lnTo>
                  <a:lnTo>
                    <a:pt x="1792" y="294"/>
                  </a:lnTo>
                  <a:lnTo>
                    <a:pt x="1792" y="304"/>
                  </a:lnTo>
                  <a:lnTo>
                    <a:pt x="1792" y="311"/>
                  </a:lnTo>
                  <a:lnTo>
                    <a:pt x="1784" y="315"/>
                  </a:lnTo>
                  <a:lnTo>
                    <a:pt x="1774" y="317"/>
                  </a:lnTo>
                  <a:lnTo>
                    <a:pt x="1765" y="323"/>
                  </a:lnTo>
                  <a:lnTo>
                    <a:pt x="1755" y="329"/>
                  </a:lnTo>
                  <a:lnTo>
                    <a:pt x="1745" y="334"/>
                  </a:lnTo>
                  <a:lnTo>
                    <a:pt x="1736" y="342"/>
                  </a:lnTo>
                  <a:lnTo>
                    <a:pt x="1728" y="352"/>
                  </a:lnTo>
                  <a:lnTo>
                    <a:pt x="1722" y="359"/>
                  </a:lnTo>
                  <a:lnTo>
                    <a:pt x="1717" y="369"/>
                  </a:lnTo>
                  <a:lnTo>
                    <a:pt x="1711" y="378"/>
                  </a:lnTo>
                  <a:lnTo>
                    <a:pt x="1709" y="388"/>
                  </a:lnTo>
                  <a:lnTo>
                    <a:pt x="1711" y="396"/>
                  </a:lnTo>
                  <a:lnTo>
                    <a:pt x="1717" y="405"/>
                  </a:lnTo>
                  <a:lnTo>
                    <a:pt x="1722" y="415"/>
                  </a:lnTo>
                  <a:lnTo>
                    <a:pt x="1728" y="425"/>
                  </a:lnTo>
                  <a:lnTo>
                    <a:pt x="1736" y="432"/>
                  </a:lnTo>
                  <a:lnTo>
                    <a:pt x="1745" y="440"/>
                  </a:lnTo>
                  <a:lnTo>
                    <a:pt x="1755" y="448"/>
                  </a:lnTo>
                  <a:lnTo>
                    <a:pt x="1765" y="453"/>
                  </a:lnTo>
                  <a:lnTo>
                    <a:pt x="1774" y="457"/>
                  </a:lnTo>
                  <a:lnTo>
                    <a:pt x="1784" y="461"/>
                  </a:lnTo>
                  <a:lnTo>
                    <a:pt x="1792" y="463"/>
                  </a:lnTo>
                  <a:lnTo>
                    <a:pt x="1792" y="473"/>
                  </a:lnTo>
                  <a:lnTo>
                    <a:pt x="1790" y="480"/>
                  </a:lnTo>
                  <a:lnTo>
                    <a:pt x="1792" y="492"/>
                  </a:lnTo>
                  <a:lnTo>
                    <a:pt x="1793" y="503"/>
                  </a:lnTo>
                  <a:lnTo>
                    <a:pt x="1795" y="515"/>
                  </a:lnTo>
                  <a:lnTo>
                    <a:pt x="1799" y="526"/>
                  </a:lnTo>
                  <a:lnTo>
                    <a:pt x="1805" y="536"/>
                  </a:lnTo>
                  <a:lnTo>
                    <a:pt x="1811" y="546"/>
                  </a:lnTo>
                  <a:lnTo>
                    <a:pt x="1817" y="555"/>
                  </a:lnTo>
                  <a:lnTo>
                    <a:pt x="1824" y="563"/>
                  </a:lnTo>
                  <a:lnTo>
                    <a:pt x="1830" y="567"/>
                  </a:lnTo>
                  <a:lnTo>
                    <a:pt x="1834" y="569"/>
                  </a:lnTo>
                  <a:lnTo>
                    <a:pt x="1840" y="569"/>
                  </a:lnTo>
                  <a:lnTo>
                    <a:pt x="1843" y="569"/>
                  </a:lnTo>
                  <a:lnTo>
                    <a:pt x="1849" y="567"/>
                  </a:lnTo>
                  <a:lnTo>
                    <a:pt x="1853" y="565"/>
                  </a:lnTo>
                  <a:lnTo>
                    <a:pt x="1857" y="561"/>
                  </a:lnTo>
                  <a:lnTo>
                    <a:pt x="1859" y="557"/>
                  </a:lnTo>
                  <a:lnTo>
                    <a:pt x="1866" y="544"/>
                  </a:lnTo>
                  <a:lnTo>
                    <a:pt x="1876" y="532"/>
                  </a:lnTo>
                  <a:lnTo>
                    <a:pt x="1886" y="522"/>
                  </a:lnTo>
                  <a:lnTo>
                    <a:pt x="1899" y="517"/>
                  </a:lnTo>
                  <a:lnTo>
                    <a:pt x="1913" y="511"/>
                  </a:lnTo>
                  <a:lnTo>
                    <a:pt x="1928" y="509"/>
                  </a:lnTo>
                  <a:lnTo>
                    <a:pt x="1943" y="511"/>
                  </a:lnTo>
                  <a:lnTo>
                    <a:pt x="1959" y="517"/>
                  </a:lnTo>
                  <a:lnTo>
                    <a:pt x="1959" y="517"/>
                  </a:lnTo>
                  <a:lnTo>
                    <a:pt x="1961" y="517"/>
                  </a:lnTo>
                  <a:lnTo>
                    <a:pt x="1943" y="534"/>
                  </a:lnTo>
                  <a:lnTo>
                    <a:pt x="1926" y="549"/>
                  </a:lnTo>
                  <a:lnTo>
                    <a:pt x="1909" y="561"/>
                  </a:lnTo>
                  <a:lnTo>
                    <a:pt x="1888" y="572"/>
                  </a:lnTo>
                  <a:lnTo>
                    <a:pt x="1866" y="582"/>
                  </a:lnTo>
                  <a:lnTo>
                    <a:pt x="1845" y="588"/>
                  </a:lnTo>
                  <a:lnTo>
                    <a:pt x="1822" y="592"/>
                  </a:lnTo>
                  <a:lnTo>
                    <a:pt x="1799" y="592"/>
                  </a:lnTo>
                  <a:lnTo>
                    <a:pt x="1784" y="592"/>
                  </a:lnTo>
                  <a:lnTo>
                    <a:pt x="1770" y="590"/>
                  </a:lnTo>
                  <a:lnTo>
                    <a:pt x="1755" y="588"/>
                  </a:lnTo>
                  <a:lnTo>
                    <a:pt x="1742" y="584"/>
                  </a:lnTo>
                  <a:lnTo>
                    <a:pt x="1726" y="580"/>
                  </a:lnTo>
                  <a:lnTo>
                    <a:pt x="1713" y="574"/>
                  </a:lnTo>
                  <a:lnTo>
                    <a:pt x="1701" y="567"/>
                  </a:lnTo>
                  <a:lnTo>
                    <a:pt x="1688" y="561"/>
                  </a:lnTo>
                  <a:lnTo>
                    <a:pt x="1676" y="551"/>
                  </a:lnTo>
                  <a:lnTo>
                    <a:pt x="1665" y="544"/>
                  </a:lnTo>
                  <a:lnTo>
                    <a:pt x="1653" y="534"/>
                  </a:lnTo>
                  <a:lnTo>
                    <a:pt x="1644" y="522"/>
                  </a:lnTo>
                  <a:lnTo>
                    <a:pt x="1634" y="511"/>
                  </a:lnTo>
                  <a:lnTo>
                    <a:pt x="1626" y="499"/>
                  </a:lnTo>
                  <a:lnTo>
                    <a:pt x="1619" y="486"/>
                  </a:lnTo>
                  <a:lnTo>
                    <a:pt x="1611" y="473"/>
                  </a:lnTo>
                  <a:lnTo>
                    <a:pt x="1609" y="469"/>
                  </a:lnTo>
                  <a:lnTo>
                    <a:pt x="1603" y="465"/>
                  </a:lnTo>
                  <a:lnTo>
                    <a:pt x="1600" y="463"/>
                  </a:lnTo>
                  <a:lnTo>
                    <a:pt x="1594" y="461"/>
                  </a:lnTo>
                  <a:lnTo>
                    <a:pt x="1569" y="461"/>
                  </a:lnTo>
                  <a:lnTo>
                    <a:pt x="1563" y="463"/>
                  </a:lnTo>
                  <a:lnTo>
                    <a:pt x="1557" y="465"/>
                  </a:lnTo>
                  <a:lnTo>
                    <a:pt x="1553" y="469"/>
                  </a:lnTo>
                  <a:lnTo>
                    <a:pt x="1550" y="473"/>
                  </a:lnTo>
                  <a:lnTo>
                    <a:pt x="1542" y="486"/>
                  </a:lnTo>
                  <a:lnTo>
                    <a:pt x="1534" y="499"/>
                  </a:lnTo>
                  <a:lnTo>
                    <a:pt x="1527" y="511"/>
                  </a:lnTo>
                  <a:lnTo>
                    <a:pt x="1517" y="522"/>
                  </a:lnTo>
                  <a:lnTo>
                    <a:pt x="1507" y="534"/>
                  </a:lnTo>
                  <a:lnTo>
                    <a:pt x="1496" y="544"/>
                  </a:lnTo>
                  <a:lnTo>
                    <a:pt x="1484" y="551"/>
                  </a:lnTo>
                  <a:lnTo>
                    <a:pt x="1473" y="561"/>
                  </a:lnTo>
                  <a:lnTo>
                    <a:pt x="1459" y="567"/>
                  </a:lnTo>
                  <a:lnTo>
                    <a:pt x="1448" y="574"/>
                  </a:lnTo>
                  <a:lnTo>
                    <a:pt x="1434" y="580"/>
                  </a:lnTo>
                  <a:lnTo>
                    <a:pt x="1421" y="584"/>
                  </a:lnTo>
                  <a:lnTo>
                    <a:pt x="1406" y="588"/>
                  </a:lnTo>
                  <a:lnTo>
                    <a:pt x="1392" y="590"/>
                  </a:lnTo>
                  <a:lnTo>
                    <a:pt x="1377" y="592"/>
                  </a:lnTo>
                  <a:lnTo>
                    <a:pt x="1361" y="592"/>
                  </a:lnTo>
                  <a:lnTo>
                    <a:pt x="1336" y="592"/>
                  </a:lnTo>
                  <a:lnTo>
                    <a:pt x="1311" y="586"/>
                  </a:lnTo>
                  <a:lnTo>
                    <a:pt x="1286" y="578"/>
                  </a:lnTo>
                  <a:lnTo>
                    <a:pt x="1263" y="569"/>
                  </a:lnTo>
                  <a:lnTo>
                    <a:pt x="1242" y="555"/>
                  </a:lnTo>
                  <a:lnTo>
                    <a:pt x="1223" y="538"/>
                  </a:lnTo>
                  <a:lnTo>
                    <a:pt x="1204" y="521"/>
                  </a:lnTo>
                  <a:lnTo>
                    <a:pt x="1189" y="499"/>
                  </a:lnTo>
                  <a:lnTo>
                    <a:pt x="1189" y="498"/>
                  </a:lnTo>
                  <a:lnTo>
                    <a:pt x="1187" y="498"/>
                  </a:lnTo>
                  <a:lnTo>
                    <a:pt x="1196" y="492"/>
                  </a:lnTo>
                  <a:lnTo>
                    <a:pt x="1204" y="488"/>
                  </a:lnTo>
                  <a:lnTo>
                    <a:pt x="1217" y="484"/>
                  </a:lnTo>
                  <a:lnTo>
                    <a:pt x="1233" y="482"/>
                  </a:lnTo>
                  <a:lnTo>
                    <a:pt x="1248" y="484"/>
                  </a:lnTo>
                  <a:lnTo>
                    <a:pt x="1262" y="488"/>
                  </a:lnTo>
                  <a:lnTo>
                    <a:pt x="1275" y="496"/>
                  </a:lnTo>
                  <a:lnTo>
                    <a:pt x="1285" y="505"/>
                  </a:lnTo>
                  <a:lnTo>
                    <a:pt x="1294" y="517"/>
                  </a:lnTo>
                  <a:lnTo>
                    <a:pt x="1302" y="530"/>
                  </a:lnTo>
                  <a:lnTo>
                    <a:pt x="1304" y="534"/>
                  </a:lnTo>
                  <a:lnTo>
                    <a:pt x="1308" y="538"/>
                  </a:lnTo>
                  <a:lnTo>
                    <a:pt x="1311" y="540"/>
                  </a:lnTo>
                  <a:lnTo>
                    <a:pt x="1317" y="542"/>
                  </a:lnTo>
                  <a:lnTo>
                    <a:pt x="1321" y="544"/>
                  </a:lnTo>
                  <a:lnTo>
                    <a:pt x="1327" y="542"/>
                  </a:lnTo>
                  <a:lnTo>
                    <a:pt x="1331" y="540"/>
                  </a:lnTo>
                  <a:lnTo>
                    <a:pt x="1336" y="536"/>
                  </a:lnTo>
                  <a:lnTo>
                    <a:pt x="1344" y="528"/>
                  </a:lnTo>
                  <a:lnTo>
                    <a:pt x="1350" y="519"/>
                  </a:lnTo>
                  <a:lnTo>
                    <a:pt x="1356" y="511"/>
                  </a:lnTo>
                  <a:lnTo>
                    <a:pt x="1361" y="499"/>
                  </a:lnTo>
                  <a:lnTo>
                    <a:pt x="1365" y="488"/>
                  </a:lnTo>
                  <a:lnTo>
                    <a:pt x="1369" y="478"/>
                  </a:lnTo>
                  <a:lnTo>
                    <a:pt x="1371" y="467"/>
                  </a:lnTo>
                  <a:lnTo>
                    <a:pt x="1371" y="453"/>
                  </a:lnTo>
                  <a:lnTo>
                    <a:pt x="1371" y="444"/>
                  </a:lnTo>
                  <a:lnTo>
                    <a:pt x="1369" y="436"/>
                  </a:lnTo>
                  <a:lnTo>
                    <a:pt x="1377" y="434"/>
                  </a:lnTo>
                  <a:lnTo>
                    <a:pt x="1386" y="430"/>
                  </a:lnTo>
                  <a:lnTo>
                    <a:pt x="1396" y="426"/>
                  </a:lnTo>
                  <a:lnTo>
                    <a:pt x="1406" y="421"/>
                  </a:lnTo>
                  <a:lnTo>
                    <a:pt x="1415" y="413"/>
                  </a:lnTo>
                  <a:lnTo>
                    <a:pt x="1425" y="405"/>
                  </a:lnTo>
                  <a:lnTo>
                    <a:pt x="1432" y="398"/>
                  </a:lnTo>
                  <a:lnTo>
                    <a:pt x="1440" y="388"/>
                  </a:lnTo>
                  <a:lnTo>
                    <a:pt x="1446" y="378"/>
                  </a:lnTo>
                  <a:lnTo>
                    <a:pt x="1450" y="369"/>
                  </a:lnTo>
                  <a:lnTo>
                    <a:pt x="1452" y="361"/>
                  </a:lnTo>
                  <a:lnTo>
                    <a:pt x="1450" y="353"/>
                  </a:lnTo>
                  <a:lnTo>
                    <a:pt x="1444" y="342"/>
                  </a:lnTo>
                  <a:lnTo>
                    <a:pt x="1438" y="332"/>
                  </a:lnTo>
                  <a:lnTo>
                    <a:pt x="1432" y="325"/>
                  </a:lnTo>
                  <a:lnTo>
                    <a:pt x="1425" y="315"/>
                  </a:lnTo>
                  <a:lnTo>
                    <a:pt x="1415" y="307"/>
                  </a:lnTo>
                  <a:lnTo>
                    <a:pt x="1406" y="302"/>
                  </a:lnTo>
                  <a:lnTo>
                    <a:pt x="1396" y="296"/>
                  </a:lnTo>
                  <a:lnTo>
                    <a:pt x="1386" y="290"/>
                  </a:lnTo>
                  <a:lnTo>
                    <a:pt x="1377" y="288"/>
                  </a:lnTo>
                  <a:lnTo>
                    <a:pt x="1369" y="284"/>
                  </a:lnTo>
                  <a:lnTo>
                    <a:pt x="1369" y="277"/>
                  </a:lnTo>
                  <a:lnTo>
                    <a:pt x="1371" y="267"/>
                  </a:lnTo>
                  <a:lnTo>
                    <a:pt x="1369" y="256"/>
                  </a:lnTo>
                  <a:lnTo>
                    <a:pt x="1367" y="244"/>
                  </a:lnTo>
                  <a:lnTo>
                    <a:pt x="1365" y="233"/>
                  </a:lnTo>
                  <a:lnTo>
                    <a:pt x="1361" y="221"/>
                  </a:lnTo>
                  <a:lnTo>
                    <a:pt x="1356" y="211"/>
                  </a:lnTo>
                  <a:lnTo>
                    <a:pt x="1350" y="202"/>
                  </a:lnTo>
                  <a:lnTo>
                    <a:pt x="1342" y="192"/>
                  </a:lnTo>
                  <a:lnTo>
                    <a:pt x="1334" y="185"/>
                  </a:lnTo>
                  <a:lnTo>
                    <a:pt x="1331" y="181"/>
                  </a:lnTo>
                  <a:lnTo>
                    <a:pt x="1327" y="179"/>
                  </a:lnTo>
                  <a:lnTo>
                    <a:pt x="1321" y="179"/>
                  </a:lnTo>
                  <a:lnTo>
                    <a:pt x="1315" y="179"/>
                  </a:lnTo>
                  <a:lnTo>
                    <a:pt x="1311" y="181"/>
                  </a:lnTo>
                  <a:lnTo>
                    <a:pt x="1308" y="183"/>
                  </a:lnTo>
                  <a:lnTo>
                    <a:pt x="1304" y="186"/>
                  </a:lnTo>
                  <a:lnTo>
                    <a:pt x="1302" y="192"/>
                  </a:lnTo>
                  <a:lnTo>
                    <a:pt x="1294" y="204"/>
                  </a:lnTo>
                  <a:lnTo>
                    <a:pt x="1285" y="215"/>
                  </a:lnTo>
                  <a:lnTo>
                    <a:pt x="1273" y="225"/>
                  </a:lnTo>
                  <a:lnTo>
                    <a:pt x="1262" y="233"/>
                  </a:lnTo>
                  <a:lnTo>
                    <a:pt x="1260" y="233"/>
                  </a:lnTo>
                  <a:lnTo>
                    <a:pt x="1258" y="234"/>
                  </a:lnTo>
                  <a:lnTo>
                    <a:pt x="1258" y="227"/>
                  </a:lnTo>
                  <a:lnTo>
                    <a:pt x="1258" y="219"/>
                  </a:lnTo>
                  <a:lnTo>
                    <a:pt x="1258" y="204"/>
                  </a:lnTo>
                  <a:lnTo>
                    <a:pt x="1263" y="190"/>
                  </a:lnTo>
                  <a:lnTo>
                    <a:pt x="1269" y="177"/>
                  </a:lnTo>
                  <a:lnTo>
                    <a:pt x="1279" y="165"/>
                  </a:lnTo>
                  <a:lnTo>
                    <a:pt x="1290" y="156"/>
                  </a:lnTo>
                  <a:lnTo>
                    <a:pt x="1304" y="150"/>
                  </a:lnTo>
                  <a:lnTo>
                    <a:pt x="1308" y="146"/>
                  </a:lnTo>
                  <a:lnTo>
                    <a:pt x="1311" y="144"/>
                  </a:lnTo>
                  <a:lnTo>
                    <a:pt x="1313" y="138"/>
                  </a:lnTo>
                  <a:lnTo>
                    <a:pt x="1315" y="135"/>
                  </a:lnTo>
                  <a:lnTo>
                    <a:pt x="1317" y="129"/>
                  </a:lnTo>
                  <a:lnTo>
                    <a:pt x="1315" y="125"/>
                  </a:lnTo>
                  <a:lnTo>
                    <a:pt x="1313" y="119"/>
                  </a:lnTo>
                  <a:lnTo>
                    <a:pt x="1311" y="115"/>
                  </a:lnTo>
                  <a:lnTo>
                    <a:pt x="1302" y="108"/>
                  </a:lnTo>
                  <a:lnTo>
                    <a:pt x="1294" y="102"/>
                  </a:lnTo>
                  <a:lnTo>
                    <a:pt x="1285" y="94"/>
                  </a:lnTo>
                  <a:lnTo>
                    <a:pt x="1273" y="90"/>
                  </a:lnTo>
                  <a:lnTo>
                    <a:pt x="1258" y="85"/>
                  </a:lnTo>
                  <a:lnTo>
                    <a:pt x="1242" y="81"/>
                  </a:lnTo>
                  <a:lnTo>
                    <a:pt x="1227" y="81"/>
                  </a:lnTo>
                  <a:lnTo>
                    <a:pt x="1210" y="83"/>
                  </a:lnTo>
                  <a:lnTo>
                    <a:pt x="1208" y="73"/>
                  </a:lnTo>
                  <a:lnTo>
                    <a:pt x="1204" y="64"/>
                  </a:lnTo>
                  <a:lnTo>
                    <a:pt x="1200" y="54"/>
                  </a:lnTo>
                  <a:lnTo>
                    <a:pt x="1194" y="44"/>
                  </a:lnTo>
                  <a:lnTo>
                    <a:pt x="1187" y="35"/>
                  </a:lnTo>
                  <a:lnTo>
                    <a:pt x="1179" y="27"/>
                  </a:lnTo>
                  <a:lnTo>
                    <a:pt x="1171" y="19"/>
                  </a:lnTo>
                  <a:lnTo>
                    <a:pt x="1162" y="12"/>
                  </a:lnTo>
                  <a:lnTo>
                    <a:pt x="1152" y="6"/>
                  </a:lnTo>
                  <a:lnTo>
                    <a:pt x="1142" y="2"/>
                  </a:lnTo>
                  <a:lnTo>
                    <a:pt x="1135" y="0"/>
                  </a:lnTo>
                  <a:lnTo>
                    <a:pt x="1125" y="2"/>
                  </a:lnTo>
                  <a:lnTo>
                    <a:pt x="1116" y="6"/>
                  </a:lnTo>
                  <a:lnTo>
                    <a:pt x="1106" y="12"/>
                  </a:lnTo>
                  <a:lnTo>
                    <a:pt x="1096" y="19"/>
                  </a:lnTo>
                  <a:lnTo>
                    <a:pt x="1089" y="27"/>
                  </a:lnTo>
                  <a:lnTo>
                    <a:pt x="1081" y="35"/>
                  </a:lnTo>
                  <a:lnTo>
                    <a:pt x="1075" y="44"/>
                  </a:lnTo>
                  <a:lnTo>
                    <a:pt x="1068" y="54"/>
                  </a:lnTo>
                  <a:lnTo>
                    <a:pt x="1064" y="64"/>
                  </a:lnTo>
                  <a:lnTo>
                    <a:pt x="1060" y="73"/>
                  </a:lnTo>
                  <a:lnTo>
                    <a:pt x="1058" y="83"/>
                  </a:lnTo>
                  <a:lnTo>
                    <a:pt x="1043" y="81"/>
                  </a:lnTo>
                  <a:lnTo>
                    <a:pt x="1025" y="81"/>
                  </a:lnTo>
                  <a:lnTo>
                    <a:pt x="1010" y="85"/>
                  </a:lnTo>
                  <a:lnTo>
                    <a:pt x="995" y="90"/>
                  </a:lnTo>
                  <a:lnTo>
                    <a:pt x="985" y="94"/>
                  </a:lnTo>
                  <a:lnTo>
                    <a:pt x="975" y="102"/>
                  </a:lnTo>
                  <a:lnTo>
                    <a:pt x="966" y="108"/>
                  </a:lnTo>
                  <a:lnTo>
                    <a:pt x="956" y="115"/>
                  </a:lnTo>
                  <a:lnTo>
                    <a:pt x="954" y="119"/>
                  </a:lnTo>
                  <a:lnTo>
                    <a:pt x="952" y="125"/>
                  </a:lnTo>
                  <a:lnTo>
                    <a:pt x="952" y="129"/>
                  </a:lnTo>
                  <a:lnTo>
                    <a:pt x="952" y="135"/>
                  </a:lnTo>
                  <a:lnTo>
                    <a:pt x="954" y="138"/>
                  </a:lnTo>
                  <a:lnTo>
                    <a:pt x="956" y="144"/>
                  </a:lnTo>
                  <a:lnTo>
                    <a:pt x="960" y="146"/>
                  </a:lnTo>
                  <a:lnTo>
                    <a:pt x="964" y="150"/>
                  </a:lnTo>
                  <a:lnTo>
                    <a:pt x="977" y="156"/>
                  </a:lnTo>
                  <a:lnTo>
                    <a:pt x="989" y="165"/>
                  </a:lnTo>
                  <a:lnTo>
                    <a:pt x="998" y="177"/>
                  </a:lnTo>
                  <a:lnTo>
                    <a:pt x="1006" y="190"/>
                  </a:lnTo>
                  <a:lnTo>
                    <a:pt x="1010" y="204"/>
                  </a:lnTo>
                  <a:lnTo>
                    <a:pt x="1012" y="219"/>
                  </a:lnTo>
                  <a:lnTo>
                    <a:pt x="1012" y="227"/>
                  </a:lnTo>
                  <a:lnTo>
                    <a:pt x="1010" y="234"/>
                  </a:lnTo>
                  <a:lnTo>
                    <a:pt x="1008" y="233"/>
                  </a:lnTo>
                  <a:lnTo>
                    <a:pt x="1008" y="233"/>
                  </a:lnTo>
                  <a:lnTo>
                    <a:pt x="995" y="225"/>
                  </a:lnTo>
                  <a:lnTo>
                    <a:pt x="983" y="215"/>
                  </a:lnTo>
                  <a:lnTo>
                    <a:pt x="973" y="204"/>
                  </a:lnTo>
                  <a:lnTo>
                    <a:pt x="968" y="192"/>
                  </a:lnTo>
                  <a:lnTo>
                    <a:pt x="964" y="186"/>
                  </a:lnTo>
                  <a:lnTo>
                    <a:pt x="960" y="183"/>
                  </a:lnTo>
                  <a:lnTo>
                    <a:pt x="956" y="181"/>
                  </a:lnTo>
                  <a:lnTo>
                    <a:pt x="952" y="179"/>
                  </a:lnTo>
                  <a:lnTo>
                    <a:pt x="947" y="179"/>
                  </a:lnTo>
                  <a:lnTo>
                    <a:pt x="941" y="179"/>
                  </a:lnTo>
                  <a:lnTo>
                    <a:pt x="937" y="181"/>
                  </a:lnTo>
                  <a:lnTo>
                    <a:pt x="933" y="185"/>
                  </a:lnTo>
                  <a:lnTo>
                    <a:pt x="925" y="192"/>
                  </a:lnTo>
                  <a:lnTo>
                    <a:pt x="918" y="202"/>
                  </a:lnTo>
                  <a:lnTo>
                    <a:pt x="912" y="211"/>
                  </a:lnTo>
                  <a:lnTo>
                    <a:pt x="908" y="221"/>
                  </a:lnTo>
                  <a:lnTo>
                    <a:pt x="902" y="233"/>
                  </a:lnTo>
                  <a:lnTo>
                    <a:pt x="900" y="244"/>
                  </a:lnTo>
                  <a:lnTo>
                    <a:pt x="899" y="256"/>
                  </a:lnTo>
                  <a:lnTo>
                    <a:pt x="899" y="267"/>
                  </a:lnTo>
                  <a:lnTo>
                    <a:pt x="899" y="277"/>
                  </a:lnTo>
                  <a:lnTo>
                    <a:pt x="899" y="284"/>
                  </a:lnTo>
                  <a:lnTo>
                    <a:pt x="891" y="288"/>
                  </a:lnTo>
                  <a:lnTo>
                    <a:pt x="881" y="290"/>
                  </a:lnTo>
                  <a:lnTo>
                    <a:pt x="872" y="296"/>
                  </a:lnTo>
                  <a:lnTo>
                    <a:pt x="862" y="302"/>
                  </a:lnTo>
                  <a:lnTo>
                    <a:pt x="852" y="307"/>
                  </a:lnTo>
                  <a:lnTo>
                    <a:pt x="845" y="315"/>
                  </a:lnTo>
                  <a:lnTo>
                    <a:pt x="835" y="325"/>
                  </a:lnTo>
                  <a:lnTo>
                    <a:pt x="829" y="332"/>
                  </a:lnTo>
                  <a:lnTo>
                    <a:pt x="824" y="342"/>
                  </a:lnTo>
                  <a:lnTo>
                    <a:pt x="818" y="352"/>
                  </a:lnTo>
                  <a:lnTo>
                    <a:pt x="818" y="361"/>
                  </a:lnTo>
                  <a:lnTo>
                    <a:pt x="818" y="369"/>
                  </a:lnTo>
                  <a:lnTo>
                    <a:pt x="824" y="378"/>
                  </a:lnTo>
                  <a:lnTo>
                    <a:pt x="829" y="388"/>
                  </a:lnTo>
                  <a:lnTo>
                    <a:pt x="835" y="398"/>
                  </a:lnTo>
                  <a:lnTo>
                    <a:pt x="843" y="405"/>
                  </a:lnTo>
                  <a:lnTo>
                    <a:pt x="852" y="413"/>
                  </a:lnTo>
                  <a:lnTo>
                    <a:pt x="862" y="421"/>
                  </a:lnTo>
                  <a:lnTo>
                    <a:pt x="872" y="426"/>
                  </a:lnTo>
                  <a:lnTo>
                    <a:pt x="881" y="430"/>
                  </a:lnTo>
                  <a:lnTo>
                    <a:pt x="891" y="434"/>
                  </a:lnTo>
                  <a:lnTo>
                    <a:pt x="899" y="436"/>
                  </a:lnTo>
                  <a:lnTo>
                    <a:pt x="899" y="444"/>
                  </a:lnTo>
                  <a:lnTo>
                    <a:pt x="897" y="453"/>
                  </a:lnTo>
                  <a:lnTo>
                    <a:pt x="899" y="465"/>
                  </a:lnTo>
                  <a:lnTo>
                    <a:pt x="900" y="478"/>
                  </a:lnTo>
                  <a:lnTo>
                    <a:pt x="902" y="488"/>
                  </a:lnTo>
                  <a:lnTo>
                    <a:pt x="906" y="499"/>
                  </a:lnTo>
                  <a:lnTo>
                    <a:pt x="912" y="509"/>
                  </a:lnTo>
                  <a:lnTo>
                    <a:pt x="918" y="519"/>
                  </a:lnTo>
                  <a:lnTo>
                    <a:pt x="925" y="528"/>
                  </a:lnTo>
                  <a:lnTo>
                    <a:pt x="933" y="536"/>
                  </a:lnTo>
                  <a:lnTo>
                    <a:pt x="937" y="540"/>
                  </a:lnTo>
                  <a:lnTo>
                    <a:pt x="941" y="542"/>
                  </a:lnTo>
                  <a:lnTo>
                    <a:pt x="947" y="544"/>
                  </a:lnTo>
                  <a:lnTo>
                    <a:pt x="950" y="542"/>
                  </a:lnTo>
                  <a:lnTo>
                    <a:pt x="956" y="540"/>
                  </a:lnTo>
                  <a:lnTo>
                    <a:pt x="960" y="538"/>
                  </a:lnTo>
                  <a:lnTo>
                    <a:pt x="964" y="534"/>
                  </a:lnTo>
                  <a:lnTo>
                    <a:pt x="968" y="530"/>
                  </a:lnTo>
                  <a:lnTo>
                    <a:pt x="973" y="517"/>
                  </a:lnTo>
                  <a:lnTo>
                    <a:pt x="983" y="505"/>
                  </a:lnTo>
                  <a:lnTo>
                    <a:pt x="995" y="496"/>
                  </a:lnTo>
                  <a:lnTo>
                    <a:pt x="1006" y="488"/>
                  </a:lnTo>
                  <a:lnTo>
                    <a:pt x="1021" y="484"/>
                  </a:lnTo>
                  <a:lnTo>
                    <a:pt x="1035" y="482"/>
                  </a:lnTo>
                  <a:lnTo>
                    <a:pt x="1050" y="484"/>
                  </a:lnTo>
                  <a:lnTo>
                    <a:pt x="1064" y="488"/>
                  </a:lnTo>
                  <a:lnTo>
                    <a:pt x="1073" y="492"/>
                  </a:lnTo>
                  <a:lnTo>
                    <a:pt x="1081" y="498"/>
                  </a:lnTo>
                  <a:lnTo>
                    <a:pt x="1081" y="498"/>
                  </a:lnTo>
                  <a:lnTo>
                    <a:pt x="1079" y="499"/>
                  </a:lnTo>
                  <a:lnTo>
                    <a:pt x="1064" y="521"/>
                  </a:lnTo>
                  <a:lnTo>
                    <a:pt x="1046" y="538"/>
                  </a:lnTo>
                  <a:lnTo>
                    <a:pt x="1027" y="555"/>
                  </a:lnTo>
                  <a:lnTo>
                    <a:pt x="1004" y="569"/>
                  </a:lnTo>
                  <a:lnTo>
                    <a:pt x="981" y="578"/>
                  </a:lnTo>
                  <a:lnTo>
                    <a:pt x="958" y="586"/>
                  </a:lnTo>
                  <a:lnTo>
                    <a:pt x="933" y="592"/>
                  </a:lnTo>
                  <a:lnTo>
                    <a:pt x="906" y="592"/>
                  </a:lnTo>
                  <a:lnTo>
                    <a:pt x="891" y="592"/>
                  </a:lnTo>
                  <a:lnTo>
                    <a:pt x="877" y="590"/>
                  </a:lnTo>
                  <a:lnTo>
                    <a:pt x="862" y="588"/>
                  </a:lnTo>
                  <a:lnTo>
                    <a:pt x="849" y="584"/>
                  </a:lnTo>
                  <a:lnTo>
                    <a:pt x="835" y="580"/>
                  </a:lnTo>
                  <a:lnTo>
                    <a:pt x="822" y="574"/>
                  </a:lnTo>
                  <a:lnTo>
                    <a:pt x="808" y="567"/>
                  </a:lnTo>
                  <a:lnTo>
                    <a:pt x="795" y="561"/>
                  </a:lnTo>
                  <a:lnTo>
                    <a:pt x="783" y="551"/>
                  </a:lnTo>
                  <a:lnTo>
                    <a:pt x="772" y="544"/>
                  </a:lnTo>
                  <a:lnTo>
                    <a:pt x="762" y="534"/>
                  </a:lnTo>
                  <a:lnTo>
                    <a:pt x="751" y="522"/>
                  </a:lnTo>
                  <a:lnTo>
                    <a:pt x="741" y="511"/>
                  </a:lnTo>
                  <a:lnTo>
                    <a:pt x="733" y="499"/>
                  </a:lnTo>
                  <a:lnTo>
                    <a:pt x="726" y="486"/>
                  </a:lnTo>
                  <a:lnTo>
                    <a:pt x="718" y="473"/>
                  </a:lnTo>
                  <a:lnTo>
                    <a:pt x="716" y="469"/>
                  </a:lnTo>
                  <a:lnTo>
                    <a:pt x="710" y="465"/>
                  </a:lnTo>
                  <a:lnTo>
                    <a:pt x="707" y="463"/>
                  </a:lnTo>
                  <a:lnTo>
                    <a:pt x="699" y="461"/>
                  </a:lnTo>
                  <a:lnTo>
                    <a:pt x="676" y="461"/>
                  </a:lnTo>
                  <a:lnTo>
                    <a:pt x="670" y="463"/>
                  </a:lnTo>
                  <a:lnTo>
                    <a:pt x="664" y="465"/>
                  </a:lnTo>
                  <a:lnTo>
                    <a:pt x="658" y="469"/>
                  </a:lnTo>
                  <a:lnTo>
                    <a:pt x="657" y="473"/>
                  </a:lnTo>
                  <a:lnTo>
                    <a:pt x="649" y="486"/>
                  </a:lnTo>
                  <a:lnTo>
                    <a:pt x="641" y="499"/>
                  </a:lnTo>
                  <a:lnTo>
                    <a:pt x="634" y="511"/>
                  </a:lnTo>
                  <a:lnTo>
                    <a:pt x="624" y="522"/>
                  </a:lnTo>
                  <a:lnTo>
                    <a:pt x="614" y="534"/>
                  </a:lnTo>
                  <a:lnTo>
                    <a:pt x="603" y="544"/>
                  </a:lnTo>
                  <a:lnTo>
                    <a:pt x="591" y="551"/>
                  </a:lnTo>
                  <a:lnTo>
                    <a:pt x="580" y="561"/>
                  </a:lnTo>
                  <a:lnTo>
                    <a:pt x="568" y="567"/>
                  </a:lnTo>
                  <a:lnTo>
                    <a:pt x="555" y="574"/>
                  </a:lnTo>
                  <a:lnTo>
                    <a:pt x="541" y="580"/>
                  </a:lnTo>
                  <a:lnTo>
                    <a:pt x="528" y="584"/>
                  </a:lnTo>
                  <a:lnTo>
                    <a:pt x="513" y="588"/>
                  </a:lnTo>
                  <a:lnTo>
                    <a:pt x="499" y="590"/>
                  </a:lnTo>
                  <a:lnTo>
                    <a:pt x="484" y="592"/>
                  </a:lnTo>
                  <a:lnTo>
                    <a:pt x="468" y="592"/>
                  </a:lnTo>
                  <a:lnTo>
                    <a:pt x="445" y="592"/>
                  </a:lnTo>
                  <a:lnTo>
                    <a:pt x="422" y="588"/>
                  </a:lnTo>
                  <a:lnTo>
                    <a:pt x="401" y="582"/>
                  </a:lnTo>
                  <a:lnTo>
                    <a:pt x="380" y="572"/>
                  </a:lnTo>
                  <a:lnTo>
                    <a:pt x="359" y="561"/>
                  </a:lnTo>
                  <a:lnTo>
                    <a:pt x="342" y="549"/>
                  </a:lnTo>
                  <a:lnTo>
                    <a:pt x="324" y="534"/>
                  </a:lnTo>
                  <a:lnTo>
                    <a:pt x="309" y="517"/>
                  </a:lnTo>
                  <a:lnTo>
                    <a:pt x="309" y="517"/>
                  </a:lnTo>
                  <a:lnTo>
                    <a:pt x="311" y="517"/>
                  </a:lnTo>
                  <a:lnTo>
                    <a:pt x="324" y="511"/>
                  </a:lnTo>
                  <a:lnTo>
                    <a:pt x="340" y="509"/>
                  </a:lnTo>
                  <a:lnTo>
                    <a:pt x="355" y="511"/>
                  </a:lnTo>
                  <a:lnTo>
                    <a:pt x="369" y="517"/>
                  </a:lnTo>
                  <a:lnTo>
                    <a:pt x="382" y="522"/>
                  </a:lnTo>
                  <a:lnTo>
                    <a:pt x="393" y="532"/>
                  </a:lnTo>
                  <a:lnTo>
                    <a:pt x="403" y="544"/>
                  </a:lnTo>
                  <a:lnTo>
                    <a:pt x="409" y="557"/>
                  </a:lnTo>
                  <a:lnTo>
                    <a:pt x="411" y="561"/>
                  </a:lnTo>
                  <a:lnTo>
                    <a:pt x="415" y="565"/>
                  </a:lnTo>
                  <a:lnTo>
                    <a:pt x="420" y="567"/>
                  </a:lnTo>
                  <a:lnTo>
                    <a:pt x="424" y="569"/>
                  </a:lnTo>
                  <a:lnTo>
                    <a:pt x="430" y="569"/>
                  </a:lnTo>
                  <a:lnTo>
                    <a:pt x="434" y="569"/>
                  </a:lnTo>
                  <a:lnTo>
                    <a:pt x="440" y="567"/>
                  </a:lnTo>
                  <a:lnTo>
                    <a:pt x="443" y="563"/>
                  </a:lnTo>
                  <a:lnTo>
                    <a:pt x="457" y="546"/>
                  </a:lnTo>
                  <a:lnTo>
                    <a:pt x="468" y="526"/>
                  </a:lnTo>
                  <a:lnTo>
                    <a:pt x="472" y="515"/>
                  </a:lnTo>
                  <a:lnTo>
                    <a:pt x="476" y="503"/>
                  </a:lnTo>
                  <a:lnTo>
                    <a:pt x="476" y="492"/>
                  </a:lnTo>
                  <a:lnTo>
                    <a:pt x="478" y="480"/>
                  </a:lnTo>
                  <a:lnTo>
                    <a:pt x="478" y="471"/>
                  </a:lnTo>
                  <a:lnTo>
                    <a:pt x="476" y="463"/>
                  </a:lnTo>
                  <a:lnTo>
                    <a:pt x="486" y="461"/>
                  </a:lnTo>
                  <a:lnTo>
                    <a:pt x="493" y="457"/>
                  </a:lnTo>
                  <a:lnTo>
                    <a:pt x="503" y="451"/>
                  </a:lnTo>
                  <a:lnTo>
                    <a:pt x="514" y="448"/>
                  </a:lnTo>
                  <a:lnTo>
                    <a:pt x="522" y="440"/>
                  </a:lnTo>
                  <a:lnTo>
                    <a:pt x="532" y="432"/>
                  </a:lnTo>
                  <a:lnTo>
                    <a:pt x="539" y="425"/>
                  </a:lnTo>
                  <a:lnTo>
                    <a:pt x="545" y="415"/>
                  </a:lnTo>
                  <a:lnTo>
                    <a:pt x="551" y="405"/>
                  </a:lnTo>
                  <a:lnTo>
                    <a:pt x="557" y="396"/>
                  </a:lnTo>
                  <a:lnTo>
                    <a:pt x="559" y="388"/>
                  </a:lnTo>
                  <a:lnTo>
                    <a:pt x="557" y="378"/>
                  </a:lnTo>
                  <a:lnTo>
                    <a:pt x="545" y="359"/>
                  </a:lnTo>
                  <a:lnTo>
                    <a:pt x="532" y="342"/>
                  </a:lnTo>
                  <a:lnTo>
                    <a:pt x="522" y="334"/>
                  </a:lnTo>
                  <a:lnTo>
                    <a:pt x="513" y="329"/>
                  </a:lnTo>
                  <a:lnTo>
                    <a:pt x="503" y="323"/>
                  </a:lnTo>
                  <a:lnTo>
                    <a:pt x="493" y="317"/>
                  </a:lnTo>
                  <a:lnTo>
                    <a:pt x="486" y="315"/>
                  </a:lnTo>
                  <a:lnTo>
                    <a:pt x="476" y="311"/>
                  </a:lnTo>
                  <a:lnTo>
                    <a:pt x="476" y="304"/>
                  </a:lnTo>
                  <a:lnTo>
                    <a:pt x="478" y="294"/>
                  </a:lnTo>
                  <a:lnTo>
                    <a:pt x="476" y="282"/>
                  </a:lnTo>
                  <a:lnTo>
                    <a:pt x="474" y="271"/>
                  </a:lnTo>
                  <a:lnTo>
                    <a:pt x="472" y="259"/>
                  </a:lnTo>
                  <a:lnTo>
                    <a:pt x="468" y="248"/>
                  </a:lnTo>
                  <a:lnTo>
                    <a:pt x="463" y="238"/>
                  </a:lnTo>
                  <a:lnTo>
                    <a:pt x="457" y="229"/>
                  </a:lnTo>
                  <a:lnTo>
                    <a:pt x="449" y="219"/>
                  </a:lnTo>
                  <a:lnTo>
                    <a:pt x="441" y="211"/>
                  </a:lnTo>
                  <a:lnTo>
                    <a:pt x="438" y="208"/>
                  </a:lnTo>
                  <a:lnTo>
                    <a:pt x="434" y="206"/>
                  </a:lnTo>
                  <a:lnTo>
                    <a:pt x="428" y="206"/>
                  </a:lnTo>
                  <a:lnTo>
                    <a:pt x="424" y="206"/>
                  </a:lnTo>
                  <a:lnTo>
                    <a:pt x="418" y="208"/>
                  </a:lnTo>
                  <a:lnTo>
                    <a:pt x="415" y="209"/>
                  </a:lnTo>
                  <a:lnTo>
                    <a:pt x="411" y="213"/>
                  </a:lnTo>
                  <a:lnTo>
                    <a:pt x="409" y="219"/>
                  </a:lnTo>
                  <a:lnTo>
                    <a:pt x="401" y="231"/>
                  </a:lnTo>
                  <a:lnTo>
                    <a:pt x="392" y="242"/>
                  </a:lnTo>
                  <a:lnTo>
                    <a:pt x="380" y="252"/>
                  </a:lnTo>
                  <a:lnTo>
                    <a:pt x="369" y="259"/>
                  </a:lnTo>
                  <a:lnTo>
                    <a:pt x="353" y="263"/>
                  </a:lnTo>
                  <a:lnTo>
                    <a:pt x="338" y="265"/>
                  </a:lnTo>
                  <a:lnTo>
                    <a:pt x="322" y="263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07" y="257"/>
                  </a:lnTo>
                  <a:lnTo>
                    <a:pt x="311" y="256"/>
                  </a:lnTo>
                  <a:lnTo>
                    <a:pt x="313" y="252"/>
                  </a:lnTo>
                  <a:lnTo>
                    <a:pt x="326" y="242"/>
                  </a:lnTo>
                  <a:lnTo>
                    <a:pt x="338" y="234"/>
                  </a:lnTo>
                  <a:lnTo>
                    <a:pt x="344" y="234"/>
                  </a:lnTo>
                  <a:lnTo>
                    <a:pt x="349" y="231"/>
                  </a:lnTo>
                  <a:lnTo>
                    <a:pt x="355" y="227"/>
                  </a:lnTo>
                  <a:lnTo>
                    <a:pt x="357" y="221"/>
                  </a:lnTo>
                  <a:lnTo>
                    <a:pt x="359" y="215"/>
                  </a:lnTo>
                  <a:lnTo>
                    <a:pt x="359" y="204"/>
                  </a:lnTo>
                  <a:lnTo>
                    <a:pt x="357" y="192"/>
                  </a:lnTo>
                  <a:lnTo>
                    <a:pt x="355" y="181"/>
                  </a:lnTo>
                  <a:lnTo>
                    <a:pt x="351" y="169"/>
                  </a:lnTo>
                  <a:lnTo>
                    <a:pt x="347" y="158"/>
                  </a:lnTo>
                  <a:lnTo>
                    <a:pt x="342" y="148"/>
                  </a:lnTo>
                  <a:lnTo>
                    <a:pt x="334" y="138"/>
                  </a:lnTo>
                  <a:lnTo>
                    <a:pt x="326" y="131"/>
                  </a:lnTo>
                  <a:lnTo>
                    <a:pt x="315" y="119"/>
                  </a:lnTo>
                  <a:lnTo>
                    <a:pt x="303" y="112"/>
                  </a:lnTo>
                  <a:lnTo>
                    <a:pt x="290" y="104"/>
                  </a:lnTo>
                  <a:lnTo>
                    <a:pt x="276" y="100"/>
                  </a:lnTo>
                  <a:lnTo>
                    <a:pt x="261" y="96"/>
                  </a:lnTo>
                  <a:lnTo>
                    <a:pt x="248" y="94"/>
                  </a:lnTo>
                  <a:lnTo>
                    <a:pt x="232" y="94"/>
                  </a:lnTo>
                  <a:lnTo>
                    <a:pt x="219" y="96"/>
                  </a:lnTo>
                  <a:lnTo>
                    <a:pt x="209" y="83"/>
                  </a:lnTo>
                  <a:lnTo>
                    <a:pt x="200" y="71"/>
                  </a:lnTo>
                  <a:lnTo>
                    <a:pt x="188" y="62"/>
                  </a:lnTo>
                  <a:lnTo>
                    <a:pt x="176" y="54"/>
                  </a:lnTo>
                  <a:lnTo>
                    <a:pt x="163" y="46"/>
                  </a:lnTo>
                  <a:lnTo>
                    <a:pt x="148" y="41"/>
                  </a:lnTo>
                  <a:lnTo>
                    <a:pt x="132" y="39"/>
                  </a:lnTo>
                  <a:lnTo>
                    <a:pt x="117" y="37"/>
                  </a:lnTo>
                  <a:lnTo>
                    <a:pt x="105" y="37"/>
                  </a:lnTo>
                  <a:lnTo>
                    <a:pt x="94" y="39"/>
                  </a:lnTo>
                  <a:lnTo>
                    <a:pt x="82" y="42"/>
                  </a:lnTo>
                  <a:lnTo>
                    <a:pt x="71" y="46"/>
                  </a:lnTo>
                  <a:lnTo>
                    <a:pt x="61" y="50"/>
                  </a:lnTo>
                  <a:lnTo>
                    <a:pt x="52" y="58"/>
                  </a:lnTo>
                  <a:lnTo>
                    <a:pt x="42" y="64"/>
                  </a:lnTo>
                  <a:lnTo>
                    <a:pt x="34" y="71"/>
                  </a:lnTo>
                  <a:lnTo>
                    <a:pt x="27" y="79"/>
                  </a:lnTo>
                  <a:lnTo>
                    <a:pt x="21" y="89"/>
                  </a:lnTo>
                  <a:lnTo>
                    <a:pt x="15" y="98"/>
                  </a:lnTo>
                  <a:lnTo>
                    <a:pt x="9" y="108"/>
                  </a:lnTo>
                  <a:lnTo>
                    <a:pt x="6" y="119"/>
                  </a:lnTo>
                  <a:lnTo>
                    <a:pt x="4" y="131"/>
                  </a:lnTo>
                  <a:lnTo>
                    <a:pt x="2" y="142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3" y="173"/>
                  </a:lnTo>
                  <a:lnTo>
                    <a:pt x="21" y="173"/>
                  </a:lnTo>
                  <a:lnTo>
                    <a:pt x="36" y="175"/>
                  </a:lnTo>
                  <a:lnTo>
                    <a:pt x="50" y="181"/>
                  </a:lnTo>
                  <a:lnTo>
                    <a:pt x="63" y="186"/>
                  </a:lnTo>
                  <a:lnTo>
                    <a:pt x="73" y="196"/>
                  </a:lnTo>
                  <a:lnTo>
                    <a:pt x="82" y="206"/>
                  </a:lnTo>
                  <a:lnTo>
                    <a:pt x="90" y="219"/>
                  </a:lnTo>
                  <a:lnTo>
                    <a:pt x="94" y="233"/>
                  </a:lnTo>
                  <a:lnTo>
                    <a:pt x="96" y="248"/>
                  </a:lnTo>
                  <a:lnTo>
                    <a:pt x="96" y="263"/>
                  </a:lnTo>
                  <a:lnTo>
                    <a:pt x="100" y="277"/>
                  </a:lnTo>
                  <a:lnTo>
                    <a:pt x="103" y="290"/>
                  </a:lnTo>
                  <a:lnTo>
                    <a:pt x="109" y="304"/>
                  </a:lnTo>
                  <a:lnTo>
                    <a:pt x="117" y="315"/>
                  </a:lnTo>
                  <a:lnTo>
                    <a:pt x="127" y="327"/>
                  </a:lnTo>
                  <a:lnTo>
                    <a:pt x="136" y="336"/>
                  </a:lnTo>
                  <a:lnTo>
                    <a:pt x="150" y="346"/>
                  </a:lnTo>
                  <a:lnTo>
                    <a:pt x="153" y="353"/>
                  </a:lnTo>
                  <a:lnTo>
                    <a:pt x="157" y="344"/>
                  </a:lnTo>
                  <a:lnTo>
                    <a:pt x="165" y="334"/>
                  </a:lnTo>
                  <a:lnTo>
                    <a:pt x="171" y="325"/>
                  </a:lnTo>
                  <a:lnTo>
                    <a:pt x="180" y="317"/>
                  </a:lnTo>
                  <a:lnTo>
                    <a:pt x="176" y="315"/>
                  </a:lnTo>
                  <a:lnTo>
                    <a:pt x="175" y="313"/>
                  </a:lnTo>
                  <a:lnTo>
                    <a:pt x="167" y="307"/>
                  </a:lnTo>
                  <a:lnTo>
                    <a:pt x="159" y="300"/>
                  </a:lnTo>
                  <a:lnTo>
                    <a:pt x="153" y="294"/>
                  </a:lnTo>
                  <a:lnTo>
                    <a:pt x="148" y="284"/>
                  </a:lnTo>
                  <a:lnTo>
                    <a:pt x="144" y="277"/>
                  </a:lnTo>
                  <a:lnTo>
                    <a:pt x="140" y="267"/>
                  </a:lnTo>
                  <a:lnTo>
                    <a:pt x="138" y="257"/>
                  </a:lnTo>
                  <a:lnTo>
                    <a:pt x="138" y="248"/>
                  </a:lnTo>
                  <a:lnTo>
                    <a:pt x="136" y="227"/>
                  </a:lnTo>
                  <a:lnTo>
                    <a:pt x="130" y="208"/>
                  </a:lnTo>
                  <a:lnTo>
                    <a:pt x="123" y="190"/>
                  </a:lnTo>
                  <a:lnTo>
                    <a:pt x="111" y="175"/>
                  </a:lnTo>
                  <a:lnTo>
                    <a:pt x="98" y="160"/>
                  </a:lnTo>
                  <a:lnTo>
                    <a:pt x="80" y="150"/>
                  </a:lnTo>
                  <a:lnTo>
                    <a:pt x="63" y="140"/>
                  </a:lnTo>
                  <a:lnTo>
                    <a:pt x="44" y="135"/>
                  </a:lnTo>
                  <a:lnTo>
                    <a:pt x="48" y="123"/>
                  </a:lnTo>
                  <a:lnTo>
                    <a:pt x="54" y="112"/>
                  </a:lnTo>
                  <a:lnTo>
                    <a:pt x="61" y="102"/>
                  </a:lnTo>
                  <a:lnTo>
                    <a:pt x="71" y="94"/>
                  </a:lnTo>
                  <a:lnTo>
                    <a:pt x="80" y="89"/>
                  </a:lnTo>
                  <a:lnTo>
                    <a:pt x="92" y="83"/>
                  </a:lnTo>
                  <a:lnTo>
                    <a:pt x="103" y="79"/>
                  </a:lnTo>
                  <a:lnTo>
                    <a:pt x="117" y="79"/>
                  </a:lnTo>
                  <a:lnTo>
                    <a:pt x="128" y="79"/>
                  </a:lnTo>
                  <a:lnTo>
                    <a:pt x="140" y="83"/>
                  </a:lnTo>
                  <a:lnTo>
                    <a:pt x="150" y="87"/>
                  </a:lnTo>
                  <a:lnTo>
                    <a:pt x="159" y="92"/>
                  </a:lnTo>
                  <a:lnTo>
                    <a:pt x="169" y="100"/>
                  </a:lnTo>
                  <a:lnTo>
                    <a:pt x="176" y="108"/>
                  </a:lnTo>
                  <a:lnTo>
                    <a:pt x="182" y="117"/>
                  </a:lnTo>
                  <a:lnTo>
                    <a:pt x="186" y="129"/>
                  </a:lnTo>
                  <a:lnTo>
                    <a:pt x="192" y="137"/>
                  </a:lnTo>
                  <a:lnTo>
                    <a:pt x="198" y="140"/>
                  </a:lnTo>
                  <a:lnTo>
                    <a:pt x="205" y="142"/>
                  </a:lnTo>
                  <a:lnTo>
                    <a:pt x="215" y="140"/>
                  </a:lnTo>
                  <a:lnTo>
                    <a:pt x="224" y="138"/>
                  </a:lnTo>
                  <a:lnTo>
                    <a:pt x="236" y="137"/>
                  </a:lnTo>
                  <a:lnTo>
                    <a:pt x="246" y="137"/>
                  </a:lnTo>
                  <a:lnTo>
                    <a:pt x="257" y="137"/>
                  </a:lnTo>
                  <a:lnTo>
                    <a:pt x="269" y="140"/>
                  </a:lnTo>
                  <a:lnTo>
                    <a:pt x="278" y="144"/>
                  </a:lnTo>
                  <a:lnTo>
                    <a:pt x="288" y="152"/>
                  </a:lnTo>
                  <a:lnTo>
                    <a:pt x="297" y="160"/>
                  </a:lnTo>
                  <a:lnTo>
                    <a:pt x="303" y="167"/>
                  </a:lnTo>
                  <a:lnTo>
                    <a:pt x="309" y="177"/>
                  </a:lnTo>
                  <a:lnTo>
                    <a:pt x="315" y="188"/>
                  </a:lnTo>
                  <a:lnTo>
                    <a:pt x="317" y="200"/>
                  </a:lnTo>
                  <a:lnTo>
                    <a:pt x="299" y="209"/>
                  </a:lnTo>
                  <a:lnTo>
                    <a:pt x="286" y="221"/>
                  </a:lnTo>
                  <a:lnTo>
                    <a:pt x="276" y="229"/>
                  </a:lnTo>
                  <a:lnTo>
                    <a:pt x="271" y="236"/>
                  </a:lnTo>
                  <a:lnTo>
                    <a:pt x="265" y="246"/>
                  </a:lnTo>
                  <a:lnTo>
                    <a:pt x="259" y="256"/>
                  </a:lnTo>
                  <a:lnTo>
                    <a:pt x="257" y="261"/>
                  </a:lnTo>
                  <a:lnTo>
                    <a:pt x="257" y="269"/>
                  </a:lnTo>
                  <a:lnTo>
                    <a:pt x="261" y="275"/>
                  </a:lnTo>
                  <a:lnTo>
                    <a:pt x="265" y="281"/>
                  </a:lnTo>
                  <a:lnTo>
                    <a:pt x="278" y="290"/>
                  </a:lnTo>
                  <a:lnTo>
                    <a:pt x="294" y="298"/>
                  </a:lnTo>
                  <a:lnTo>
                    <a:pt x="303" y="302"/>
                  </a:lnTo>
                  <a:lnTo>
                    <a:pt x="315" y="304"/>
                  </a:lnTo>
                  <a:lnTo>
                    <a:pt x="326" y="305"/>
                  </a:lnTo>
                  <a:lnTo>
                    <a:pt x="340" y="307"/>
                  </a:lnTo>
                  <a:lnTo>
                    <a:pt x="351" y="305"/>
                  </a:lnTo>
                  <a:lnTo>
                    <a:pt x="363" y="304"/>
                  </a:lnTo>
                  <a:lnTo>
                    <a:pt x="372" y="302"/>
                  </a:lnTo>
                  <a:lnTo>
                    <a:pt x="384" y="298"/>
                  </a:lnTo>
                  <a:lnTo>
                    <a:pt x="395" y="292"/>
                  </a:lnTo>
                  <a:lnTo>
                    <a:pt x="405" y="286"/>
                  </a:lnTo>
                  <a:lnTo>
                    <a:pt x="413" y="281"/>
                  </a:lnTo>
                  <a:lnTo>
                    <a:pt x="422" y="273"/>
                  </a:lnTo>
                  <a:lnTo>
                    <a:pt x="426" y="269"/>
                  </a:lnTo>
                  <a:lnTo>
                    <a:pt x="430" y="263"/>
                  </a:lnTo>
                  <a:lnTo>
                    <a:pt x="430" y="265"/>
                  </a:lnTo>
                  <a:lnTo>
                    <a:pt x="434" y="279"/>
                  </a:lnTo>
                  <a:lnTo>
                    <a:pt x="436" y="294"/>
                  </a:lnTo>
                  <a:lnTo>
                    <a:pt x="434" y="307"/>
                  </a:lnTo>
                  <a:lnTo>
                    <a:pt x="430" y="323"/>
                  </a:lnTo>
                  <a:lnTo>
                    <a:pt x="428" y="327"/>
                  </a:lnTo>
                  <a:lnTo>
                    <a:pt x="428" y="332"/>
                  </a:lnTo>
                  <a:lnTo>
                    <a:pt x="430" y="336"/>
                  </a:lnTo>
                  <a:lnTo>
                    <a:pt x="432" y="342"/>
                  </a:lnTo>
                  <a:lnTo>
                    <a:pt x="436" y="346"/>
                  </a:lnTo>
                  <a:lnTo>
                    <a:pt x="441" y="348"/>
                  </a:lnTo>
                  <a:lnTo>
                    <a:pt x="447" y="350"/>
                  </a:lnTo>
                  <a:lnTo>
                    <a:pt x="453" y="352"/>
                  </a:lnTo>
                  <a:lnTo>
                    <a:pt x="465" y="353"/>
                  </a:lnTo>
                  <a:lnTo>
                    <a:pt x="478" y="355"/>
                  </a:lnTo>
                  <a:lnTo>
                    <a:pt x="489" y="363"/>
                  </a:lnTo>
                  <a:lnTo>
                    <a:pt x="503" y="373"/>
                  </a:lnTo>
                  <a:lnTo>
                    <a:pt x="509" y="380"/>
                  </a:lnTo>
                  <a:lnTo>
                    <a:pt x="514" y="388"/>
                  </a:lnTo>
                  <a:lnTo>
                    <a:pt x="509" y="396"/>
                  </a:lnTo>
                  <a:lnTo>
                    <a:pt x="503" y="403"/>
                  </a:lnTo>
                  <a:lnTo>
                    <a:pt x="491" y="411"/>
                  </a:lnTo>
                  <a:lnTo>
                    <a:pt x="478" y="419"/>
                  </a:lnTo>
                  <a:lnTo>
                    <a:pt x="465" y="421"/>
                  </a:lnTo>
                  <a:lnTo>
                    <a:pt x="453" y="423"/>
                  </a:lnTo>
                  <a:lnTo>
                    <a:pt x="447" y="425"/>
                  </a:lnTo>
                  <a:lnTo>
                    <a:pt x="441" y="426"/>
                  </a:lnTo>
                  <a:lnTo>
                    <a:pt x="436" y="428"/>
                  </a:lnTo>
                  <a:lnTo>
                    <a:pt x="434" y="434"/>
                  </a:lnTo>
                  <a:lnTo>
                    <a:pt x="430" y="438"/>
                  </a:lnTo>
                  <a:lnTo>
                    <a:pt x="430" y="442"/>
                  </a:lnTo>
                  <a:lnTo>
                    <a:pt x="430" y="448"/>
                  </a:lnTo>
                  <a:lnTo>
                    <a:pt x="430" y="453"/>
                  </a:lnTo>
                  <a:lnTo>
                    <a:pt x="434" y="467"/>
                  </a:lnTo>
                  <a:lnTo>
                    <a:pt x="436" y="480"/>
                  </a:lnTo>
                  <a:lnTo>
                    <a:pt x="434" y="496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26" y="507"/>
                  </a:lnTo>
                  <a:lnTo>
                    <a:pt x="422" y="503"/>
                  </a:lnTo>
                  <a:lnTo>
                    <a:pt x="415" y="496"/>
                  </a:lnTo>
                  <a:lnTo>
                    <a:pt x="405" y="488"/>
                  </a:lnTo>
                  <a:lnTo>
                    <a:pt x="395" y="482"/>
                  </a:lnTo>
                  <a:lnTo>
                    <a:pt x="384" y="476"/>
                  </a:lnTo>
                  <a:lnTo>
                    <a:pt x="374" y="473"/>
                  </a:lnTo>
                  <a:lnTo>
                    <a:pt x="363" y="471"/>
                  </a:lnTo>
                  <a:lnTo>
                    <a:pt x="351" y="469"/>
                  </a:lnTo>
                  <a:lnTo>
                    <a:pt x="340" y="469"/>
                  </a:lnTo>
                  <a:lnTo>
                    <a:pt x="328" y="469"/>
                  </a:lnTo>
                  <a:lnTo>
                    <a:pt x="317" y="471"/>
                  </a:lnTo>
                  <a:lnTo>
                    <a:pt x="305" y="473"/>
                  </a:lnTo>
                  <a:lnTo>
                    <a:pt x="294" y="478"/>
                  </a:lnTo>
                  <a:lnTo>
                    <a:pt x="278" y="486"/>
                  </a:lnTo>
                  <a:lnTo>
                    <a:pt x="265" y="496"/>
                  </a:lnTo>
                  <a:lnTo>
                    <a:pt x="263" y="498"/>
                  </a:lnTo>
                  <a:lnTo>
                    <a:pt x="261" y="499"/>
                  </a:lnTo>
                  <a:lnTo>
                    <a:pt x="261" y="494"/>
                  </a:lnTo>
                  <a:lnTo>
                    <a:pt x="261" y="488"/>
                  </a:lnTo>
                  <a:lnTo>
                    <a:pt x="261" y="484"/>
                  </a:lnTo>
                  <a:lnTo>
                    <a:pt x="261" y="480"/>
                  </a:lnTo>
                  <a:lnTo>
                    <a:pt x="251" y="482"/>
                  </a:lnTo>
                  <a:lnTo>
                    <a:pt x="242" y="484"/>
                  </a:lnTo>
                  <a:lnTo>
                    <a:pt x="228" y="482"/>
                  </a:lnTo>
                  <a:lnTo>
                    <a:pt x="217" y="478"/>
                  </a:lnTo>
                  <a:lnTo>
                    <a:pt x="221" y="488"/>
                  </a:lnTo>
                  <a:lnTo>
                    <a:pt x="219" y="507"/>
                  </a:lnTo>
                  <a:lnTo>
                    <a:pt x="219" y="526"/>
                  </a:lnTo>
                  <a:lnTo>
                    <a:pt x="221" y="546"/>
                  </a:lnTo>
                  <a:lnTo>
                    <a:pt x="224" y="565"/>
                  </a:lnTo>
                  <a:lnTo>
                    <a:pt x="228" y="584"/>
                  </a:lnTo>
                  <a:lnTo>
                    <a:pt x="234" y="603"/>
                  </a:lnTo>
                  <a:lnTo>
                    <a:pt x="242" y="620"/>
                  </a:lnTo>
                  <a:lnTo>
                    <a:pt x="249" y="638"/>
                  </a:lnTo>
                  <a:lnTo>
                    <a:pt x="242" y="647"/>
                  </a:lnTo>
                  <a:lnTo>
                    <a:pt x="236" y="659"/>
                  </a:lnTo>
                  <a:lnTo>
                    <a:pt x="232" y="670"/>
                  </a:lnTo>
                  <a:lnTo>
                    <a:pt x="230" y="682"/>
                  </a:lnTo>
                  <a:lnTo>
                    <a:pt x="230" y="693"/>
                  </a:lnTo>
                  <a:lnTo>
                    <a:pt x="234" y="701"/>
                  </a:lnTo>
                  <a:lnTo>
                    <a:pt x="238" y="711"/>
                  </a:lnTo>
                  <a:lnTo>
                    <a:pt x="242" y="718"/>
                  </a:lnTo>
                  <a:lnTo>
                    <a:pt x="236" y="726"/>
                  </a:lnTo>
                  <a:lnTo>
                    <a:pt x="228" y="736"/>
                  </a:lnTo>
                  <a:lnTo>
                    <a:pt x="223" y="745"/>
                  </a:lnTo>
                  <a:lnTo>
                    <a:pt x="219" y="755"/>
                  </a:lnTo>
                  <a:lnTo>
                    <a:pt x="215" y="764"/>
                  </a:lnTo>
                  <a:lnTo>
                    <a:pt x="211" y="776"/>
                  </a:lnTo>
                  <a:lnTo>
                    <a:pt x="209" y="787"/>
                  </a:lnTo>
                  <a:lnTo>
                    <a:pt x="209" y="799"/>
                  </a:lnTo>
                  <a:lnTo>
                    <a:pt x="209" y="809"/>
                  </a:lnTo>
                  <a:lnTo>
                    <a:pt x="211" y="820"/>
                  </a:lnTo>
                  <a:lnTo>
                    <a:pt x="215" y="832"/>
                  </a:lnTo>
                  <a:lnTo>
                    <a:pt x="219" y="841"/>
                  </a:lnTo>
                  <a:lnTo>
                    <a:pt x="223" y="851"/>
                  </a:lnTo>
                  <a:lnTo>
                    <a:pt x="228" y="860"/>
                  </a:lnTo>
                  <a:lnTo>
                    <a:pt x="236" y="870"/>
                  </a:lnTo>
                  <a:lnTo>
                    <a:pt x="242" y="878"/>
                  </a:lnTo>
                  <a:lnTo>
                    <a:pt x="238" y="885"/>
                  </a:lnTo>
                  <a:lnTo>
                    <a:pt x="234" y="895"/>
                  </a:lnTo>
                  <a:lnTo>
                    <a:pt x="230" y="905"/>
                  </a:lnTo>
                  <a:lnTo>
                    <a:pt x="230" y="914"/>
                  </a:lnTo>
                  <a:lnTo>
                    <a:pt x="230" y="924"/>
                  </a:lnTo>
                  <a:lnTo>
                    <a:pt x="234" y="933"/>
                  </a:lnTo>
                  <a:lnTo>
                    <a:pt x="236" y="941"/>
                  </a:lnTo>
                  <a:lnTo>
                    <a:pt x="242" y="949"/>
                  </a:lnTo>
                  <a:lnTo>
                    <a:pt x="248" y="956"/>
                  </a:lnTo>
                  <a:lnTo>
                    <a:pt x="253" y="962"/>
                  </a:lnTo>
                  <a:lnTo>
                    <a:pt x="261" y="968"/>
                  </a:lnTo>
                  <a:lnTo>
                    <a:pt x="271" y="972"/>
                  </a:lnTo>
                  <a:lnTo>
                    <a:pt x="272" y="972"/>
                  </a:lnTo>
                  <a:lnTo>
                    <a:pt x="276" y="972"/>
                  </a:lnTo>
                  <a:lnTo>
                    <a:pt x="1991" y="972"/>
                  </a:lnTo>
                  <a:lnTo>
                    <a:pt x="1995" y="972"/>
                  </a:lnTo>
                  <a:lnTo>
                    <a:pt x="1999" y="972"/>
                  </a:lnTo>
                  <a:lnTo>
                    <a:pt x="2007" y="968"/>
                  </a:lnTo>
                  <a:lnTo>
                    <a:pt x="2014" y="962"/>
                  </a:lnTo>
                  <a:lnTo>
                    <a:pt x="2022" y="956"/>
                  </a:lnTo>
                  <a:lnTo>
                    <a:pt x="2028" y="949"/>
                  </a:lnTo>
                  <a:lnTo>
                    <a:pt x="2032" y="941"/>
                  </a:lnTo>
                  <a:lnTo>
                    <a:pt x="2035" y="933"/>
                  </a:lnTo>
                  <a:lnTo>
                    <a:pt x="2037" y="924"/>
                  </a:lnTo>
                  <a:lnTo>
                    <a:pt x="2037" y="914"/>
                  </a:lnTo>
                  <a:lnTo>
                    <a:pt x="2037" y="905"/>
                  </a:lnTo>
                  <a:lnTo>
                    <a:pt x="2035" y="895"/>
                  </a:lnTo>
                  <a:lnTo>
                    <a:pt x="2032" y="887"/>
                  </a:lnTo>
                  <a:lnTo>
                    <a:pt x="2026" y="878"/>
                  </a:lnTo>
                  <a:lnTo>
                    <a:pt x="2034" y="870"/>
                  </a:lnTo>
                  <a:lnTo>
                    <a:pt x="2039" y="862"/>
                  </a:lnTo>
                  <a:lnTo>
                    <a:pt x="2045" y="853"/>
                  </a:lnTo>
                  <a:lnTo>
                    <a:pt x="2051" y="841"/>
                  </a:lnTo>
                  <a:lnTo>
                    <a:pt x="2055" y="832"/>
                  </a:lnTo>
                  <a:lnTo>
                    <a:pt x="2057" y="820"/>
                  </a:lnTo>
                  <a:lnTo>
                    <a:pt x="2058" y="810"/>
                  </a:lnTo>
                  <a:lnTo>
                    <a:pt x="2058" y="799"/>
                  </a:lnTo>
                  <a:lnTo>
                    <a:pt x="2058" y="787"/>
                  </a:lnTo>
                  <a:lnTo>
                    <a:pt x="2057" y="776"/>
                  </a:lnTo>
                  <a:lnTo>
                    <a:pt x="2055" y="766"/>
                  </a:lnTo>
                  <a:lnTo>
                    <a:pt x="2051" y="755"/>
                  </a:lnTo>
                  <a:lnTo>
                    <a:pt x="2045" y="745"/>
                  </a:lnTo>
                  <a:lnTo>
                    <a:pt x="2039" y="736"/>
                  </a:lnTo>
                  <a:lnTo>
                    <a:pt x="2034" y="728"/>
                  </a:lnTo>
                  <a:lnTo>
                    <a:pt x="2026" y="718"/>
                  </a:lnTo>
                  <a:lnTo>
                    <a:pt x="2032" y="711"/>
                  </a:lnTo>
                  <a:lnTo>
                    <a:pt x="2035" y="703"/>
                  </a:lnTo>
                  <a:lnTo>
                    <a:pt x="2037" y="693"/>
                  </a:lnTo>
                  <a:lnTo>
                    <a:pt x="2037" y="684"/>
                  </a:lnTo>
                  <a:lnTo>
                    <a:pt x="2037" y="670"/>
                  </a:lnTo>
                  <a:lnTo>
                    <a:pt x="2034" y="659"/>
                  </a:lnTo>
                  <a:lnTo>
                    <a:pt x="2026" y="649"/>
                  </a:lnTo>
                  <a:lnTo>
                    <a:pt x="2018" y="640"/>
                  </a:lnTo>
                  <a:lnTo>
                    <a:pt x="2028" y="620"/>
                  </a:lnTo>
                  <a:lnTo>
                    <a:pt x="2034" y="603"/>
                  </a:lnTo>
                  <a:lnTo>
                    <a:pt x="2039" y="584"/>
                  </a:lnTo>
                  <a:lnTo>
                    <a:pt x="2043" y="565"/>
                  </a:lnTo>
                  <a:lnTo>
                    <a:pt x="2047" y="546"/>
                  </a:lnTo>
                  <a:lnTo>
                    <a:pt x="2049" y="526"/>
                  </a:lnTo>
                  <a:lnTo>
                    <a:pt x="2049" y="507"/>
                  </a:lnTo>
                  <a:lnTo>
                    <a:pt x="2049" y="488"/>
                  </a:lnTo>
                  <a:lnTo>
                    <a:pt x="2053" y="478"/>
                  </a:lnTo>
                  <a:lnTo>
                    <a:pt x="2039" y="482"/>
                  </a:lnTo>
                  <a:lnTo>
                    <a:pt x="2026" y="484"/>
                  </a:lnTo>
                  <a:lnTo>
                    <a:pt x="2016" y="482"/>
                  </a:lnTo>
                  <a:lnTo>
                    <a:pt x="2007" y="480"/>
                  </a:lnTo>
                  <a:lnTo>
                    <a:pt x="2007" y="484"/>
                  </a:lnTo>
                  <a:lnTo>
                    <a:pt x="2007" y="486"/>
                  </a:lnTo>
                  <a:lnTo>
                    <a:pt x="2007" y="494"/>
                  </a:lnTo>
                  <a:lnTo>
                    <a:pt x="2007" y="499"/>
                  </a:lnTo>
                  <a:lnTo>
                    <a:pt x="2005" y="498"/>
                  </a:lnTo>
                  <a:lnTo>
                    <a:pt x="2003" y="496"/>
                  </a:lnTo>
                  <a:lnTo>
                    <a:pt x="1989" y="486"/>
                  </a:lnTo>
                  <a:lnTo>
                    <a:pt x="1974" y="478"/>
                  </a:lnTo>
                  <a:lnTo>
                    <a:pt x="1962" y="473"/>
                  </a:lnTo>
                  <a:lnTo>
                    <a:pt x="1953" y="471"/>
                  </a:lnTo>
                  <a:lnTo>
                    <a:pt x="1941" y="469"/>
                  </a:lnTo>
                  <a:lnTo>
                    <a:pt x="1928" y="469"/>
                  </a:lnTo>
                  <a:lnTo>
                    <a:pt x="1916" y="469"/>
                  </a:lnTo>
                  <a:lnTo>
                    <a:pt x="1905" y="471"/>
                  </a:lnTo>
                  <a:lnTo>
                    <a:pt x="1895" y="473"/>
                  </a:lnTo>
                  <a:lnTo>
                    <a:pt x="1884" y="476"/>
                  </a:lnTo>
                  <a:lnTo>
                    <a:pt x="1872" y="482"/>
                  </a:lnTo>
                  <a:lnTo>
                    <a:pt x="1863" y="488"/>
                  </a:lnTo>
                  <a:lnTo>
                    <a:pt x="1855" y="496"/>
                  </a:lnTo>
                  <a:lnTo>
                    <a:pt x="1845" y="503"/>
                  </a:lnTo>
                  <a:lnTo>
                    <a:pt x="1841" y="507"/>
                  </a:lnTo>
                  <a:lnTo>
                    <a:pt x="1838" y="511"/>
                  </a:lnTo>
                  <a:lnTo>
                    <a:pt x="1838" y="511"/>
                  </a:lnTo>
                  <a:lnTo>
                    <a:pt x="1834" y="496"/>
                  </a:lnTo>
                  <a:lnTo>
                    <a:pt x="1832" y="480"/>
                  </a:lnTo>
                  <a:lnTo>
                    <a:pt x="1834" y="467"/>
                  </a:lnTo>
                  <a:lnTo>
                    <a:pt x="1838" y="453"/>
                  </a:lnTo>
                  <a:lnTo>
                    <a:pt x="1840" y="448"/>
                  </a:lnTo>
                  <a:lnTo>
                    <a:pt x="1840" y="442"/>
                  </a:lnTo>
                  <a:lnTo>
                    <a:pt x="1838" y="438"/>
                  </a:lnTo>
                  <a:lnTo>
                    <a:pt x="1836" y="434"/>
                  </a:lnTo>
                  <a:lnTo>
                    <a:pt x="1832" y="428"/>
                  </a:lnTo>
                  <a:lnTo>
                    <a:pt x="1826" y="426"/>
                  </a:lnTo>
                  <a:lnTo>
                    <a:pt x="1820" y="425"/>
                  </a:lnTo>
                  <a:lnTo>
                    <a:pt x="1815" y="423"/>
                  </a:lnTo>
                  <a:lnTo>
                    <a:pt x="1803" y="421"/>
                  </a:lnTo>
                  <a:lnTo>
                    <a:pt x="1790" y="419"/>
                  </a:lnTo>
                  <a:lnTo>
                    <a:pt x="1778" y="411"/>
                  </a:lnTo>
                  <a:lnTo>
                    <a:pt x="1767" y="403"/>
                  </a:lnTo>
                  <a:lnTo>
                    <a:pt x="1759" y="396"/>
                  </a:lnTo>
                  <a:lnTo>
                    <a:pt x="1753" y="388"/>
                  </a:lnTo>
                  <a:lnTo>
                    <a:pt x="1759" y="380"/>
                  </a:lnTo>
                  <a:lnTo>
                    <a:pt x="1767" y="373"/>
                  </a:lnTo>
                  <a:lnTo>
                    <a:pt x="1778" y="363"/>
                  </a:lnTo>
                  <a:lnTo>
                    <a:pt x="1790" y="355"/>
                  </a:lnTo>
                  <a:lnTo>
                    <a:pt x="1803" y="353"/>
                  </a:lnTo>
                  <a:lnTo>
                    <a:pt x="1817" y="352"/>
                  </a:lnTo>
                  <a:lnTo>
                    <a:pt x="1822" y="350"/>
                  </a:lnTo>
                  <a:lnTo>
                    <a:pt x="1828" y="348"/>
                  </a:lnTo>
                  <a:lnTo>
                    <a:pt x="1832" y="346"/>
                  </a:lnTo>
                  <a:lnTo>
                    <a:pt x="1836" y="342"/>
                  </a:lnTo>
                  <a:lnTo>
                    <a:pt x="1838" y="336"/>
                  </a:lnTo>
                  <a:lnTo>
                    <a:pt x="1840" y="332"/>
                  </a:lnTo>
                  <a:lnTo>
                    <a:pt x="1840" y="327"/>
                  </a:lnTo>
                  <a:lnTo>
                    <a:pt x="1838" y="321"/>
                  </a:lnTo>
                  <a:lnTo>
                    <a:pt x="1834" y="307"/>
                  </a:lnTo>
                  <a:lnTo>
                    <a:pt x="1832" y="294"/>
                  </a:lnTo>
                  <a:lnTo>
                    <a:pt x="1834" y="279"/>
                  </a:lnTo>
                  <a:lnTo>
                    <a:pt x="1840" y="265"/>
                  </a:lnTo>
                  <a:lnTo>
                    <a:pt x="1843" y="269"/>
                  </a:lnTo>
                  <a:lnTo>
                    <a:pt x="1845" y="273"/>
                  </a:lnTo>
                  <a:lnTo>
                    <a:pt x="1855" y="281"/>
                  </a:lnTo>
                  <a:lnTo>
                    <a:pt x="1865" y="286"/>
                  </a:lnTo>
                  <a:lnTo>
                    <a:pt x="1874" y="292"/>
                  </a:lnTo>
                  <a:lnTo>
                    <a:pt x="1884" y="298"/>
                  </a:lnTo>
                  <a:lnTo>
                    <a:pt x="1895" y="302"/>
                  </a:lnTo>
                  <a:lnTo>
                    <a:pt x="1907" y="304"/>
                  </a:lnTo>
                  <a:lnTo>
                    <a:pt x="1918" y="305"/>
                  </a:lnTo>
                  <a:lnTo>
                    <a:pt x="1930" y="305"/>
                  </a:lnTo>
                  <a:lnTo>
                    <a:pt x="1941" y="305"/>
                  </a:lnTo>
                  <a:lnTo>
                    <a:pt x="1953" y="304"/>
                  </a:lnTo>
                  <a:lnTo>
                    <a:pt x="1964" y="302"/>
                  </a:lnTo>
                  <a:lnTo>
                    <a:pt x="1976" y="298"/>
                  </a:lnTo>
                  <a:lnTo>
                    <a:pt x="1989" y="290"/>
                  </a:lnTo>
                  <a:lnTo>
                    <a:pt x="2003" y="281"/>
                  </a:lnTo>
                  <a:lnTo>
                    <a:pt x="2009" y="275"/>
                  </a:lnTo>
                  <a:lnTo>
                    <a:pt x="2010" y="269"/>
                  </a:lnTo>
                  <a:lnTo>
                    <a:pt x="2010" y="263"/>
                  </a:lnTo>
                  <a:lnTo>
                    <a:pt x="2009" y="256"/>
                  </a:lnTo>
                  <a:lnTo>
                    <a:pt x="2003" y="246"/>
                  </a:lnTo>
                  <a:lnTo>
                    <a:pt x="1997" y="236"/>
                  </a:lnTo>
                  <a:lnTo>
                    <a:pt x="1991" y="229"/>
                  </a:lnTo>
                  <a:lnTo>
                    <a:pt x="1982" y="221"/>
                  </a:lnTo>
                  <a:lnTo>
                    <a:pt x="1968" y="209"/>
                  </a:lnTo>
                  <a:lnTo>
                    <a:pt x="1951" y="200"/>
                  </a:lnTo>
                  <a:lnTo>
                    <a:pt x="1953" y="188"/>
                  </a:lnTo>
                  <a:lnTo>
                    <a:pt x="1959" y="179"/>
                  </a:lnTo>
                  <a:lnTo>
                    <a:pt x="1964" y="167"/>
                  </a:lnTo>
                  <a:lnTo>
                    <a:pt x="1972" y="160"/>
                  </a:lnTo>
                  <a:lnTo>
                    <a:pt x="1980" y="152"/>
                  </a:lnTo>
                  <a:lnTo>
                    <a:pt x="1989" y="144"/>
                  </a:lnTo>
                  <a:lnTo>
                    <a:pt x="1999" y="140"/>
                  </a:lnTo>
                  <a:lnTo>
                    <a:pt x="2010" y="137"/>
                  </a:lnTo>
                  <a:lnTo>
                    <a:pt x="2022" y="137"/>
                  </a:lnTo>
                  <a:lnTo>
                    <a:pt x="2032" y="137"/>
                  </a:lnTo>
                  <a:lnTo>
                    <a:pt x="2043" y="138"/>
                  </a:lnTo>
                  <a:lnTo>
                    <a:pt x="2053" y="140"/>
                  </a:lnTo>
                  <a:lnTo>
                    <a:pt x="2062" y="142"/>
                  </a:lnTo>
                  <a:lnTo>
                    <a:pt x="2070" y="140"/>
                  </a:lnTo>
                  <a:lnTo>
                    <a:pt x="2078" y="137"/>
                  </a:lnTo>
                  <a:lnTo>
                    <a:pt x="2082" y="129"/>
                  </a:lnTo>
                  <a:lnTo>
                    <a:pt x="2085" y="117"/>
                  </a:lnTo>
                  <a:lnTo>
                    <a:pt x="2093" y="108"/>
                  </a:lnTo>
                  <a:lnTo>
                    <a:pt x="2099" y="100"/>
                  </a:lnTo>
                  <a:lnTo>
                    <a:pt x="2108" y="92"/>
                  </a:lnTo>
                  <a:lnTo>
                    <a:pt x="2118" y="87"/>
                  </a:lnTo>
                  <a:lnTo>
                    <a:pt x="2128" y="83"/>
                  </a:lnTo>
                  <a:lnTo>
                    <a:pt x="2139" y="79"/>
                  </a:lnTo>
                  <a:lnTo>
                    <a:pt x="2151" y="79"/>
                  </a:lnTo>
                  <a:lnTo>
                    <a:pt x="2164" y="79"/>
                  </a:lnTo>
                  <a:lnTo>
                    <a:pt x="2176" y="83"/>
                  </a:lnTo>
                  <a:lnTo>
                    <a:pt x="2187" y="89"/>
                  </a:lnTo>
                  <a:lnTo>
                    <a:pt x="2197" y="94"/>
                  </a:lnTo>
                  <a:lnTo>
                    <a:pt x="2206" y="102"/>
                  </a:lnTo>
                  <a:lnTo>
                    <a:pt x="2214" y="112"/>
                  </a:lnTo>
                  <a:lnTo>
                    <a:pt x="2220" y="123"/>
                  </a:lnTo>
                  <a:lnTo>
                    <a:pt x="2224" y="135"/>
                  </a:lnTo>
                  <a:lnTo>
                    <a:pt x="2204" y="140"/>
                  </a:lnTo>
                  <a:lnTo>
                    <a:pt x="2187" y="150"/>
                  </a:lnTo>
                  <a:lnTo>
                    <a:pt x="2172" y="160"/>
                  </a:lnTo>
                  <a:lnTo>
                    <a:pt x="2156" y="175"/>
                  </a:lnTo>
                  <a:lnTo>
                    <a:pt x="2147" y="190"/>
                  </a:lnTo>
                  <a:lnTo>
                    <a:pt x="2137" y="208"/>
                  </a:lnTo>
                  <a:lnTo>
                    <a:pt x="2131" y="227"/>
                  </a:lnTo>
                  <a:lnTo>
                    <a:pt x="2131" y="248"/>
                  </a:lnTo>
                  <a:lnTo>
                    <a:pt x="2130" y="257"/>
                  </a:lnTo>
                  <a:lnTo>
                    <a:pt x="2128" y="267"/>
                  </a:lnTo>
                  <a:lnTo>
                    <a:pt x="2126" y="277"/>
                  </a:lnTo>
                  <a:lnTo>
                    <a:pt x="2120" y="284"/>
                  </a:lnTo>
                  <a:lnTo>
                    <a:pt x="2114" y="294"/>
                  </a:lnTo>
                  <a:lnTo>
                    <a:pt x="2108" y="300"/>
                  </a:lnTo>
                  <a:lnTo>
                    <a:pt x="2101" y="307"/>
                  </a:lnTo>
                  <a:lnTo>
                    <a:pt x="2093" y="313"/>
                  </a:lnTo>
                  <a:lnTo>
                    <a:pt x="2091" y="315"/>
                  </a:lnTo>
                  <a:lnTo>
                    <a:pt x="2089" y="317"/>
                  </a:lnTo>
                  <a:lnTo>
                    <a:pt x="2097" y="325"/>
                  </a:lnTo>
                  <a:lnTo>
                    <a:pt x="2105" y="334"/>
                  </a:lnTo>
                  <a:lnTo>
                    <a:pt x="2110" y="344"/>
                  </a:lnTo>
                  <a:lnTo>
                    <a:pt x="2116" y="353"/>
                  </a:lnTo>
                  <a:lnTo>
                    <a:pt x="2120" y="346"/>
                  </a:lnTo>
                  <a:lnTo>
                    <a:pt x="2131" y="336"/>
                  </a:lnTo>
                  <a:lnTo>
                    <a:pt x="2141" y="327"/>
                  </a:lnTo>
                  <a:lnTo>
                    <a:pt x="2151" y="315"/>
                  </a:lnTo>
                  <a:lnTo>
                    <a:pt x="2158" y="304"/>
                  </a:lnTo>
                  <a:lnTo>
                    <a:pt x="2164" y="290"/>
                  </a:lnTo>
                  <a:lnTo>
                    <a:pt x="2168" y="277"/>
                  </a:lnTo>
                  <a:lnTo>
                    <a:pt x="2172" y="263"/>
                  </a:lnTo>
                  <a:lnTo>
                    <a:pt x="2172" y="248"/>
                  </a:lnTo>
                  <a:lnTo>
                    <a:pt x="2174" y="233"/>
                  </a:lnTo>
                  <a:lnTo>
                    <a:pt x="2178" y="219"/>
                  </a:lnTo>
                  <a:lnTo>
                    <a:pt x="2185" y="206"/>
                  </a:lnTo>
                  <a:lnTo>
                    <a:pt x="2195" y="196"/>
                  </a:lnTo>
                  <a:lnTo>
                    <a:pt x="2204" y="186"/>
                  </a:lnTo>
                  <a:lnTo>
                    <a:pt x="2218" y="181"/>
                  </a:lnTo>
                  <a:lnTo>
                    <a:pt x="2231" y="175"/>
                  </a:lnTo>
                  <a:lnTo>
                    <a:pt x="2247" y="173"/>
                  </a:lnTo>
                  <a:lnTo>
                    <a:pt x="2254" y="173"/>
                  </a:lnTo>
                  <a:lnTo>
                    <a:pt x="2262" y="167"/>
                  </a:lnTo>
                  <a:lnTo>
                    <a:pt x="2266" y="161"/>
                  </a:lnTo>
                  <a:lnTo>
                    <a:pt x="2268" y="154"/>
                  </a:lnTo>
                  <a:lnTo>
                    <a:pt x="2268" y="142"/>
                  </a:lnTo>
                  <a:lnTo>
                    <a:pt x="2266" y="131"/>
                  </a:lnTo>
                  <a:lnTo>
                    <a:pt x="2262" y="119"/>
                  </a:lnTo>
                  <a:lnTo>
                    <a:pt x="2258" y="108"/>
                  </a:lnTo>
                  <a:lnTo>
                    <a:pt x="2254" y="98"/>
                  </a:lnTo>
                  <a:lnTo>
                    <a:pt x="2249" y="89"/>
                  </a:lnTo>
                  <a:lnTo>
                    <a:pt x="2241" y="79"/>
                  </a:lnTo>
                  <a:lnTo>
                    <a:pt x="2233" y="71"/>
                  </a:lnTo>
                  <a:lnTo>
                    <a:pt x="2226" y="64"/>
                  </a:lnTo>
                  <a:lnTo>
                    <a:pt x="2216" y="58"/>
                  </a:lnTo>
                  <a:lnTo>
                    <a:pt x="2206" y="50"/>
                  </a:lnTo>
                  <a:lnTo>
                    <a:pt x="2197" y="46"/>
                  </a:lnTo>
                  <a:lnTo>
                    <a:pt x="2185" y="42"/>
                  </a:lnTo>
                  <a:lnTo>
                    <a:pt x="2176" y="39"/>
                  </a:lnTo>
                  <a:lnTo>
                    <a:pt x="2164" y="37"/>
                  </a:lnTo>
                  <a:lnTo>
                    <a:pt x="2151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18"/>
            <p:cNvSpPr>
              <a:spLocks noEditPoints="1"/>
            </p:cNvSpPr>
            <p:nvPr userDrawn="1"/>
          </p:nvSpPr>
          <p:spPr bwMode="black">
            <a:xfrm>
              <a:off x="8190958" y="4723116"/>
              <a:ext cx="117106" cy="118116"/>
            </a:xfrm>
            <a:custGeom>
              <a:avLst/>
              <a:gdLst>
                <a:gd name="T0" fmla="*/ 103 w 232"/>
                <a:gd name="T1" fmla="*/ 232 h 234"/>
                <a:gd name="T2" fmla="*/ 80 w 232"/>
                <a:gd name="T3" fmla="*/ 228 h 234"/>
                <a:gd name="T4" fmla="*/ 59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3 w 232"/>
                <a:gd name="T11" fmla="*/ 173 h 234"/>
                <a:gd name="T12" fmla="*/ 5 w 232"/>
                <a:gd name="T13" fmla="*/ 152 h 234"/>
                <a:gd name="T14" fmla="*/ 0 w 232"/>
                <a:gd name="T15" fmla="*/ 129 h 234"/>
                <a:gd name="T16" fmla="*/ 0 w 232"/>
                <a:gd name="T17" fmla="*/ 106 h 234"/>
                <a:gd name="T18" fmla="*/ 5 w 232"/>
                <a:gd name="T19" fmla="*/ 82 h 234"/>
                <a:gd name="T20" fmla="*/ 13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59 w 232"/>
                <a:gd name="T27" fmla="*/ 15 h 234"/>
                <a:gd name="T28" fmla="*/ 80 w 232"/>
                <a:gd name="T29" fmla="*/ 6 h 234"/>
                <a:gd name="T30" fmla="*/ 103 w 232"/>
                <a:gd name="T31" fmla="*/ 2 h 234"/>
                <a:gd name="T32" fmla="*/ 128 w 232"/>
                <a:gd name="T33" fmla="*/ 2 h 234"/>
                <a:gd name="T34" fmla="*/ 149 w 232"/>
                <a:gd name="T35" fmla="*/ 6 h 234"/>
                <a:gd name="T36" fmla="*/ 171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6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6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1 w 232"/>
                <a:gd name="T59" fmla="*/ 219 h 234"/>
                <a:gd name="T60" fmla="*/ 149 w 232"/>
                <a:gd name="T61" fmla="*/ 228 h 234"/>
                <a:gd name="T62" fmla="*/ 128 w 232"/>
                <a:gd name="T63" fmla="*/ 232 h 234"/>
                <a:gd name="T64" fmla="*/ 115 w 232"/>
                <a:gd name="T65" fmla="*/ 42 h 234"/>
                <a:gd name="T66" fmla="*/ 86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6 w 232"/>
                <a:gd name="T79" fmla="*/ 186 h 234"/>
                <a:gd name="T80" fmla="*/ 115 w 232"/>
                <a:gd name="T81" fmla="*/ 192 h 234"/>
                <a:gd name="T82" fmla="*/ 144 w 232"/>
                <a:gd name="T83" fmla="*/ 186 h 234"/>
                <a:gd name="T84" fmla="*/ 169 w 232"/>
                <a:gd name="T85" fmla="*/ 171 h 234"/>
                <a:gd name="T86" fmla="*/ 184 w 232"/>
                <a:gd name="T87" fmla="*/ 146 h 234"/>
                <a:gd name="T88" fmla="*/ 190 w 232"/>
                <a:gd name="T89" fmla="*/ 117 h 234"/>
                <a:gd name="T90" fmla="*/ 184 w 232"/>
                <a:gd name="T91" fmla="*/ 88 h 234"/>
                <a:gd name="T92" fmla="*/ 169 w 232"/>
                <a:gd name="T93" fmla="*/ 65 h 234"/>
                <a:gd name="T94" fmla="*/ 144 w 232"/>
                <a:gd name="T95" fmla="*/ 48 h 234"/>
                <a:gd name="T96" fmla="*/ 115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5" y="234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5"/>
                  </a:lnTo>
                  <a:lnTo>
                    <a:pt x="59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59" y="15"/>
                  </a:lnTo>
                  <a:lnTo>
                    <a:pt x="71" y="10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4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4" y="186"/>
                  </a:lnTo>
                  <a:lnTo>
                    <a:pt x="157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7" y="56"/>
                  </a:lnTo>
                  <a:lnTo>
                    <a:pt x="144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19"/>
            <p:cNvSpPr>
              <a:spLocks noEditPoints="1"/>
            </p:cNvSpPr>
            <p:nvPr userDrawn="1"/>
          </p:nvSpPr>
          <p:spPr bwMode="black">
            <a:xfrm>
              <a:off x="6981030" y="5107749"/>
              <a:ext cx="1630399" cy="726865"/>
            </a:xfrm>
            <a:custGeom>
              <a:avLst/>
              <a:gdLst>
                <a:gd name="T0" fmla="*/ 962 w 3230"/>
                <a:gd name="T1" fmla="*/ 1375 h 1440"/>
                <a:gd name="T2" fmla="*/ 739 w 3230"/>
                <a:gd name="T3" fmla="*/ 1317 h 1440"/>
                <a:gd name="T4" fmla="*/ 576 w 3230"/>
                <a:gd name="T5" fmla="*/ 1364 h 1440"/>
                <a:gd name="T6" fmla="*/ 405 w 3230"/>
                <a:gd name="T7" fmla="*/ 1202 h 1440"/>
                <a:gd name="T8" fmla="*/ 227 w 3230"/>
                <a:gd name="T9" fmla="*/ 958 h 1440"/>
                <a:gd name="T10" fmla="*/ 98 w 3230"/>
                <a:gd name="T11" fmla="*/ 686 h 1440"/>
                <a:gd name="T12" fmla="*/ 21 w 3230"/>
                <a:gd name="T13" fmla="*/ 394 h 1440"/>
                <a:gd name="T14" fmla="*/ 0 w 3230"/>
                <a:gd name="T15" fmla="*/ 106 h 1440"/>
                <a:gd name="T16" fmla="*/ 17 w 3230"/>
                <a:gd name="T17" fmla="*/ 4 h 1440"/>
                <a:gd name="T18" fmla="*/ 250 w 3230"/>
                <a:gd name="T19" fmla="*/ 110 h 1440"/>
                <a:gd name="T20" fmla="*/ 255 w 3230"/>
                <a:gd name="T21" fmla="*/ 213 h 1440"/>
                <a:gd name="T22" fmla="*/ 674 w 3230"/>
                <a:gd name="T23" fmla="*/ 432 h 1440"/>
                <a:gd name="T24" fmla="*/ 841 w 3230"/>
                <a:gd name="T25" fmla="*/ 688 h 1440"/>
                <a:gd name="T26" fmla="*/ 1519 w 3230"/>
                <a:gd name="T27" fmla="*/ 795 h 1440"/>
                <a:gd name="T28" fmla="*/ 2201 w 3230"/>
                <a:gd name="T29" fmla="*/ 736 h 1440"/>
                <a:gd name="T30" fmla="*/ 2412 w 3230"/>
                <a:gd name="T31" fmla="*/ 478 h 1440"/>
                <a:gd name="T32" fmla="*/ 2907 w 3230"/>
                <a:gd name="T33" fmla="*/ 281 h 1440"/>
                <a:gd name="T34" fmla="*/ 2982 w 3230"/>
                <a:gd name="T35" fmla="*/ 114 h 1440"/>
                <a:gd name="T36" fmla="*/ 3213 w 3230"/>
                <a:gd name="T37" fmla="*/ 4 h 1440"/>
                <a:gd name="T38" fmla="*/ 3230 w 3230"/>
                <a:gd name="T39" fmla="*/ 106 h 1440"/>
                <a:gd name="T40" fmla="*/ 3209 w 3230"/>
                <a:gd name="T41" fmla="*/ 394 h 1440"/>
                <a:gd name="T42" fmla="*/ 3132 w 3230"/>
                <a:gd name="T43" fmla="*/ 686 h 1440"/>
                <a:gd name="T44" fmla="*/ 3003 w 3230"/>
                <a:gd name="T45" fmla="*/ 956 h 1440"/>
                <a:gd name="T46" fmla="*/ 2825 w 3230"/>
                <a:gd name="T47" fmla="*/ 1202 h 1440"/>
                <a:gd name="T48" fmla="*/ 2654 w 3230"/>
                <a:gd name="T49" fmla="*/ 1362 h 1440"/>
                <a:gd name="T50" fmla="*/ 2493 w 3230"/>
                <a:gd name="T51" fmla="*/ 1317 h 1440"/>
                <a:gd name="T52" fmla="*/ 2268 w 3230"/>
                <a:gd name="T53" fmla="*/ 1375 h 1440"/>
                <a:gd name="T54" fmla="*/ 2009 w 3230"/>
                <a:gd name="T55" fmla="*/ 1438 h 1440"/>
                <a:gd name="T56" fmla="*/ 1723 w 3230"/>
                <a:gd name="T57" fmla="*/ 1335 h 1440"/>
                <a:gd name="T58" fmla="*/ 1532 w 3230"/>
                <a:gd name="T59" fmla="*/ 1327 h 1440"/>
                <a:gd name="T60" fmla="*/ 1254 w 3230"/>
                <a:gd name="T61" fmla="*/ 1435 h 1440"/>
                <a:gd name="T62" fmla="*/ 885 w 3230"/>
                <a:gd name="T63" fmla="*/ 1279 h 1440"/>
                <a:gd name="T64" fmla="*/ 1160 w 3230"/>
                <a:gd name="T65" fmla="*/ 1381 h 1440"/>
                <a:gd name="T66" fmla="*/ 1388 w 3230"/>
                <a:gd name="T67" fmla="*/ 1323 h 1440"/>
                <a:gd name="T68" fmla="*/ 1650 w 3230"/>
                <a:gd name="T69" fmla="*/ 1260 h 1440"/>
                <a:gd name="T70" fmla="*/ 1936 w 3230"/>
                <a:gd name="T71" fmla="*/ 1364 h 1440"/>
                <a:gd name="T72" fmla="*/ 2124 w 3230"/>
                <a:gd name="T73" fmla="*/ 1371 h 1440"/>
                <a:gd name="T74" fmla="*/ 2404 w 3230"/>
                <a:gd name="T75" fmla="*/ 1264 h 1440"/>
                <a:gd name="T76" fmla="*/ 2606 w 3230"/>
                <a:gd name="T77" fmla="*/ 1283 h 1440"/>
                <a:gd name="T78" fmla="*/ 2819 w 3230"/>
                <a:gd name="T79" fmla="*/ 1120 h 1440"/>
                <a:gd name="T80" fmla="*/ 2979 w 3230"/>
                <a:gd name="T81" fmla="*/ 882 h 1440"/>
                <a:gd name="T82" fmla="*/ 3094 w 3230"/>
                <a:gd name="T83" fmla="*/ 620 h 1440"/>
                <a:gd name="T84" fmla="*/ 3157 w 3230"/>
                <a:gd name="T85" fmla="*/ 340 h 1440"/>
                <a:gd name="T86" fmla="*/ 3171 w 3230"/>
                <a:gd name="T87" fmla="*/ 75 h 1440"/>
                <a:gd name="T88" fmla="*/ 3027 w 3230"/>
                <a:gd name="T89" fmla="*/ 281 h 1440"/>
                <a:gd name="T90" fmla="*/ 2669 w 3230"/>
                <a:gd name="T91" fmla="*/ 451 h 1440"/>
                <a:gd name="T92" fmla="*/ 2437 w 3230"/>
                <a:gd name="T93" fmla="*/ 734 h 1440"/>
                <a:gd name="T94" fmla="*/ 1824 w 3230"/>
                <a:gd name="T95" fmla="*/ 847 h 1440"/>
                <a:gd name="T96" fmla="*/ 1104 w 3230"/>
                <a:gd name="T97" fmla="*/ 809 h 1440"/>
                <a:gd name="T98" fmla="*/ 782 w 3230"/>
                <a:gd name="T99" fmla="*/ 711 h 1440"/>
                <a:gd name="T100" fmla="*/ 353 w 3230"/>
                <a:gd name="T101" fmla="*/ 359 h 1440"/>
                <a:gd name="T102" fmla="*/ 198 w 3230"/>
                <a:gd name="T103" fmla="*/ 231 h 1440"/>
                <a:gd name="T104" fmla="*/ 58 w 3230"/>
                <a:gd name="T105" fmla="*/ 173 h 1440"/>
                <a:gd name="T106" fmla="*/ 92 w 3230"/>
                <a:gd name="T107" fmla="*/ 461 h 1440"/>
                <a:gd name="T108" fmla="*/ 179 w 3230"/>
                <a:gd name="T109" fmla="*/ 736 h 1440"/>
                <a:gd name="T110" fmla="*/ 315 w 3230"/>
                <a:gd name="T111" fmla="*/ 987 h 1440"/>
                <a:gd name="T112" fmla="*/ 495 w 3230"/>
                <a:gd name="T113" fmla="*/ 1214 h 1440"/>
                <a:gd name="T114" fmla="*/ 712 w 3230"/>
                <a:gd name="T115" fmla="*/ 1262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0" h="1440">
                  <a:moveTo>
                    <a:pt x="1189" y="1440"/>
                  </a:moveTo>
                  <a:lnTo>
                    <a:pt x="1156" y="1438"/>
                  </a:lnTo>
                  <a:lnTo>
                    <a:pt x="1123" y="1435"/>
                  </a:lnTo>
                  <a:lnTo>
                    <a:pt x="1095" y="1427"/>
                  </a:lnTo>
                  <a:lnTo>
                    <a:pt x="1066" y="1419"/>
                  </a:lnTo>
                  <a:lnTo>
                    <a:pt x="1012" y="1398"/>
                  </a:lnTo>
                  <a:lnTo>
                    <a:pt x="962" y="1375"/>
                  </a:lnTo>
                  <a:lnTo>
                    <a:pt x="916" y="1354"/>
                  </a:lnTo>
                  <a:lnTo>
                    <a:pt x="870" y="1335"/>
                  </a:lnTo>
                  <a:lnTo>
                    <a:pt x="845" y="1327"/>
                  </a:lnTo>
                  <a:lnTo>
                    <a:pt x="818" y="1321"/>
                  </a:lnTo>
                  <a:lnTo>
                    <a:pt x="791" y="1317"/>
                  </a:lnTo>
                  <a:lnTo>
                    <a:pt x="762" y="1316"/>
                  </a:lnTo>
                  <a:lnTo>
                    <a:pt x="739" y="1317"/>
                  </a:lnTo>
                  <a:lnTo>
                    <a:pt x="716" y="1319"/>
                  </a:lnTo>
                  <a:lnTo>
                    <a:pt x="695" y="1323"/>
                  </a:lnTo>
                  <a:lnTo>
                    <a:pt x="674" y="1329"/>
                  </a:lnTo>
                  <a:lnTo>
                    <a:pt x="634" y="1342"/>
                  </a:lnTo>
                  <a:lnTo>
                    <a:pt x="591" y="1362"/>
                  </a:lnTo>
                  <a:lnTo>
                    <a:pt x="584" y="1364"/>
                  </a:lnTo>
                  <a:lnTo>
                    <a:pt x="576" y="1364"/>
                  </a:lnTo>
                  <a:lnTo>
                    <a:pt x="568" y="1362"/>
                  </a:lnTo>
                  <a:lnTo>
                    <a:pt x="561" y="1356"/>
                  </a:lnTo>
                  <a:lnTo>
                    <a:pt x="528" y="1327"/>
                  </a:lnTo>
                  <a:lnTo>
                    <a:pt x="495" y="1296"/>
                  </a:lnTo>
                  <a:lnTo>
                    <a:pt x="465" y="1266"/>
                  </a:lnTo>
                  <a:lnTo>
                    <a:pt x="434" y="1235"/>
                  </a:lnTo>
                  <a:lnTo>
                    <a:pt x="405" y="1202"/>
                  </a:lnTo>
                  <a:lnTo>
                    <a:pt x="376" y="1170"/>
                  </a:lnTo>
                  <a:lnTo>
                    <a:pt x="349" y="1135"/>
                  </a:lnTo>
                  <a:lnTo>
                    <a:pt x="323" y="1100"/>
                  </a:lnTo>
                  <a:lnTo>
                    <a:pt x="298" y="1066"/>
                  </a:lnTo>
                  <a:lnTo>
                    <a:pt x="273" y="1031"/>
                  </a:lnTo>
                  <a:lnTo>
                    <a:pt x="250" y="995"/>
                  </a:lnTo>
                  <a:lnTo>
                    <a:pt x="227" y="958"/>
                  </a:lnTo>
                  <a:lnTo>
                    <a:pt x="205" y="920"/>
                  </a:lnTo>
                  <a:lnTo>
                    <a:pt x="184" y="882"/>
                  </a:lnTo>
                  <a:lnTo>
                    <a:pt x="165" y="843"/>
                  </a:lnTo>
                  <a:lnTo>
                    <a:pt x="146" y="805"/>
                  </a:lnTo>
                  <a:lnTo>
                    <a:pt x="129" y="766"/>
                  </a:lnTo>
                  <a:lnTo>
                    <a:pt x="113" y="726"/>
                  </a:lnTo>
                  <a:lnTo>
                    <a:pt x="98" y="686"/>
                  </a:lnTo>
                  <a:lnTo>
                    <a:pt x="82" y="645"/>
                  </a:lnTo>
                  <a:lnTo>
                    <a:pt x="69" y="603"/>
                  </a:lnTo>
                  <a:lnTo>
                    <a:pt x="58" y="563"/>
                  </a:lnTo>
                  <a:lnTo>
                    <a:pt x="46" y="521"/>
                  </a:lnTo>
                  <a:lnTo>
                    <a:pt x="36" y="478"/>
                  </a:lnTo>
                  <a:lnTo>
                    <a:pt x="29" y="436"/>
                  </a:lnTo>
                  <a:lnTo>
                    <a:pt x="21" y="394"/>
                  </a:lnTo>
                  <a:lnTo>
                    <a:pt x="13" y="350"/>
                  </a:lnTo>
                  <a:lnTo>
                    <a:pt x="10" y="307"/>
                  </a:lnTo>
                  <a:lnTo>
                    <a:pt x="6" y="263"/>
                  </a:lnTo>
                  <a:lnTo>
                    <a:pt x="2" y="219"/>
                  </a:lnTo>
                  <a:lnTo>
                    <a:pt x="0" y="177"/>
                  </a:lnTo>
                  <a:lnTo>
                    <a:pt x="0" y="133"/>
                  </a:lnTo>
                  <a:lnTo>
                    <a:pt x="0" y="106"/>
                  </a:lnTo>
                  <a:lnTo>
                    <a:pt x="0" y="79"/>
                  </a:lnTo>
                  <a:lnTo>
                    <a:pt x="2" y="52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238" y="98"/>
                  </a:lnTo>
                  <a:lnTo>
                    <a:pt x="244" y="104"/>
                  </a:lnTo>
                  <a:lnTo>
                    <a:pt x="250" y="110"/>
                  </a:lnTo>
                  <a:lnTo>
                    <a:pt x="251" y="117"/>
                  </a:lnTo>
                  <a:lnTo>
                    <a:pt x="253" y="125"/>
                  </a:lnTo>
                  <a:lnTo>
                    <a:pt x="225" y="129"/>
                  </a:lnTo>
                  <a:lnTo>
                    <a:pt x="253" y="133"/>
                  </a:lnTo>
                  <a:lnTo>
                    <a:pt x="253" y="158"/>
                  </a:lnTo>
                  <a:lnTo>
                    <a:pt x="253" y="185"/>
                  </a:lnTo>
                  <a:lnTo>
                    <a:pt x="255" y="213"/>
                  </a:lnTo>
                  <a:lnTo>
                    <a:pt x="259" y="246"/>
                  </a:lnTo>
                  <a:lnTo>
                    <a:pt x="324" y="281"/>
                  </a:lnTo>
                  <a:lnTo>
                    <a:pt x="394" y="315"/>
                  </a:lnTo>
                  <a:lnTo>
                    <a:pt x="463" y="346"/>
                  </a:lnTo>
                  <a:lnTo>
                    <a:pt x="532" y="377"/>
                  </a:lnTo>
                  <a:lnTo>
                    <a:pt x="603" y="405"/>
                  </a:lnTo>
                  <a:lnTo>
                    <a:pt x="674" y="432"/>
                  </a:lnTo>
                  <a:lnTo>
                    <a:pt x="747" y="455"/>
                  </a:lnTo>
                  <a:lnTo>
                    <a:pt x="820" y="478"/>
                  </a:lnTo>
                  <a:lnTo>
                    <a:pt x="828" y="482"/>
                  </a:lnTo>
                  <a:lnTo>
                    <a:pt x="835" y="488"/>
                  </a:lnTo>
                  <a:lnTo>
                    <a:pt x="839" y="498"/>
                  </a:lnTo>
                  <a:lnTo>
                    <a:pt x="841" y="505"/>
                  </a:lnTo>
                  <a:lnTo>
                    <a:pt x="841" y="688"/>
                  </a:lnTo>
                  <a:lnTo>
                    <a:pt x="935" y="713"/>
                  </a:lnTo>
                  <a:lnTo>
                    <a:pt x="1031" y="736"/>
                  </a:lnTo>
                  <a:lnTo>
                    <a:pt x="1129" y="753"/>
                  </a:lnTo>
                  <a:lnTo>
                    <a:pt x="1225" y="768"/>
                  </a:lnTo>
                  <a:lnTo>
                    <a:pt x="1323" y="782"/>
                  </a:lnTo>
                  <a:lnTo>
                    <a:pt x="1421" y="789"/>
                  </a:lnTo>
                  <a:lnTo>
                    <a:pt x="1519" y="795"/>
                  </a:lnTo>
                  <a:lnTo>
                    <a:pt x="1619" y="795"/>
                  </a:lnTo>
                  <a:lnTo>
                    <a:pt x="1717" y="795"/>
                  </a:lnTo>
                  <a:lnTo>
                    <a:pt x="1815" y="789"/>
                  </a:lnTo>
                  <a:lnTo>
                    <a:pt x="1911" y="782"/>
                  </a:lnTo>
                  <a:lnTo>
                    <a:pt x="2009" y="768"/>
                  </a:lnTo>
                  <a:lnTo>
                    <a:pt x="2105" y="755"/>
                  </a:lnTo>
                  <a:lnTo>
                    <a:pt x="2201" y="736"/>
                  </a:lnTo>
                  <a:lnTo>
                    <a:pt x="2297" y="715"/>
                  </a:lnTo>
                  <a:lnTo>
                    <a:pt x="2391" y="690"/>
                  </a:lnTo>
                  <a:lnTo>
                    <a:pt x="2391" y="507"/>
                  </a:lnTo>
                  <a:lnTo>
                    <a:pt x="2393" y="498"/>
                  </a:lnTo>
                  <a:lnTo>
                    <a:pt x="2397" y="490"/>
                  </a:lnTo>
                  <a:lnTo>
                    <a:pt x="2404" y="482"/>
                  </a:lnTo>
                  <a:lnTo>
                    <a:pt x="2412" y="478"/>
                  </a:lnTo>
                  <a:lnTo>
                    <a:pt x="2485" y="455"/>
                  </a:lnTo>
                  <a:lnTo>
                    <a:pt x="2558" y="432"/>
                  </a:lnTo>
                  <a:lnTo>
                    <a:pt x="2629" y="405"/>
                  </a:lnTo>
                  <a:lnTo>
                    <a:pt x="2700" y="377"/>
                  </a:lnTo>
                  <a:lnTo>
                    <a:pt x="2771" y="346"/>
                  </a:lnTo>
                  <a:lnTo>
                    <a:pt x="2838" y="315"/>
                  </a:lnTo>
                  <a:lnTo>
                    <a:pt x="2907" y="281"/>
                  </a:lnTo>
                  <a:lnTo>
                    <a:pt x="2973" y="246"/>
                  </a:lnTo>
                  <a:lnTo>
                    <a:pt x="2975" y="219"/>
                  </a:lnTo>
                  <a:lnTo>
                    <a:pt x="2977" y="190"/>
                  </a:lnTo>
                  <a:lnTo>
                    <a:pt x="2979" y="162"/>
                  </a:lnTo>
                  <a:lnTo>
                    <a:pt x="2979" y="133"/>
                  </a:lnTo>
                  <a:lnTo>
                    <a:pt x="2979" y="123"/>
                  </a:lnTo>
                  <a:lnTo>
                    <a:pt x="2982" y="114"/>
                  </a:lnTo>
                  <a:lnTo>
                    <a:pt x="2988" y="104"/>
                  </a:lnTo>
                  <a:lnTo>
                    <a:pt x="2994" y="98"/>
                  </a:lnTo>
                  <a:lnTo>
                    <a:pt x="3184" y="4"/>
                  </a:lnTo>
                  <a:lnTo>
                    <a:pt x="3192" y="0"/>
                  </a:lnTo>
                  <a:lnTo>
                    <a:pt x="3197" y="0"/>
                  </a:lnTo>
                  <a:lnTo>
                    <a:pt x="3205" y="2"/>
                  </a:lnTo>
                  <a:lnTo>
                    <a:pt x="3213" y="4"/>
                  </a:lnTo>
                  <a:lnTo>
                    <a:pt x="3219" y="8"/>
                  </a:lnTo>
                  <a:lnTo>
                    <a:pt x="3222" y="14"/>
                  </a:lnTo>
                  <a:lnTo>
                    <a:pt x="3226" y="21"/>
                  </a:lnTo>
                  <a:lnTo>
                    <a:pt x="3226" y="27"/>
                  </a:lnTo>
                  <a:lnTo>
                    <a:pt x="3228" y="54"/>
                  </a:lnTo>
                  <a:lnTo>
                    <a:pt x="3230" y="79"/>
                  </a:lnTo>
                  <a:lnTo>
                    <a:pt x="3230" y="106"/>
                  </a:lnTo>
                  <a:lnTo>
                    <a:pt x="3230" y="133"/>
                  </a:lnTo>
                  <a:lnTo>
                    <a:pt x="3230" y="177"/>
                  </a:lnTo>
                  <a:lnTo>
                    <a:pt x="3228" y="219"/>
                  </a:lnTo>
                  <a:lnTo>
                    <a:pt x="3224" y="263"/>
                  </a:lnTo>
                  <a:lnTo>
                    <a:pt x="3220" y="307"/>
                  </a:lnTo>
                  <a:lnTo>
                    <a:pt x="3215" y="350"/>
                  </a:lnTo>
                  <a:lnTo>
                    <a:pt x="3209" y="394"/>
                  </a:lnTo>
                  <a:lnTo>
                    <a:pt x="3201" y="436"/>
                  </a:lnTo>
                  <a:lnTo>
                    <a:pt x="3192" y="478"/>
                  </a:lnTo>
                  <a:lnTo>
                    <a:pt x="3182" y="521"/>
                  </a:lnTo>
                  <a:lnTo>
                    <a:pt x="3172" y="563"/>
                  </a:lnTo>
                  <a:lnTo>
                    <a:pt x="3159" y="603"/>
                  </a:lnTo>
                  <a:lnTo>
                    <a:pt x="3146" y="645"/>
                  </a:lnTo>
                  <a:lnTo>
                    <a:pt x="3132" y="686"/>
                  </a:lnTo>
                  <a:lnTo>
                    <a:pt x="3117" y="726"/>
                  </a:lnTo>
                  <a:lnTo>
                    <a:pt x="3101" y="764"/>
                  </a:lnTo>
                  <a:lnTo>
                    <a:pt x="3082" y="805"/>
                  </a:lnTo>
                  <a:lnTo>
                    <a:pt x="3065" y="843"/>
                  </a:lnTo>
                  <a:lnTo>
                    <a:pt x="3046" y="882"/>
                  </a:lnTo>
                  <a:lnTo>
                    <a:pt x="3025" y="920"/>
                  </a:lnTo>
                  <a:lnTo>
                    <a:pt x="3003" y="956"/>
                  </a:lnTo>
                  <a:lnTo>
                    <a:pt x="2980" y="995"/>
                  </a:lnTo>
                  <a:lnTo>
                    <a:pt x="2957" y="1029"/>
                  </a:lnTo>
                  <a:lnTo>
                    <a:pt x="2932" y="1066"/>
                  </a:lnTo>
                  <a:lnTo>
                    <a:pt x="2907" y="1100"/>
                  </a:lnTo>
                  <a:lnTo>
                    <a:pt x="2881" y="1135"/>
                  </a:lnTo>
                  <a:lnTo>
                    <a:pt x="2854" y="1170"/>
                  </a:lnTo>
                  <a:lnTo>
                    <a:pt x="2825" y="1202"/>
                  </a:lnTo>
                  <a:lnTo>
                    <a:pt x="2796" y="1235"/>
                  </a:lnTo>
                  <a:lnTo>
                    <a:pt x="2765" y="1266"/>
                  </a:lnTo>
                  <a:lnTo>
                    <a:pt x="2735" y="1296"/>
                  </a:lnTo>
                  <a:lnTo>
                    <a:pt x="2702" y="1327"/>
                  </a:lnTo>
                  <a:lnTo>
                    <a:pt x="2669" y="1356"/>
                  </a:lnTo>
                  <a:lnTo>
                    <a:pt x="2662" y="1360"/>
                  </a:lnTo>
                  <a:lnTo>
                    <a:pt x="2654" y="1362"/>
                  </a:lnTo>
                  <a:lnTo>
                    <a:pt x="2646" y="1362"/>
                  </a:lnTo>
                  <a:lnTo>
                    <a:pt x="2639" y="1360"/>
                  </a:lnTo>
                  <a:lnTo>
                    <a:pt x="2596" y="1342"/>
                  </a:lnTo>
                  <a:lnTo>
                    <a:pt x="2556" y="1329"/>
                  </a:lnTo>
                  <a:lnTo>
                    <a:pt x="2535" y="1323"/>
                  </a:lnTo>
                  <a:lnTo>
                    <a:pt x="2514" y="1319"/>
                  </a:lnTo>
                  <a:lnTo>
                    <a:pt x="2493" y="1317"/>
                  </a:lnTo>
                  <a:lnTo>
                    <a:pt x="2470" y="1316"/>
                  </a:lnTo>
                  <a:lnTo>
                    <a:pt x="2441" y="1317"/>
                  </a:lnTo>
                  <a:lnTo>
                    <a:pt x="2412" y="1321"/>
                  </a:lnTo>
                  <a:lnTo>
                    <a:pt x="2387" y="1327"/>
                  </a:lnTo>
                  <a:lnTo>
                    <a:pt x="2362" y="1335"/>
                  </a:lnTo>
                  <a:lnTo>
                    <a:pt x="2314" y="1354"/>
                  </a:lnTo>
                  <a:lnTo>
                    <a:pt x="2268" y="1375"/>
                  </a:lnTo>
                  <a:lnTo>
                    <a:pt x="2218" y="1398"/>
                  </a:lnTo>
                  <a:lnTo>
                    <a:pt x="2166" y="1419"/>
                  </a:lnTo>
                  <a:lnTo>
                    <a:pt x="2137" y="1427"/>
                  </a:lnTo>
                  <a:lnTo>
                    <a:pt x="2109" y="1433"/>
                  </a:lnTo>
                  <a:lnTo>
                    <a:pt x="2076" y="1438"/>
                  </a:lnTo>
                  <a:lnTo>
                    <a:pt x="2043" y="1438"/>
                  </a:lnTo>
                  <a:lnTo>
                    <a:pt x="2009" y="1438"/>
                  </a:lnTo>
                  <a:lnTo>
                    <a:pt x="1976" y="1435"/>
                  </a:lnTo>
                  <a:lnTo>
                    <a:pt x="1947" y="1427"/>
                  </a:lnTo>
                  <a:lnTo>
                    <a:pt x="1918" y="1419"/>
                  </a:lnTo>
                  <a:lnTo>
                    <a:pt x="1867" y="1398"/>
                  </a:lnTo>
                  <a:lnTo>
                    <a:pt x="1817" y="1375"/>
                  </a:lnTo>
                  <a:lnTo>
                    <a:pt x="1771" y="1354"/>
                  </a:lnTo>
                  <a:lnTo>
                    <a:pt x="1723" y="1335"/>
                  </a:lnTo>
                  <a:lnTo>
                    <a:pt x="1698" y="1327"/>
                  </a:lnTo>
                  <a:lnTo>
                    <a:pt x="1671" y="1321"/>
                  </a:lnTo>
                  <a:lnTo>
                    <a:pt x="1644" y="1317"/>
                  </a:lnTo>
                  <a:lnTo>
                    <a:pt x="1615" y="1316"/>
                  </a:lnTo>
                  <a:lnTo>
                    <a:pt x="1586" y="1317"/>
                  </a:lnTo>
                  <a:lnTo>
                    <a:pt x="1559" y="1321"/>
                  </a:lnTo>
                  <a:lnTo>
                    <a:pt x="1532" y="1327"/>
                  </a:lnTo>
                  <a:lnTo>
                    <a:pt x="1507" y="1335"/>
                  </a:lnTo>
                  <a:lnTo>
                    <a:pt x="1461" y="1354"/>
                  </a:lnTo>
                  <a:lnTo>
                    <a:pt x="1415" y="1375"/>
                  </a:lnTo>
                  <a:lnTo>
                    <a:pt x="1365" y="1398"/>
                  </a:lnTo>
                  <a:lnTo>
                    <a:pt x="1312" y="1419"/>
                  </a:lnTo>
                  <a:lnTo>
                    <a:pt x="1285" y="1427"/>
                  </a:lnTo>
                  <a:lnTo>
                    <a:pt x="1254" y="1435"/>
                  </a:lnTo>
                  <a:lnTo>
                    <a:pt x="1223" y="1438"/>
                  </a:lnTo>
                  <a:lnTo>
                    <a:pt x="1189" y="1440"/>
                  </a:lnTo>
                  <a:close/>
                  <a:moveTo>
                    <a:pt x="762" y="1258"/>
                  </a:moveTo>
                  <a:lnTo>
                    <a:pt x="797" y="1260"/>
                  </a:lnTo>
                  <a:lnTo>
                    <a:pt x="828" y="1264"/>
                  </a:lnTo>
                  <a:lnTo>
                    <a:pt x="858" y="1271"/>
                  </a:lnTo>
                  <a:lnTo>
                    <a:pt x="885" y="1279"/>
                  </a:lnTo>
                  <a:lnTo>
                    <a:pt x="939" y="1300"/>
                  </a:lnTo>
                  <a:lnTo>
                    <a:pt x="989" y="1323"/>
                  </a:lnTo>
                  <a:lnTo>
                    <a:pt x="1035" y="1344"/>
                  </a:lnTo>
                  <a:lnTo>
                    <a:pt x="1083" y="1364"/>
                  </a:lnTo>
                  <a:lnTo>
                    <a:pt x="1106" y="1371"/>
                  </a:lnTo>
                  <a:lnTo>
                    <a:pt x="1133" y="1377"/>
                  </a:lnTo>
                  <a:lnTo>
                    <a:pt x="1160" y="1381"/>
                  </a:lnTo>
                  <a:lnTo>
                    <a:pt x="1189" y="1381"/>
                  </a:lnTo>
                  <a:lnTo>
                    <a:pt x="1217" y="1381"/>
                  </a:lnTo>
                  <a:lnTo>
                    <a:pt x="1246" y="1377"/>
                  </a:lnTo>
                  <a:lnTo>
                    <a:pt x="1271" y="1371"/>
                  </a:lnTo>
                  <a:lnTo>
                    <a:pt x="1296" y="1364"/>
                  </a:lnTo>
                  <a:lnTo>
                    <a:pt x="1342" y="1344"/>
                  </a:lnTo>
                  <a:lnTo>
                    <a:pt x="1388" y="1323"/>
                  </a:lnTo>
                  <a:lnTo>
                    <a:pt x="1438" y="1300"/>
                  </a:lnTo>
                  <a:lnTo>
                    <a:pt x="1492" y="1279"/>
                  </a:lnTo>
                  <a:lnTo>
                    <a:pt x="1519" y="1271"/>
                  </a:lnTo>
                  <a:lnTo>
                    <a:pt x="1550" y="1264"/>
                  </a:lnTo>
                  <a:lnTo>
                    <a:pt x="1580" y="1260"/>
                  </a:lnTo>
                  <a:lnTo>
                    <a:pt x="1615" y="1258"/>
                  </a:lnTo>
                  <a:lnTo>
                    <a:pt x="1650" y="1260"/>
                  </a:lnTo>
                  <a:lnTo>
                    <a:pt x="1680" y="1264"/>
                  </a:lnTo>
                  <a:lnTo>
                    <a:pt x="1711" y="1269"/>
                  </a:lnTo>
                  <a:lnTo>
                    <a:pt x="1738" y="1279"/>
                  </a:lnTo>
                  <a:lnTo>
                    <a:pt x="1792" y="1298"/>
                  </a:lnTo>
                  <a:lnTo>
                    <a:pt x="1842" y="1323"/>
                  </a:lnTo>
                  <a:lnTo>
                    <a:pt x="1888" y="1344"/>
                  </a:lnTo>
                  <a:lnTo>
                    <a:pt x="1936" y="1364"/>
                  </a:lnTo>
                  <a:lnTo>
                    <a:pt x="1961" y="1371"/>
                  </a:lnTo>
                  <a:lnTo>
                    <a:pt x="1986" y="1377"/>
                  </a:lnTo>
                  <a:lnTo>
                    <a:pt x="2013" y="1379"/>
                  </a:lnTo>
                  <a:lnTo>
                    <a:pt x="2043" y="1381"/>
                  </a:lnTo>
                  <a:lnTo>
                    <a:pt x="2072" y="1379"/>
                  </a:lnTo>
                  <a:lnTo>
                    <a:pt x="2099" y="1377"/>
                  </a:lnTo>
                  <a:lnTo>
                    <a:pt x="2124" y="1371"/>
                  </a:lnTo>
                  <a:lnTo>
                    <a:pt x="2149" y="1364"/>
                  </a:lnTo>
                  <a:lnTo>
                    <a:pt x="2197" y="1344"/>
                  </a:lnTo>
                  <a:lnTo>
                    <a:pt x="2243" y="1323"/>
                  </a:lnTo>
                  <a:lnTo>
                    <a:pt x="2293" y="1298"/>
                  </a:lnTo>
                  <a:lnTo>
                    <a:pt x="2345" y="1279"/>
                  </a:lnTo>
                  <a:lnTo>
                    <a:pt x="2374" y="1269"/>
                  </a:lnTo>
                  <a:lnTo>
                    <a:pt x="2404" y="1264"/>
                  </a:lnTo>
                  <a:lnTo>
                    <a:pt x="2435" y="1260"/>
                  </a:lnTo>
                  <a:lnTo>
                    <a:pt x="2470" y="1258"/>
                  </a:lnTo>
                  <a:lnTo>
                    <a:pt x="2495" y="1260"/>
                  </a:lnTo>
                  <a:lnTo>
                    <a:pt x="2520" y="1262"/>
                  </a:lnTo>
                  <a:lnTo>
                    <a:pt x="2543" y="1266"/>
                  </a:lnTo>
                  <a:lnTo>
                    <a:pt x="2566" y="1271"/>
                  </a:lnTo>
                  <a:lnTo>
                    <a:pt x="2606" y="1283"/>
                  </a:lnTo>
                  <a:lnTo>
                    <a:pt x="2646" y="1300"/>
                  </a:lnTo>
                  <a:lnTo>
                    <a:pt x="2677" y="1271"/>
                  </a:lnTo>
                  <a:lnTo>
                    <a:pt x="2706" y="1243"/>
                  </a:lnTo>
                  <a:lnTo>
                    <a:pt x="2737" y="1214"/>
                  </a:lnTo>
                  <a:lnTo>
                    <a:pt x="2763" y="1183"/>
                  </a:lnTo>
                  <a:lnTo>
                    <a:pt x="2792" y="1152"/>
                  </a:lnTo>
                  <a:lnTo>
                    <a:pt x="2819" y="1120"/>
                  </a:lnTo>
                  <a:lnTo>
                    <a:pt x="2844" y="1087"/>
                  </a:lnTo>
                  <a:lnTo>
                    <a:pt x="2869" y="1054"/>
                  </a:lnTo>
                  <a:lnTo>
                    <a:pt x="2892" y="1022"/>
                  </a:lnTo>
                  <a:lnTo>
                    <a:pt x="2915" y="987"/>
                  </a:lnTo>
                  <a:lnTo>
                    <a:pt x="2938" y="953"/>
                  </a:lnTo>
                  <a:lnTo>
                    <a:pt x="2959" y="918"/>
                  </a:lnTo>
                  <a:lnTo>
                    <a:pt x="2979" y="882"/>
                  </a:lnTo>
                  <a:lnTo>
                    <a:pt x="2998" y="847"/>
                  </a:lnTo>
                  <a:lnTo>
                    <a:pt x="3017" y="809"/>
                  </a:lnTo>
                  <a:lnTo>
                    <a:pt x="3034" y="772"/>
                  </a:lnTo>
                  <a:lnTo>
                    <a:pt x="3050" y="736"/>
                  </a:lnTo>
                  <a:lnTo>
                    <a:pt x="3065" y="697"/>
                  </a:lnTo>
                  <a:lnTo>
                    <a:pt x="3080" y="659"/>
                  </a:lnTo>
                  <a:lnTo>
                    <a:pt x="3094" y="620"/>
                  </a:lnTo>
                  <a:lnTo>
                    <a:pt x="3105" y="580"/>
                  </a:lnTo>
                  <a:lnTo>
                    <a:pt x="3117" y="542"/>
                  </a:lnTo>
                  <a:lnTo>
                    <a:pt x="3126" y="501"/>
                  </a:lnTo>
                  <a:lnTo>
                    <a:pt x="3136" y="461"/>
                  </a:lnTo>
                  <a:lnTo>
                    <a:pt x="3146" y="421"/>
                  </a:lnTo>
                  <a:lnTo>
                    <a:pt x="3151" y="380"/>
                  </a:lnTo>
                  <a:lnTo>
                    <a:pt x="3157" y="340"/>
                  </a:lnTo>
                  <a:lnTo>
                    <a:pt x="3163" y="298"/>
                  </a:lnTo>
                  <a:lnTo>
                    <a:pt x="3167" y="258"/>
                  </a:lnTo>
                  <a:lnTo>
                    <a:pt x="3169" y="215"/>
                  </a:lnTo>
                  <a:lnTo>
                    <a:pt x="3171" y="173"/>
                  </a:lnTo>
                  <a:lnTo>
                    <a:pt x="3172" y="133"/>
                  </a:lnTo>
                  <a:lnTo>
                    <a:pt x="3171" y="104"/>
                  </a:lnTo>
                  <a:lnTo>
                    <a:pt x="3171" y="75"/>
                  </a:lnTo>
                  <a:lnTo>
                    <a:pt x="3036" y="142"/>
                  </a:lnTo>
                  <a:lnTo>
                    <a:pt x="3036" y="175"/>
                  </a:lnTo>
                  <a:lnTo>
                    <a:pt x="3034" y="206"/>
                  </a:lnTo>
                  <a:lnTo>
                    <a:pt x="3032" y="236"/>
                  </a:lnTo>
                  <a:lnTo>
                    <a:pt x="3030" y="267"/>
                  </a:lnTo>
                  <a:lnTo>
                    <a:pt x="3028" y="273"/>
                  </a:lnTo>
                  <a:lnTo>
                    <a:pt x="3027" y="281"/>
                  </a:lnTo>
                  <a:lnTo>
                    <a:pt x="3021" y="284"/>
                  </a:lnTo>
                  <a:lnTo>
                    <a:pt x="3015" y="290"/>
                  </a:lnTo>
                  <a:lnTo>
                    <a:pt x="2948" y="325"/>
                  </a:lnTo>
                  <a:lnTo>
                    <a:pt x="2881" y="359"/>
                  </a:lnTo>
                  <a:lnTo>
                    <a:pt x="2810" y="392"/>
                  </a:lnTo>
                  <a:lnTo>
                    <a:pt x="2740" y="423"/>
                  </a:lnTo>
                  <a:lnTo>
                    <a:pt x="2669" y="451"/>
                  </a:lnTo>
                  <a:lnTo>
                    <a:pt x="2596" y="480"/>
                  </a:lnTo>
                  <a:lnTo>
                    <a:pt x="2523" y="505"/>
                  </a:lnTo>
                  <a:lnTo>
                    <a:pt x="2448" y="528"/>
                  </a:lnTo>
                  <a:lnTo>
                    <a:pt x="2448" y="711"/>
                  </a:lnTo>
                  <a:lnTo>
                    <a:pt x="2448" y="720"/>
                  </a:lnTo>
                  <a:lnTo>
                    <a:pt x="2445" y="728"/>
                  </a:lnTo>
                  <a:lnTo>
                    <a:pt x="2437" y="734"/>
                  </a:lnTo>
                  <a:lnTo>
                    <a:pt x="2429" y="738"/>
                  </a:lnTo>
                  <a:lnTo>
                    <a:pt x="2329" y="766"/>
                  </a:lnTo>
                  <a:lnTo>
                    <a:pt x="2230" y="789"/>
                  </a:lnTo>
                  <a:lnTo>
                    <a:pt x="2130" y="809"/>
                  </a:lnTo>
                  <a:lnTo>
                    <a:pt x="2028" y="826"/>
                  </a:lnTo>
                  <a:lnTo>
                    <a:pt x="1926" y="837"/>
                  </a:lnTo>
                  <a:lnTo>
                    <a:pt x="1824" y="847"/>
                  </a:lnTo>
                  <a:lnTo>
                    <a:pt x="1721" y="853"/>
                  </a:lnTo>
                  <a:lnTo>
                    <a:pt x="1617" y="855"/>
                  </a:lnTo>
                  <a:lnTo>
                    <a:pt x="1515" y="853"/>
                  </a:lnTo>
                  <a:lnTo>
                    <a:pt x="1411" y="847"/>
                  </a:lnTo>
                  <a:lnTo>
                    <a:pt x="1310" y="837"/>
                  </a:lnTo>
                  <a:lnTo>
                    <a:pt x="1206" y="826"/>
                  </a:lnTo>
                  <a:lnTo>
                    <a:pt x="1104" y="809"/>
                  </a:lnTo>
                  <a:lnTo>
                    <a:pt x="1004" y="789"/>
                  </a:lnTo>
                  <a:lnTo>
                    <a:pt x="903" y="764"/>
                  </a:lnTo>
                  <a:lnTo>
                    <a:pt x="803" y="738"/>
                  </a:lnTo>
                  <a:lnTo>
                    <a:pt x="795" y="734"/>
                  </a:lnTo>
                  <a:lnTo>
                    <a:pt x="787" y="728"/>
                  </a:lnTo>
                  <a:lnTo>
                    <a:pt x="783" y="718"/>
                  </a:lnTo>
                  <a:lnTo>
                    <a:pt x="782" y="711"/>
                  </a:lnTo>
                  <a:lnTo>
                    <a:pt x="782" y="528"/>
                  </a:lnTo>
                  <a:lnTo>
                    <a:pt x="709" y="505"/>
                  </a:lnTo>
                  <a:lnTo>
                    <a:pt x="636" y="480"/>
                  </a:lnTo>
                  <a:lnTo>
                    <a:pt x="565" y="453"/>
                  </a:lnTo>
                  <a:lnTo>
                    <a:pt x="493" y="423"/>
                  </a:lnTo>
                  <a:lnTo>
                    <a:pt x="422" y="392"/>
                  </a:lnTo>
                  <a:lnTo>
                    <a:pt x="353" y="359"/>
                  </a:lnTo>
                  <a:lnTo>
                    <a:pt x="284" y="325"/>
                  </a:lnTo>
                  <a:lnTo>
                    <a:pt x="217" y="288"/>
                  </a:lnTo>
                  <a:lnTo>
                    <a:pt x="211" y="284"/>
                  </a:lnTo>
                  <a:lnTo>
                    <a:pt x="205" y="279"/>
                  </a:lnTo>
                  <a:lnTo>
                    <a:pt x="203" y="273"/>
                  </a:lnTo>
                  <a:lnTo>
                    <a:pt x="202" y="265"/>
                  </a:lnTo>
                  <a:lnTo>
                    <a:pt x="198" y="231"/>
                  </a:lnTo>
                  <a:lnTo>
                    <a:pt x="196" y="200"/>
                  </a:lnTo>
                  <a:lnTo>
                    <a:pt x="196" y="171"/>
                  </a:lnTo>
                  <a:lnTo>
                    <a:pt x="194" y="142"/>
                  </a:lnTo>
                  <a:lnTo>
                    <a:pt x="59" y="75"/>
                  </a:lnTo>
                  <a:lnTo>
                    <a:pt x="58" y="104"/>
                  </a:lnTo>
                  <a:lnTo>
                    <a:pt x="58" y="133"/>
                  </a:lnTo>
                  <a:lnTo>
                    <a:pt x="58" y="173"/>
                  </a:lnTo>
                  <a:lnTo>
                    <a:pt x="59" y="215"/>
                  </a:lnTo>
                  <a:lnTo>
                    <a:pt x="63" y="258"/>
                  </a:lnTo>
                  <a:lnTo>
                    <a:pt x="67" y="298"/>
                  </a:lnTo>
                  <a:lnTo>
                    <a:pt x="71" y="340"/>
                  </a:lnTo>
                  <a:lnTo>
                    <a:pt x="77" y="380"/>
                  </a:lnTo>
                  <a:lnTo>
                    <a:pt x="84" y="421"/>
                  </a:lnTo>
                  <a:lnTo>
                    <a:pt x="92" y="461"/>
                  </a:lnTo>
                  <a:lnTo>
                    <a:pt x="102" y="501"/>
                  </a:lnTo>
                  <a:lnTo>
                    <a:pt x="113" y="542"/>
                  </a:lnTo>
                  <a:lnTo>
                    <a:pt x="123" y="580"/>
                  </a:lnTo>
                  <a:lnTo>
                    <a:pt x="136" y="620"/>
                  </a:lnTo>
                  <a:lnTo>
                    <a:pt x="150" y="659"/>
                  </a:lnTo>
                  <a:lnTo>
                    <a:pt x="163" y="697"/>
                  </a:lnTo>
                  <a:lnTo>
                    <a:pt x="179" y="736"/>
                  </a:lnTo>
                  <a:lnTo>
                    <a:pt x="196" y="772"/>
                  </a:lnTo>
                  <a:lnTo>
                    <a:pt x="213" y="811"/>
                  </a:lnTo>
                  <a:lnTo>
                    <a:pt x="230" y="847"/>
                  </a:lnTo>
                  <a:lnTo>
                    <a:pt x="250" y="882"/>
                  </a:lnTo>
                  <a:lnTo>
                    <a:pt x="271" y="918"/>
                  </a:lnTo>
                  <a:lnTo>
                    <a:pt x="292" y="953"/>
                  </a:lnTo>
                  <a:lnTo>
                    <a:pt x="315" y="987"/>
                  </a:lnTo>
                  <a:lnTo>
                    <a:pt x="338" y="1022"/>
                  </a:lnTo>
                  <a:lnTo>
                    <a:pt x="361" y="1054"/>
                  </a:lnTo>
                  <a:lnTo>
                    <a:pt x="386" y="1089"/>
                  </a:lnTo>
                  <a:lnTo>
                    <a:pt x="411" y="1120"/>
                  </a:lnTo>
                  <a:lnTo>
                    <a:pt x="438" y="1152"/>
                  </a:lnTo>
                  <a:lnTo>
                    <a:pt x="467" y="1183"/>
                  </a:lnTo>
                  <a:lnTo>
                    <a:pt x="495" y="1214"/>
                  </a:lnTo>
                  <a:lnTo>
                    <a:pt x="524" y="1243"/>
                  </a:lnTo>
                  <a:lnTo>
                    <a:pt x="555" y="1271"/>
                  </a:lnTo>
                  <a:lnTo>
                    <a:pt x="586" y="1300"/>
                  </a:lnTo>
                  <a:lnTo>
                    <a:pt x="624" y="1285"/>
                  </a:lnTo>
                  <a:lnTo>
                    <a:pt x="666" y="1271"/>
                  </a:lnTo>
                  <a:lnTo>
                    <a:pt x="689" y="1266"/>
                  </a:lnTo>
                  <a:lnTo>
                    <a:pt x="712" y="1262"/>
                  </a:lnTo>
                  <a:lnTo>
                    <a:pt x="737" y="1260"/>
                  </a:lnTo>
                  <a:lnTo>
                    <a:pt x="762" y="1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20"/>
            <p:cNvSpPr>
              <a:spLocks/>
            </p:cNvSpPr>
            <p:nvPr userDrawn="1"/>
          </p:nvSpPr>
          <p:spPr bwMode="black">
            <a:xfrm>
              <a:off x="7382321" y="4914928"/>
              <a:ext cx="832866" cy="20191"/>
            </a:xfrm>
            <a:custGeom>
              <a:avLst/>
              <a:gdLst>
                <a:gd name="T0" fmla="*/ 1629 w 1650"/>
                <a:gd name="T1" fmla="*/ 40 h 40"/>
                <a:gd name="T2" fmla="*/ 21 w 1650"/>
                <a:gd name="T3" fmla="*/ 40 h 40"/>
                <a:gd name="T4" fmla="*/ 11 w 1650"/>
                <a:gd name="T5" fmla="*/ 39 h 40"/>
                <a:gd name="T6" fmla="*/ 6 w 1650"/>
                <a:gd name="T7" fmla="*/ 35 h 40"/>
                <a:gd name="T8" fmla="*/ 2 w 1650"/>
                <a:gd name="T9" fmla="*/ 29 h 40"/>
                <a:gd name="T10" fmla="*/ 0 w 1650"/>
                <a:gd name="T11" fmla="*/ 19 h 40"/>
                <a:gd name="T12" fmla="*/ 2 w 1650"/>
                <a:gd name="T13" fmla="*/ 12 h 40"/>
                <a:gd name="T14" fmla="*/ 6 w 1650"/>
                <a:gd name="T15" fmla="*/ 6 h 40"/>
                <a:gd name="T16" fmla="*/ 11 w 1650"/>
                <a:gd name="T17" fmla="*/ 0 h 40"/>
                <a:gd name="T18" fmla="*/ 21 w 1650"/>
                <a:gd name="T19" fmla="*/ 0 h 40"/>
                <a:gd name="T20" fmla="*/ 1629 w 1650"/>
                <a:gd name="T21" fmla="*/ 0 h 40"/>
                <a:gd name="T22" fmla="*/ 1638 w 1650"/>
                <a:gd name="T23" fmla="*/ 0 h 40"/>
                <a:gd name="T24" fmla="*/ 1644 w 1650"/>
                <a:gd name="T25" fmla="*/ 6 h 40"/>
                <a:gd name="T26" fmla="*/ 1650 w 1650"/>
                <a:gd name="T27" fmla="*/ 12 h 40"/>
                <a:gd name="T28" fmla="*/ 1650 w 1650"/>
                <a:gd name="T29" fmla="*/ 19 h 40"/>
                <a:gd name="T30" fmla="*/ 1650 w 1650"/>
                <a:gd name="T31" fmla="*/ 29 h 40"/>
                <a:gd name="T32" fmla="*/ 1644 w 1650"/>
                <a:gd name="T33" fmla="*/ 35 h 40"/>
                <a:gd name="T34" fmla="*/ 1638 w 1650"/>
                <a:gd name="T35" fmla="*/ 39 h 40"/>
                <a:gd name="T36" fmla="*/ 1629 w 1650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0" h="40">
                  <a:moveTo>
                    <a:pt x="1629" y="40"/>
                  </a:moveTo>
                  <a:lnTo>
                    <a:pt x="21" y="40"/>
                  </a:lnTo>
                  <a:lnTo>
                    <a:pt x="11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629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0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2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21"/>
            <p:cNvSpPr>
              <a:spLocks noEditPoints="1"/>
            </p:cNvSpPr>
            <p:nvPr userDrawn="1"/>
          </p:nvSpPr>
          <p:spPr bwMode="black">
            <a:xfrm>
              <a:off x="7965832" y="4723116"/>
              <a:ext cx="117106" cy="117106"/>
            </a:xfrm>
            <a:custGeom>
              <a:avLst/>
              <a:gdLst>
                <a:gd name="T0" fmla="*/ 104 w 232"/>
                <a:gd name="T1" fmla="*/ 232 h 232"/>
                <a:gd name="T2" fmla="*/ 81 w 232"/>
                <a:gd name="T3" fmla="*/ 228 h 232"/>
                <a:gd name="T4" fmla="*/ 60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4 w 232"/>
                <a:gd name="T11" fmla="*/ 173 h 232"/>
                <a:gd name="T12" fmla="*/ 6 w 232"/>
                <a:gd name="T13" fmla="*/ 152 h 232"/>
                <a:gd name="T14" fmla="*/ 0 w 232"/>
                <a:gd name="T15" fmla="*/ 129 h 232"/>
                <a:gd name="T16" fmla="*/ 0 w 232"/>
                <a:gd name="T17" fmla="*/ 106 h 232"/>
                <a:gd name="T18" fmla="*/ 6 w 232"/>
                <a:gd name="T19" fmla="*/ 82 h 232"/>
                <a:gd name="T20" fmla="*/ 14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0 w 232"/>
                <a:gd name="T27" fmla="*/ 15 h 232"/>
                <a:gd name="T28" fmla="*/ 81 w 232"/>
                <a:gd name="T29" fmla="*/ 6 h 232"/>
                <a:gd name="T30" fmla="*/ 104 w 232"/>
                <a:gd name="T31" fmla="*/ 2 h 232"/>
                <a:gd name="T32" fmla="*/ 127 w 232"/>
                <a:gd name="T33" fmla="*/ 2 h 232"/>
                <a:gd name="T34" fmla="*/ 150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6 w 232"/>
                <a:gd name="T41" fmla="*/ 42 h 232"/>
                <a:gd name="T42" fmla="*/ 219 w 232"/>
                <a:gd name="T43" fmla="*/ 61 h 232"/>
                <a:gd name="T44" fmla="*/ 227 w 232"/>
                <a:gd name="T45" fmla="*/ 82 h 232"/>
                <a:gd name="T46" fmla="*/ 232 w 232"/>
                <a:gd name="T47" fmla="*/ 106 h 232"/>
                <a:gd name="T48" fmla="*/ 232 w 232"/>
                <a:gd name="T49" fmla="*/ 129 h 232"/>
                <a:gd name="T50" fmla="*/ 227 w 232"/>
                <a:gd name="T51" fmla="*/ 152 h 232"/>
                <a:gd name="T52" fmla="*/ 219 w 232"/>
                <a:gd name="T53" fmla="*/ 173 h 232"/>
                <a:gd name="T54" fmla="*/ 206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50 w 232"/>
                <a:gd name="T61" fmla="*/ 228 h 232"/>
                <a:gd name="T62" fmla="*/ 127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4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4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4" y="232"/>
                  </a:lnTo>
                  <a:lnTo>
                    <a:pt x="92" y="230"/>
                  </a:lnTo>
                  <a:lnTo>
                    <a:pt x="81" y="228"/>
                  </a:lnTo>
                  <a:lnTo>
                    <a:pt x="71" y="225"/>
                  </a:lnTo>
                  <a:lnTo>
                    <a:pt x="60" y="219"/>
                  </a:lnTo>
                  <a:lnTo>
                    <a:pt x="52" y="213"/>
                  </a:lnTo>
                  <a:lnTo>
                    <a:pt x="42" y="207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4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4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7" y="2"/>
                  </a:lnTo>
                  <a:lnTo>
                    <a:pt x="140" y="4"/>
                  </a:lnTo>
                  <a:lnTo>
                    <a:pt x="150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1" y="21"/>
                  </a:lnTo>
                  <a:lnTo>
                    <a:pt x="190" y="27"/>
                  </a:lnTo>
                  <a:lnTo>
                    <a:pt x="198" y="34"/>
                  </a:lnTo>
                  <a:lnTo>
                    <a:pt x="206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3" y="71"/>
                  </a:lnTo>
                  <a:lnTo>
                    <a:pt x="227" y="82"/>
                  </a:lnTo>
                  <a:lnTo>
                    <a:pt x="231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1" y="140"/>
                  </a:lnTo>
                  <a:lnTo>
                    <a:pt x="227" y="152"/>
                  </a:lnTo>
                  <a:lnTo>
                    <a:pt x="223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6" y="190"/>
                  </a:lnTo>
                  <a:lnTo>
                    <a:pt x="198" y="200"/>
                  </a:lnTo>
                  <a:lnTo>
                    <a:pt x="190" y="207"/>
                  </a:lnTo>
                  <a:lnTo>
                    <a:pt x="181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50" y="228"/>
                  </a:lnTo>
                  <a:lnTo>
                    <a:pt x="140" y="230"/>
                  </a:lnTo>
                  <a:lnTo>
                    <a:pt x="127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0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4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4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0" y="190"/>
                  </a:lnTo>
                  <a:lnTo>
                    <a:pt x="115" y="192"/>
                  </a:lnTo>
                  <a:lnTo>
                    <a:pt x="131" y="190"/>
                  </a:lnTo>
                  <a:lnTo>
                    <a:pt x="144" y="186"/>
                  </a:lnTo>
                  <a:lnTo>
                    <a:pt x="158" y="178"/>
                  </a:lnTo>
                  <a:lnTo>
                    <a:pt x="169" y="169"/>
                  </a:lnTo>
                  <a:lnTo>
                    <a:pt x="177" y="159"/>
                  </a:lnTo>
                  <a:lnTo>
                    <a:pt x="184" y="146"/>
                  </a:lnTo>
                  <a:lnTo>
                    <a:pt x="188" y="132"/>
                  </a:lnTo>
                  <a:lnTo>
                    <a:pt x="190" y="117"/>
                  </a:lnTo>
                  <a:lnTo>
                    <a:pt x="188" y="102"/>
                  </a:lnTo>
                  <a:lnTo>
                    <a:pt x="184" y="88"/>
                  </a:lnTo>
                  <a:lnTo>
                    <a:pt x="177" y="75"/>
                  </a:lnTo>
                  <a:lnTo>
                    <a:pt x="169" y="63"/>
                  </a:lnTo>
                  <a:lnTo>
                    <a:pt x="158" y="56"/>
                  </a:lnTo>
                  <a:lnTo>
                    <a:pt x="144" y="48"/>
                  </a:lnTo>
                  <a:lnTo>
                    <a:pt x="131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22"/>
            <p:cNvSpPr>
              <a:spLocks noEditPoints="1"/>
            </p:cNvSpPr>
            <p:nvPr userDrawn="1"/>
          </p:nvSpPr>
          <p:spPr bwMode="black">
            <a:xfrm>
              <a:off x="7514065" y="4723116"/>
              <a:ext cx="118116" cy="117106"/>
            </a:xfrm>
            <a:custGeom>
              <a:avLst/>
              <a:gdLst>
                <a:gd name="T0" fmla="*/ 106 w 234"/>
                <a:gd name="T1" fmla="*/ 232 h 232"/>
                <a:gd name="T2" fmla="*/ 83 w 234"/>
                <a:gd name="T3" fmla="*/ 228 h 232"/>
                <a:gd name="T4" fmla="*/ 62 w 234"/>
                <a:gd name="T5" fmla="*/ 219 h 232"/>
                <a:gd name="T6" fmla="*/ 44 w 234"/>
                <a:gd name="T7" fmla="*/ 205 h 232"/>
                <a:gd name="T8" fmla="*/ 27 w 234"/>
                <a:gd name="T9" fmla="*/ 190 h 232"/>
                <a:gd name="T10" fmla="*/ 16 w 234"/>
                <a:gd name="T11" fmla="*/ 173 h 232"/>
                <a:gd name="T12" fmla="*/ 6 w 234"/>
                <a:gd name="T13" fmla="*/ 152 h 232"/>
                <a:gd name="T14" fmla="*/ 2 w 234"/>
                <a:gd name="T15" fmla="*/ 129 h 232"/>
                <a:gd name="T16" fmla="*/ 2 w 234"/>
                <a:gd name="T17" fmla="*/ 106 h 232"/>
                <a:gd name="T18" fmla="*/ 6 w 234"/>
                <a:gd name="T19" fmla="*/ 82 h 232"/>
                <a:gd name="T20" fmla="*/ 16 w 234"/>
                <a:gd name="T21" fmla="*/ 61 h 232"/>
                <a:gd name="T22" fmla="*/ 27 w 234"/>
                <a:gd name="T23" fmla="*/ 42 h 232"/>
                <a:gd name="T24" fmla="*/ 44 w 234"/>
                <a:gd name="T25" fmla="*/ 27 h 232"/>
                <a:gd name="T26" fmla="*/ 62 w 234"/>
                <a:gd name="T27" fmla="*/ 15 h 232"/>
                <a:gd name="T28" fmla="*/ 83 w 234"/>
                <a:gd name="T29" fmla="*/ 6 h 232"/>
                <a:gd name="T30" fmla="*/ 106 w 234"/>
                <a:gd name="T31" fmla="*/ 2 h 232"/>
                <a:gd name="T32" fmla="*/ 129 w 234"/>
                <a:gd name="T33" fmla="*/ 2 h 232"/>
                <a:gd name="T34" fmla="*/ 152 w 234"/>
                <a:gd name="T35" fmla="*/ 6 h 232"/>
                <a:gd name="T36" fmla="*/ 173 w 234"/>
                <a:gd name="T37" fmla="*/ 15 h 232"/>
                <a:gd name="T38" fmla="*/ 192 w 234"/>
                <a:gd name="T39" fmla="*/ 27 h 232"/>
                <a:gd name="T40" fmla="*/ 208 w 234"/>
                <a:gd name="T41" fmla="*/ 42 h 232"/>
                <a:gd name="T42" fmla="*/ 219 w 234"/>
                <a:gd name="T43" fmla="*/ 61 h 232"/>
                <a:gd name="T44" fmla="*/ 229 w 234"/>
                <a:gd name="T45" fmla="*/ 82 h 232"/>
                <a:gd name="T46" fmla="*/ 233 w 234"/>
                <a:gd name="T47" fmla="*/ 106 h 232"/>
                <a:gd name="T48" fmla="*/ 233 w 234"/>
                <a:gd name="T49" fmla="*/ 129 h 232"/>
                <a:gd name="T50" fmla="*/ 229 w 234"/>
                <a:gd name="T51" fmla="*/ 152 h 232"/>
                <a:gd name="T52" fmla="*/ 219 w 234"/>
                <a:gd name="T53" fmla="*/ 173 h 232"/>
                <a:gd name="T54" fmla="*/ 208 w 234"/>
                <a:gd name="T55" fmla="*/ 190 h 232"/>
                <a:gd name="T56" fmla="*/ 192 w 234"/>
                <a:gd name="T57" fmla="*/ 205 h 232"/>
                <a:gd name="T58" fmla="*/ 173 w 234"/>
                <a:gd name="T59" fmla="*/ 219 h 232"/>
                <a:gd name="T60" fmla="*/ 152 w 234"/>
                <a:gd name="T61" fmla="*/ 228 h 232"/>
                <a:gd name="T62" fmla="*/ 129 w 234"/>
                <a:gd name="T63" fmla="*/ 232 h 232"/>
                <a:gd name="T64" fmla="*/ 117 w 234"/>
                <a:gd name="T65" fmla="*/ 42 h 232"/>
                <a:gd name="T66" fmla="*/ 88 w 234"/>
                <a:gd name="T67" fmla="*/ 48 h 232"/>
                <a:gd name="T68" fmla="*/ 65 w 234"/>
                <a:gd name="T69" fmla="*/ 63 h 232"/>
                <a:gd name="T70" fmla="*/ 48 w 234"/>
                <a:gd name="T71" fmla="*/ 88 h 232"/>
                <a:gd name="T72" fmla="*/ 42 w 234"/>
                <a:gd name="T73" fmla="*/ 117 h 232"/>
                <a:gd name="T74" fmla="*/ 48 w 234"/>
                <a:gd name="T75" fmla="*/ 146 h 232"/>
                <a:gd name="T76" fmla="*/ 65 w 234"/>
                <a:gd name="T77" fmla="*/ 169 h 232"/>
                <a:gd name="T78" fmla="*/ 88 w 234"/>
                <a:gd name="T79" fmla="*/ 184 h 232"/>
                <a:gd name="T80" fmla="*/ 117 w 234"/>
                <a:gd name="T81" fmla="*/ 192 h 232"/>
                <a:gd name="T82" fmla="*/ 146 w 234"/>
                <a:gd name="T83" fmla="*/ 184 h 232"/>
                <a:gd name="T84" fmla="*/ 171 w 234"/>
                <a:gd name="T85" fmla="*/ 169 h 232"/>
                <a:gd name="T86" fmla="*/ 186 w 234"/>
                <a:gd name="T87" fmla="*/ 146 h 232"/>
                <a:gd name="T88" fmla="*/ 192 w 234"/>
                <a:gd name="T89" fmla="*/ 117 h 232"/>
                <a:gd name="T90" fmla="*/ 186 w 234"/>
                <a:gd name="T91" fmla="*/ 88 h 232"/>
                <a:gd name="T92" fmla="*/ 171 w 234"/>
                <a:gd name="T93" fmla="*/ 63 h 232"/>
                <a:gd name="T94" fmla="*/ 146 w 234"/>
                <a:gd name="T95" fmla="*/ 48 h 232"/>
                <a:gd name="T96" fmla="*/ 117 w 234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32">
                  <a:moveTo>
                    <a:pt x="117" y="232"/>
                  </a:moveTo>
                  <a:lnTo>
                    <a:pt x="106" y="232"/>
                  </a:lnTo>
                  <a:lnTo>
                    <a:pt x="94" y="230"/>
                  </a:lnTo>
                  <a:lnTo>
                    <a:pt x="83" y="228"/>
                  </a:lnTo>
                  <a:lnTo>
                    <a:pt x="73" y="225"/>
                  </a:lnTo>
                  <a:lnTo>
                    <a:pt x="62" y="219"/>
                  </a:lnTo>
                  <a:lnTo>
                    <a:pt x="52" y="213"/>
                  </a:lnTo>
                  <a:lnTo>
                    <a:pt x="44" y="205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21" y="182"/>
                  </a:lnTo>
                  <a:lnTo>
                    <a:pt x="16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4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4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6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3" y="6"/>
                  </a:lnTo>
                  <a:lnTo>
                    <a:pt x="94" y="2"/>
                  </a:lnTo>
                  <a:lnTo>
                    <a:pt x="106" y="2"/>
                  </a:lnTo>
                  <a:lnTo>
                    <a:pt x="117" y="0"/>
                  </a:lnTo>
                  <a:lnTo>
                    <a:pt x="129" y="2"/>
                  </a:lnTo>
                  <a:lnTo>
                    <a:pt x="140" y="2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7"/>
                  </a:lnTo>
                  <a:lnTo>
                    <a:pt x="200" y="34"/>
                  </a:lnTo>
                  <a:lnTo>
                    <a:pt x="208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5" y="71"/>
                  </a:lnTo>
                  <a:lnTo>
                    <a:pt x="229" y="82"/>
                  </a:lnTo>
                  <a:lnTo>
                    <a:pt x="231" y="94"/>
                  </a:lnTo>
                  <a:lnTo>
                    <a:pt x="233" y="106"/>
                  </a:lnTo>
                  <a:lnTo>
                    <a:pt x="234" y="117"/>
                  </a:lnTo>
                  <a:lnTo>
                    <a:pt x="233" y="129"/>
                  </a:lnTo>
                  <a:lnTo>
                    <a:pt x="231" y="140"/>
                  </a:lnTo>
                  <a:lnTo>
                    <a:pt x="229" y="152"/>
                  </a:lnTo>
                  <a:lnTo>
                    <a:pt x="225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8" y="190"/>
                  </a:lnTo>
                  <a:lnTo>
                    <a:pt x="200" y="200"/>
                  </a:lnTo>
                  <a:lnTo>
                    <a:pt x="192" y="205"/>
                  </a:lnTo>
                  <a:lnTo>
                    <a:pt x="183" y="213"/>
                  </a:lnTo>
                  <a:lnTo>
                    <a:pt x="173" y="219"/>
                  </a:lnTo>
                  <a:lnTo>
                    <a:pt x="163" y="225"/>
                  </a:lnTo>
                  <a:lnTo>
                    <a:pt x="152" y="228"/>
                  </a:lnTo>
                  <a:lnTo>
                    <a:pt x="140" y="230"/>
                  </a:lnTo>
                  <a:lnTo>
                    <a:pt x="129" y="232"/>
                  </a:lnTo>
                  <a:lnTo>
                    <a:pt x="117" y="232"/>
                  </a:lnTo>
                  <a:close/>
                  <a:moveTo>
                    <a:pt x="117" y="42"/>
                  </a:moveTo>
                  <a:lnTo>
                    <a:pt x="102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5" y="63"/>
                  </a:lnTo>
                  <a:lnTo>
                    <a:pt x="56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6" y="157"/>
                  </a:lnTo>
                  <a:lnTo>
                    <a:pt x="65" y="169"/>
                  </a:lnTo>
                  <a:lnTo>
                    <a:pt x="75" y="178"/>
                  </a:lnTo>
                  <a:lnTo>
                    <a:pt x="88" y="184"/>
                  </a:lnTo>
                  <a:lnTo>
                    <a:pt x="102" y="190"/>
                  </a:lnTo>
                  <a:lnTo>
                    <a:pt x="117" y="192"/>
                  </a:lnTo>
                  <a:lnTo>
                    <a:pt x="133" y="190"/>
                  </a:lnTo>
                  <a:lnTo>
                    <a:pt x="146" y="184"/>
                  </a:lnTo>
                  <a:lnTo>
                    <a:pt x="160" y="178"/>
                  </a:lnTo>
                  <a:lnTo>
                    <a:pt x="171" y="169"/>
                  </a:lnTo>
                  <a:lnTo>
                    <a:pt x="179" y="157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9" y="75"/>
                  </a:lnTo>
                  <a:lnTo>
                    <a:pt x="171" y="63"/>
                  </a:lnTo>
                  <a:lnTo>
                    <a:pt x="160" y="56"/>
                  </a:lnTo>
                  <a:lnTo>
                    <a:pt x="146" y="48"/>
                  </a:lnTo>
                  <a:lnTo>
                    <a:pt x="133" y="44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36"/>
            <p:cNvSpPr>
              <a:spLocks/>
            </p:cNvSpPr>
            <p:nvPr userDrawn="1"/>
          </p:nvSpPr>
          <p:spPr bwMode="black">
            <a:xfrm>
              <a:off x="6841210" y="5743756"/>
              <a:ext cx="1911050" cy="89849"/>
            </a:xfrm>
            <a:custGeom>
              <a:avLst/>
              <a:gdLst>
                <a:gd name="T0" fmla="*/ 110 w 3786"/>
                <a:gd name="T1" fmla="*/ 63 h 178"/>
                <a:gd name="T2" fmla="*/ 215 w 3786"/>
                <a:gd name="T3" fmla="*/ 56 h 178"/>
                <a:gd name="T4" fmla="*/ 342 w 3786"/>
                <a:gd name="T5" fmla="*/ 92 h 178"/>
                <a:gd name="T6" fmla="*/ 463 w 3786"/>
                <a:gd name="T7" fmla="*/ 148 h 178"/>
                <a:gd name="T8" fmla="*/ 578 w 3786"/>
                <a:gd name="T9" fmla="*/ 177 h 178"/>
                <a:gd name="T10" fmla="*/ 707 w 3786"/>
                <a:gd name="T11" fmla="*/ 165 h 178"/>
                <a:gd name="T12" fmla="*/ 884 w 3786"/>
                <a:gd name="T13" fmla="*/ 92 h 178"/>
                <a:gd name="T14" fmla="*/ 1011 w 3786"/>
                <a:gd name="T15" fmla="*/ 56 h 178"/>
                <a:gd name="T16" fmla="*/ 1122 w 3786"/>
                <a:gd name="T17" fmla="*/ 65 h 178"/>
                <a:gd name="T18" fmla="*/ 1291 w 3786"/>
                <a:gd name="T19" fmla="*/ 136 h 178"/>
                <a:gd name="T20" fmla="*/ 1433 w 3786"/>
                <a:gd name="T21" fmla="*/ 177 h 178"/>
                <a:gd name="T22" fmla="*/ 1562 w 3786"/>
                <a:gd name="T23" fmla="*/ 165 h 178"/>
                <a:gd name="T24" fmla="*/ 1738 w 3786"/>
                <a:gd name="T25" fmla="*/ 92 h 178"/>
                <a:gd name="T26" fmla="*/ 1863 w 3786"/>
                <a:gd name="T27" fmla="*/ 56 h 178"/>
                <a:gd name="T28" fmla="*/ 1975 w 3786"/>
                <a:gd name="T29" fmla="*/ 65 h 178"/>
                <a:gd name="T30" fmla="*/ 2144 w 3786"/>
                <a:gd name="T31" fmla="*/ 136 h 178"/>
                <a:gd name="T32" fmla="*/ 2286 w 3786"/>
                <a:gd name="T33" fmla="*/ 177 h 178"/>
                <a:gd name="T34" fmla="*/ 2414 w 3786"/>
                <a:gd name="T35" fmla="*/ 165 h 178"/>
                <a:gd name="T36" fmla="*/ 2591 w 3786"/>
                <a:gd name="T37" fmla="*/ 92 h 178"/>
                <a:gd name="T38" fmla="*/ 2718 w 3786"/>
                <a:gd name="T39" fmla="*/ 56 h 178"/>
                <a:gd name="T40" fmla="*/ 2829 w 3786"/>
                <a:gd name="T41" fmla="*/ 65 h 178"/>
                <a:gd name="T42" fmla="*/ 2996 w 3786"/>
                <a:gd name="T43" fmla="*/ 136 h 178"/>
                <a:gd name="T44" fmla="*/ 3138 w 3786"/>
                <a:gd name="T45" fmla="*/ 177 h 178"/>
                <a:gd name="T46" fmla="*/ 3267 w 3786"/>
                <a:gd name="T47" fmla="*/ 165 h 178"/>
                <a:gd name="T48" fmla="*/ 3442 w 3786"/>
                <a:gd name="T49" fmla="*/ 92 h 178"/>
                <a:gd name="T50" fmla="*/ 3569 w 3786"/>
                <a:gd name="T51" fmla="*/ 56 h 178"/>
                <a:gd name="T52" fmla="*/ 3678 w 3786"/>
                <a:gd name="T53" fmla="*/ 63 h 178"/>
                <a:gd name="T54" fmla="*/ 3786 w 3786"/>
                <a:gd name="T55" fmla="*/ 46 h 178"/>
                <a:gd name="T56" fmla="*/ 3703 w 3786"/>
                <a:gd name="T57" fmla="*/ 13 h 178"/>
                <a:gd name="T58" fmla="*/ 3599 w 3786"/>
                <a:gd name="T59" fmla="*/ 0 h 178"/>
                <a:gd name="T60" fmla="*/ 3474 w 3786"/>
                <a:gd name="T61" fmla="*/ 21 h 178"/>
                <a:gd name="T62" fmla="*/ 3371 w 3786"/>
                <a:gd name="T63" fmla="*/ 65 h 178"/>
                <a:gd name="T64" fmla="*/ 3229 w 3786"/>
                <a:gd name="T65" fmla="*/ 119 h 178"/>
                <a:gd name="T66" fmla="*/ 3115 w 3786"/>
                <a:gd name="T67" fmla="*/ 119 h 178"/>
                <a:gd name="T68" fmla="*/ 2971 w 3786"/>
                <a:gd name="T69" fmla="*/ 65 h 178"/>
                <a:gd name="T70" fmla="*/ 2812 w 3786"/>
                <a:gd name="T71" fmla="*/ 6 h 178"/>
                <a:gd name="T72" fmla="*/ 2681 w 3786"/>
                <a:gd name="T73" fmla="*/ 6 h 178"/>
                <a:gd name="T74" fmla="*/ 2522 w 3786"/>
                <a:gd name="T75" fmla="*/ 65 h 178"/>
                <a:gd name="T76" fmla="*/ 2376 w 3786"/>
                <a:gd name="T77" fmla="*/ 117 h 178"/>
                <a:gd name="T78" fmla="*/ 2263 w 3786"/>
                <a:gd name="T79" fmla="*/ 119 h 178"/>
                <a:gd name="T80" fmla="*/ 2119 w 3786"/>
                <a:gd name="T81" fmla="*/ 65 h 178"/>
                <a:gd name="T82" fmla="*/ 1957 w 3786"/>
                <a:gd name="T83" fmla="*/ 6 h 178"/>
                <a:gd name="T84" fmla="*/ 1827 w 3786"/>
                <a:gd name="T85" fmla="*/ 6 h 178"/>
                <a:gd name="T86" fmla="*/ 1667 w 3786"/>
                <a:gd name="T87" fmla="*/ 65 h 178"/>
                <a:gd name="T88" fmla="*/ 1523 w 3786"/>
                <a:gd name="T89" fmla="*/ 119 h 178"/>
                <a:gd name="T90" fmla="*/ 1410 w 3786"/>
                <a:gd name="T91" fmla="*/ 119 h 178"/>
                <a:gd name="T92" fmla="*/ 1264 w 3786"/>
                <a:gd name="T93" fmla="*/ 65 h 178"/>
                <a:gd name="T94" fmla="*/ 1105 w 3786"/>
                <a:gd name="T95" fmla="*/ 6 h 178"/>
                <a:gd name="T96" fmla="*/ 974 w 3786"/>
                <a:gd name="T97" fmla="*/ 6 h 178"/>
                <a:gd name="T98" fmla="*/ 815 w 3786"/>
                <a:gd name="T99" fmla="*/ 65 h 178"/>
                <a:gd name="T100" fmla="*/ 669 w 3786"/>
                <a:gd name="T101" fmla="*/ 119 h 178"/>
                <a:gd name="T102" fmla="*/ 555 w 3786"/>
                <a:gd name="T103" fmla="*/ 119 h 178"/>
                <a:gd name="T104" fmla="*/ 411 w 3786"/>
                <a:gd name="T105" fmla="*/ 65 h 178"/>
                <a:gd name="T106" fmla="*/ 252 w 3786"/>
                <a:gd name="T107" fmla="*/ 6 h 178"/>
                <a:gd name="T108" fmla="*/ 133 w 3786"/>
                <a:gd name="T109" fmla="*/ 4 h 178"/>
                <a:gd name="T110" fmla="*/ 0 w 3786"/>
                <a:gd name="T111" fmla="*/ 4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6" h="178">
                  <a:moveTo>
                    <a:pt x="0" y="105"/>
                  </a:moveTo>
                  <a:lnTo>
                    <a:pt x="43" y="86"/>
                  </a:lnTo>
                  <a:lnTo>
                    <a:pt x="87" y="69"/>
                  </a:lnTo>
                  <a:lnTo>
                    <a:pt x="110" y="63"/>
                  </a:lnTo>
                  <a:lnTo>
                    <a:pt x="135" y="59"/>
                  </a:lnTo>
                  <a:lnTo>
                    <a:pt x="160" y="56"/>
                  </a:lnTo>
                  <a:lnTo>
                    <a:pt x="187" y="54"/>
                  </a:lnTo>
                  <a:lnTo>
                    <a:pt x="215" y="56"/>
                  </a:lnTo>
                  <a:lnTo>
                    <a:pt x="244" y="59"/>
                  </a:lnTo>
                  <a:lnTo>
                    <a:pt x="269" y="65"/>
                  </a:lnTo>
                  <a:lnTo>
                    <a:pt x="294" y="73"/>
                  </a:lnTo>
                  <a:lnTo>
                    <a:pt x="342" y="92"/>
                  </a:lnTo>
                  <a:lnTo>
                    <a:pt x="388" y="113"/>
                  </a:lnTo>
                  <a:lnTo>
                    <a:pt x="413" y="125"/>
                  </a:lnTo>
                  <a:lnTo>
                    <a:pt x="438" y="136"/>
                  </a:lnTo>
                  <a:lnTo>
                    <a:pt x="463" y="148"/>
                  </a:lnTo>
                  <a:lnTo>
                    <a:pt x="490" y="157"/>
                  </a:lnTo>
                  <a:lnTo>
                    <a:pt x="517" y="165"/>
                  </a:lnTo>
                  <a:lnTo>
                    <a:pt x="548" y="173"/>
                  </a:lnTo>
                  <a:lnTo>
                    <a:pt x="578" y="177"/>
                  </a:lnTo>
                  <a:lnTo>
                    <a:pt x="613" y="178"/>
                  </a:lnTo>
                  <a:lnTo>
                    <a:pt x="646" y="177"/>
                  </a:lnTo>
                  <a:lnTo>
                    <a:pt x="678" y="173"/>
                  </a:lnTo>
                  <a:lnTo>
                    <a:pt x="707" y="165"/>
                  </a:lnTo>
                  <a:lnTo>
                    <a:pt x="736" y="157"/>
                  </a:lnTo>
                  <a:lnTo>
                    <a:pt x="788" y="136"/>
                  </a:lnTo>
                  <a:lnTo>
                    <a:pt x="838" y="113"/>
                  </a:lnTo>
                  <a:lnTo>
                    <a:pt x="884" y="92"/>
                  </a:lnTo>
                  <a:lnTo>
                    <a:pt x="932" y="73"/>
                  </a:lnTo>
                  <a:lnTo>
                    <a:pt x="957" y="65"/>
                  </a:lnTo>
                  <a:lnTo>
                    <a:pt x="984" y="59"/>
                  </a:lnTo>
                  <a:lnTo>
                    <a:pt x="1011" y="56"/>
                  </a:lnTo>
                  <a:lnTo>
                    <a:pt x="1039" y="54"/>
                  </a:lnTo>
                  <a:lnTo>
                    <a:pt x="1068" y="56"/>
                  </a:lnTo>
                  <a:lnTo>
                    <a:pt x="1097" y="59"/>
                  </a:lnTo>
                  <a:lnTo>
                    <a:pt x="1122" y="65"/>
                  </a:lnTo>
                  <a:lnTo>
                    <a:pt x="1147" y="73"/>
                  </a:lnTo>
                  <a:lnTo>
                    <a:pt x="1195" y="92"/>
                  </a:lnTo>
                  <a:lnTo>
                    <a:pt x="1241" y="113"/>
                  </a:lnTo>
                  <a:lnTo>
                    <a:pt x="1291" y="136"/>
                  </a:lnTo>
                  <a:lnTo>
                    <a:pt x="1343" y="157"/>
                  </a:lnTo>
                  <a:lnTo>
                    <a:pt x="1372" y="165"/>
                  </a:lnTo>
                  <a:lnTo>
                    <a:pt x="1400" y="173"/>
                  </a:lnTo>
                  <a:lnTo>
                    <a:pt x="1433" y="177"/>
                  </a:lnTo>
                  <a:lnTo>
                    <a:pt x="1466" y="178"/>
                  </a:lnTo>
                  <a:lnTo>
                    <a:pt x="1500" y="177"/>
                  </a:lnTo>
                  <a:lnTo>
                    <a:pt x="1531" y="173"/>
                  </a:lnTo>
                  <a:lnTo>
                    <a:pt x="1562" y="165"/>
                  </a:lnTo>
                  <a:lnTo>
                    <a:pt x="1589" y="157"/>
                  </a:lnTo>
                  <a:lnTo>
                    <a:pt x="1642" y="136"/>
                  </a:lnTo>
                  <a:lnTo>
                    <a:pt x="1690" y="113"/>
                  </a:lnTo>
                  <a:lnTo>
                    <a:pt x="1738" y="92"/>
                  </a:lnTo>
                  <a:lnTo>
                    <a:pt x="1784" y="73"/>
                  </a:lnTo>
                  <a:lnTo>
                    <a:pt x="1809" y="65"/>
                  </a:lnTo>
                  <a:lnTo>
                    <a:pt x="1836" y="59"/>
                  </a:lnTo>
                  <a:lnTo>
                    <a:pt x="1863" y="56"/>
                  </a:lnTo>
                  <a:lnTo>
                    <a:pt x="1892" y="54"/>
                  </a:lnTo>
                  <a:lnTo>
                    <a:pt x="1923" y="56"/>
                  </a:lnTo>
                  <a:lnTo>
                    <a:pt x="1950" y="59"/>
                  </a:lnTo>
                  <a:lnTo>
                    <a:pt x="1975" y="65"/>
                  </a:lnTo>
                  <a:lnTo>
                    <a:pt x="2000" y="73"/>
                  </a:lnTo>
                  <a:lnTo>
                    <a:pt x="2048" y="92"/>
                  </a:lnTo>
                  <a:lnTo>
                    <a:pt x="2096" y="113"/>
                  </a:lnTo>
                  <a:lnTo>
                    <a:pt x="2144" y="136"/>
                  </a:lnTo>
                  <a:lnTo>
                    <a:pt x="2197" y="157"/>
                  </a:lnTo>
                  <a:lnTo>
                    <a:pt x="2224" y="165"/>
                  </a:lnTo>
                  <a:lnTo>
                    <a:pt x="2255" y="171"/>
                  </a:lnTo>
                  <a:lnTo>
                    <a:pt x="2286" y="177"/>
                  </a:lnTo>
                  <a:lnTo>
                    <a:pt x="2320" y="177"/>
                  </a:lnTo>
                  <a:lnTo>
                    <a:pt x="2353" y="177"/>
                  </a:lnTo>
                  <a:lnTo>
                    <a:pt x="2386" y="171"/>
                  </a:lnTo>
                  <a:lnTo>
                    <a:pt x="2414" y="165"/>
                  </a:lnTo>
                  <a:lnTo>
                    <a:pt x="2443" y="157"/>
                  </a:lnTo>
                  <a:lnTo>
                    <a:pt x="2495" y="136"/>
                  </a:lnTo>
                  <a:lnTo>
                    <a:pt x="2545" y="113"/>
                  </a:lnTo>
                  <a:lnTo>
                    <a:pt x="2591" y="92"/>
                  </a:lnTo>
                  <a:lnTo>
                    <a:pt x="2639" y="73"/>
                  </a:lnTo>
                  <a:lnTo>
                    <a:pt x="2664" y="65"/>
                  </a:lnTo>
                  <a:lnTo>
                    <a:pt x="2689" y="59"/>
                  </a:lnTo>
                  <a:lnTo>
                    <a:pt x="2718" y="56"/>
                  </a:lnTo>
                  <a:lnTo>
                    <a:pt x="2747" y="54"/>
                  </a:lnTo>
                  <a:lnTo>
                    <a:pt x="2775" y="56"/>
                  </a:lnTo>
                  <a:lnTo>
                    <a:pt x="2802" y="59"/>
                  </a:lnTo>
                  <a:lnTo>
                    <a:pt x="2829" y="65"/>
                  </a:lnTo>
                  <a:lnTo>
                    <a:pt x="2854" y="73"/>
                  </a:lnTo>
                  <a:lnTo>
                    <a:pt x="2900" y="92"/>
                  </a:lnTo>
                  <a:lnTo>
                    <a:pt x="2946" y="113"/>
                  </a:lnTo>
                  <a:lnTo>
                    <a:pt x="2996" y="136"/>
                  </a:lnTo>
                  <a:lnTo>
                    <a:pt x="3050" y="157"/>
                  </a:lnTo>
                  <a:lnTo>
                    <a:pt x="3077" y="165"/>
                  </a:lnTo>
                  <a:lnTo>
                    <a:pt x="3108" y="173"/>
                  </a:lnTo>
                  <a:lnTo>
                    <a:pt x="3138" y="177"/>
                  </a:lnTo>
                  <a:lnTo>
                    <a:pt x="3173" y="178"/>
                  </a:lnTo>
                  <a:lnTo>
                    <a:pt x="3206" y="177"/>
                  </a:lnTo>
                  <a:lnTo>
                    <a:pt x="3236" y="173"/>
                  </a:lnTo>
                  <a:lnTo>
                    <a:pt x="3267" y="165"/>
                  </a:lnTo>
                  <a:lnTo>
                    <a:pt x="3294" y="157"/>
                  </a:lnTo>
                  <a:lnTo>
                    <a:pt x="3346" y="136"/>
                  </a:lnTo>
                  <a:lnTo>
                    <a:pt x="3394" y="113"/>
                  </a:lnTo>
                  <a:lnTo>
                    <a:pt x="3442" y="92"/>
                  </a:lnTo>
                  <a:lnTo>
                    <a:pt x="3490" y="73"/>
                  </a:lnTo>
                  <a:lnTo>
                    <a:pt x="3515" y="65"/>
                  </a:lnTo>
                  <a:lnTo>
                    <a:pt x="3542" y="59"/>
                  </a:lnTo>
                  <a:lnTo>
                    <a:pt x="3569" y="56"/>
                  </a:lnTo>
                  <a:lnTo>
                    <a:pt x="3599" y="54"/>
                  </a:lnTo>
                  <a:lnTo>
                    <a:pt x="3628" y="56"/>
                  </a:lnTo>
                  <a:lnTo>
                    <a:pt x="3653" y="57"/>
                  </a:lnTo>
                  <a:lnTo>
                    <a:pt x="3678" y="63"/>
                  </a:lnTo>
                  <a:lnTo>
                    <a:pt x="3701" y="71"/>
                  </a:lnTo>
                  <a:lnTo>
                    <a:pt x="3743" y="88"/>
                  </a:lnTo>
                  <a:lnTo>
                    <a:pt x="3786" y="107"/>
                  </a:lnTo>
                  <a:lnTo>
                    <a:pt x="3786" y="46"/>
                  </a:lnTo>
                  <a:lnTo>
                    <a:pt x="3766" y="38"/>
                  </a:lnTo>
                  <a:lnTo>
                    <a:pt x="3745" y="29"/>
                  </a:lnTo>
                  <a:lnTo>
                    <a:pt x="3724" y="21"/>
                  </a:lnTo>
                  <a:lnTo>
                    <a:pt x="3703" y="13"/>
                  </a:lnTo>
                  <a:lnTo>
                    <a:pt x="3680" y="8"/>
                  </a:lnTo>
                  <a:lnTo>
                    <a:pt x="3655" y="4"/>
                  </a:lnTo>
                  <a:lnTo>
                    <a:pt x="3628" y="2"/>
                  </a:lnTo>
                  <a:lnTo>
                    <a:pt x="3599" y="0"/>
                  </a:lnTo>
                  <a:lnTo>
                    <a:pt x="3565" y="2"/>
                  </a:lnTo>
                  <a:lnTo>
                    <a:pt x="3532" y="6"/>
                  </a:lnTo>
                  <a:lnTo>
                    <a:pt x="3501" y="11"/>
                  </a:lnTo>
                  <a:lnTo>
                    <a:pt x="3474" y="21"/>
                  </a:lnTo>
                  <a:lnTo>
                    <a:pt x="3446" y="31"/>
                  </a:lnTo>
                  <a:lnTo>
                    <a:pt x="3421" y="42"/>
                  </a:lnTo>
                  <a:lnTo>
                    <a:pt x="3396" y="54"/>
                  </a:lnTo>
                  <a:lnTo>
                    <a:pt x="3371" y="65"/>
                  </a:lnTo>
                  <a:lnTo>
                    <a:pt x="3325" y="86"/>
                  </a:lnTo>
                  <a:lnTo>
                    <a:pt x="3279" y="105"/>
                  </a:lnTo>
                  <a:lnTo>
                    <a:pt x="3254" y="113"/>
                  </a:lnTo>
                  <a:lnTo>
                    <a:pt x="3229" y="119"/>
                  </a:lnTo>
                  <a:lnTo>
                    <a:pt x="3202" y="123"/>
                  </a:lnTo>
                  <a:lnTo>
                    <a:pt x="3173" y="123"/>
                  </a:lnTo>
                  <a:lnTo>
                    <a:pt x="3142" y="123"/>
                  </a:lnTo>
                  <a:lnTo>
                    <a:pt x="3115" y="119"/>
                  </a:lnTo>
                  <a:lnTo>
                    <a:pt x="3090" y="113"/>
                  </a:lnTo>
                  <a:lnTo>
                    <a:pt x="3065" y="105"/>
                  </a:lnTo>
                  <a:lnTo>
                    <a:pt x="3017" y="86"/>
                  </a:lnTo>
                  <a:lnTo>
                    <a:pt x="2971" y="65"/>
                  </a:lnTo>
                  <a:lnTo>
                    <a:pt x="2921" y="42"/>
                  </a:lnTo>
                  <a:lnTo>
                    <a:pt x="2870" y="21"/>
                  </a:lnTo>
                  <a:lnTo>
                    <a:pt x="2841" y="13"/>
                  </a:lnTo>
                  <a:lnTo>
                    <a:pt x="2812" y="6"/>
                  </a:lnTo>
                  <a:lnTo>
                    <a:pt x="2779" y="2"/>
                  </a:lnTo>
                  <a:lnTo>
                    <a:pt x="2747" y="0"/>
                  </a:lnTo>
                  <a:lnTo>
                    <a:pt x="2712" y="2"/>
                  </a:lnTo>
                  <a:lnTo>
                    <a:pt x="2681" y="6"/>
                  </a:lnTo>
                  <a:lnTo>
                    <a:pt x="2651" y="11"/>
                  </a:lnTo>
                  <a:lnTo>
                    <a:pt x="2624" y="21"/>
                  </a:lnTo>
                  <a:lnTo>
                    <a:pt x="2570" y="40"/>
                  </a:lnTo>
                  <a:lnTo>
                    <a:pt x="2522" y="65"/>
                  </a:lnTo>
                  <a:lnTo>
                    <a:pt x="2474" y="86"/>
                  </a:lnTo>
                  <a:lnTo>
                    <a:pt x="2428" y="105"/>
                  </a:lnTo>
                  <a:lnTo>
                    <a:pt x="2403" y="113"/>
                  </a:lnTo>
                  <a:lnTo>
                    <a:pt x="2376" y="117"/>
                  </a:lnTo>
                  <a:lnTo>
                    <a:pt x="2349" y="121"/>
                  </a:lnTo>
                  <a:lnTo>
                    <a:pt x="2320" y="123"/>
                  </a:lnTo>
                  <a:lnTo>
                    <a:pt x="2290" y="121"/>
                  </a:lnTo>
                  <a:lnTo>
                    <a:pt x="2263" y="119"/>
                  </a:lnTo>
                  <a:lnTo>
                    <a:pt x="2238" y="113"/>
                  </a:lnTo>
                  <a:lnTo>
                    <a:pt x="2213" y="105"/>
                  </a:lnTo>
                  <a:lnTo>
                    <a:pt x="2165" y="86"/>
                  </a:lnTo>
                  <a:lnTo>
                    <a:pt x="2119" y="65"/>
                  </a:lnTo>
                  <a:lnTo>
                    <a:pt x="2069" y="42"/>
                  </a:lnTo>
                  <a:lnTo>
                    <a:pt x="2015" y="21"/>
                  </a:lnTo>
                  <a:lnTo>
                    <a:pt x="1988" y="11"/>
                  </a:lnTo>
                  <a:lnTo>
                    <a:pt x="1957" y="6"/>
                  </a:lnTo>
                  <a:lnTo>
                    <a:pt x="1927" y="2"/>
                  </a:lnTo>
                  <a:lnTo>
                    <a:pt x="1892" y="0"/>
                  </a:lnTo>
                  <a:lnTo>
                    <a:pt x="1859" y="2"/>
                  </a:lnTo>
                  <a:lnTo>
                    <a:pt x="1827" y="6"/>
                  </a:lnTo>
                  <a:lnTo>
                    <a:pt x="1798" y="13"/>
                  </a:lnTo>
                  <a:lnTo>
                    <a:pt x="1769" y="21"/>
                  </a:lnTo>
                  <a:lnTo>
                    <a:pt x="1717" y="42"/>
                  </a:lnTo>
                  <a:lnTo>
                    <a:pt x="1667" y="65"/>
                  </a:lnTo>
                  <a:lnTo>
                    <a:pt x="1621" y="86"/>
                  </a:lnTo>
                  <a:lnTo>
                    <a:pt x="1573" y="105"/>
                  </a:lnTo>
                  <a:lnTo>
                    <a:pt x="1548" y="113"/>
                  </a:lnTo>
                  <a:lnTo>
                    <a:pt x="1523" y="119"/>
                  </a:lnTo>
                  <a:lnTo>
                    <a:pt x="1494" y="123"/>
                  </a:lnTo>
                  <a:lnTo>
                    <a:pt x="1466" y="123"/>
                  </a:lnTo>
                  <a:lnTo>
                    <a:pt x="1437" y="123"/>
                  </a:lnTo>
                  <a:lnTo>
                    <a:pt x="1410" y="119"/>
                  </a:lnTo>
                  <a:lnTo>
                    <a:pt x="1383" y="113"/>
                  </a:lnTo>
                  <a:lnTo>
                    <a:pt x="1358" y="105"/>
                  </a:lnTo>
                  <a:lnTo>
                    <a:pt x="1310" y="86"/>
                  </a:lnTo>
                  <a:lnTo>
                    <a:pt x="1264" y="65"/>
                  </a:lnTo>
                  <a:lnTo>
                    <a:pt x="1214" y="42"/>
                  </a:lnTo>
                  <a:lnTo>
                    <a:pt x="1162" y="21"/>
                  </a:lnTo>
                  <a:lnTo>
                    <a:pt x="1133" y="13"/>
                  </a:lnTo>
                  <a:lnTo>
                    <a:pt x="1105" y="6"/>
                  </a:lnTo>
                  <a:lnTo>
                    <a:pt x="1074" y="2"/>
                  </a:lnTo>
                  <a:lnTo>
                    <a:pt x="1039" y="0"/>
                  </a:lnTo>
                  <a:lnTo>
                    <a:pt x="1007" y="2"/>
                  </a:lnTo>
                  <a:lnTo>
                    <a:pt x="974" y="6"/>
                  </a:lnTo>
                  <a:lnTo>
                    <a:pt x="945" y="13"/>
                  </a:lnTo>
                  <a:lnTo>
                    <a:pt x="916" y="21"/>
                  </a:lnTo>
                  <a:lnTo>
                    <a:pt x="865" y="42"/>
                  </a:lnTo>
                  <a:lnTo>
                    <a:pt x="815" y="65"/>
                  </a:lnTo>
                  <a:lnTo>
                    <a:pt x="769" y="86"/>
                  </a:lnTo>
                  <a:lnTo>
                    <a:pt x="721" y="105"/>
                  </a:lnTo>
                  <a:lnTo>
                    <a:pt x="696" y="113"/>
                  </a:lnTo>
                  <a:lnTo>
                    <a:pt x="669" y="119"/>
                  </a:lnTo>
                  <a:lnTo>
                    <a:pt x="642" y="123"/>
                  </a:lnTo>
                  <a:lnTo>
                    <a:pt x="613" y="123"/>
                  </a:lnTo>
                  <a:lnTo>
                    <a:pt x="584" y="123"/>
                  </a:lnTo>
                  <a:lnTo>
                    <a:pt x="555" y="119"/>
                  </a:lnTo>
                  <a:lnTo>
                    <a:pt x="530" y="113"/>
                  </a:lnTo>
                  <a:lnTo>
                    <a:pt x="505" y="105"/>
                  </a:lnTo>
                  <a:lnTo>
                    <a:pt x="457" y="86"/>
                  </a:lnTo>
                  <a:lnTo>
                    <a:pt x="411" y="65"/>
                  </a:lnTo>
                  <a:lnTo>
                    <a:pt x="361" y="42"/>
                  </a:lnTo>
                  <a:lnTo>
                    <a:pt x="310" y="21"/>
                  </a:lnTo>
                  <a:lnTo>
                    <a:pt x="281" y="13"/>
                  </a:lnTo>
                  <a:lnTo>
                    <a:pt x="252" y="6"/>
                  </a:lnTo>
                  <a:lnTo>
                    <a:pt x="221" y="2"/>
                  </a:lnTo>
                  <a:lnTo>
                    <a:pt x="187" y="0"/>
                  </a:lnTo>
                  <a:lnTo>
                    <a:pt x="160" y="2"/>
                  </a:lnTo>
                  <a:lnTo>
                    <a:pt x="133" y="4"/>
                  </a:lnTo>
                  <a:lnTo>
                    <a:pt x="108" y="8"/>
                  </a:lnTo>
                  <a:lnTo>
                    <a:pt x="85" y="13"/>
                  </a:lnTo>
                  <a:lnTo>
                    <a:pt x="41" y="29"/>
                  </a:lnTo>
                  <a:lnTo>
                    <a:pt x="0" y="4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6743031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syaani">
    <p:bg>
      <p:bgPr>
        <a:solidFill>
          <a:srgbClr val="05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570653-CCA4-42A7-BCD2-A95901A604EB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8629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oranssi">
    <p:bg>
      <p:bgPr>
        <a:solidFill>
          <a:srgbClr val="FFA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6AFB30-3AA0-42D8-A354-88711A2ED472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1333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punainen">
    <p:bg>
      <p:bgPr>
        <a:solidFill>
          <a:srgbClr val="D10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429" y="224971"/>
            <a:ext cx="8711051" cy="2771981"/>
          </a:xfrm>
        </p:spPr>
        <p:txBody>
          <a:bodyPr anchor="t" anchorCtr="0"/>
          <a:lstStyle>
            <a:lvl1pPr>
              <a:lnSpc>
                <a:spcPct val="85000"/>
              </a:lnSpc>
              <a:defRPr sz="6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3258" y="3272970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E11188-9504-4C2D-8AA1-856F17E463D2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8917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sininen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1589314"/>
            <a:ext cx="7344816" cy="3351854"/>
          </a:xfrm>
        </p:spPr>
        <p:txBody>
          <a:bodyPr anchor="t" anchorCtr="0"/>
          <a:lstStyle>
            <a:lvl1pPr algn="ctr">
              <a:lnSpc>
                <a:spcPct val="105000"/>
              </a:lnSpc>
              <a:defRPr sz="36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37EADD-F65A-4FA0-9C15-116D16F7E65D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6066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syaani">
    <p:bg>
      <p:bgPr>
        <a:solidFill>
          <a:srgbClr val="05C3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1591200"/>
            <a:ext cx="7344816" cy="3351600"/>
          </a:xfrm>
        </p:spPr>
        <p:txBody>
          <a:bodyPr anchor="t" anchorCtr="0"/>
          <a:lstStyle>
            <a:lvl1pPr algn="ctr">
              <a:lnSpc>
                <a:spcPct val="105000"/>
              </a:lnSpc>
              <a:defRPr sz="36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8B09C8-F887-4760-9A37-F861A238BCD5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5265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oranssi">
    <p:bg>
      <p:bgPr>
        <a:solidFill>
          <a:srgbClr val="FFA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1591200"/>
            <a:ext cx="7344816" cy="3351600"/>
          </a:xfrm>
        </p:spPr>
        <p:txBody>
          <a:bodyPr anchor="t" anchorCtr="0"/>
          <a:lstStyle>
            <a:lvl1pPr algn="ctr">
              <a:lnSpc>
                <a:spcPct val="105000"/>
              </a:lnSpc>
              <a:defRPr sz="36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905551F-6F30-4C5E-BD7B-4EFF44AFCED9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5041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punainen">
    <p:bg>
      <p:bgPr>
        <a:solidFill>
          <a:srgbClr val="D100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99592" y="1591200"/>
            <a:ext cx="7344816" cy="3351600"/>
          </a:xfrm>
        </p:spPr>
        <p:txBody>
          <a:bodyPr anchor="t" anchorCtr="0"/>
          <a:lstStyle>
            <a:lvl1pPr algn="ctr">
              <a:lnSpc>
                <a:spcPct val="105000"/>
              </a:lnSpc>
              <a:defRPr sz="3600" b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3BE9D2-58EF-4E6F-BFB3-62CC2262A120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8163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altoku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uorakulmio 87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8" name="Kuva 7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" y="0"/>
            <a:ext cx="9142572" cy="6858000"/>
          </a:xfrm>
          <a:prstGeom prst="rect">
            <a:avLst/>
          </a:prstGeom>
        </p:spPr>
      </p:pic>
      <p:sp>
        <p:nvSpPr>
          <p:cNvPr id="64" name="Tekstin paikkamerkki 63"/>
          <p:cNvSpPr>
            <a:spLocks noGrp="1"/>
          </p:cNvSpPr>
          <p:nvPr>
            <p:ph type="body" sz="quarter" idx="13" hasCustomPrompt="1"/>
          </p:nvPr>
        </p:nvSpPr>
        <p:spPr>
          <a:xfrm>
            <a:off x="4565196" y="3738110"/>
            <a:ext cx="3127375" cy="2844120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200" b="1">
                <a:solidFill>
                  <a:srgbClr val="FFFFFF"/>
                </a:solidFill>
              </a:defRPr>
            </a:lvl1pPr>
            <a:lvl2pPr marL="536575" indent="0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 smtClean="0"/>
              <a:t>Lisää tähän yhteystiedot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B8DA688-A7F6-4B87-90DC-CB264824873D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92821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40"/>
          <p:cNvGrpSpPr>
            <a:grpSpLocks/>
          </p:cNvGrpSpPr>
          <p:nvPr userDrawn="1"/>
        </p:nvGrpSpPr>
        <p:grpSpPr bwMode="auto">
          <a:xfrm>
            <a:off x="0" y="-1588"/>
            <a:ext cx="9150350" cy="6859588"/>
            <a:chOff x="0" y="-1588"/>
            <a:chExt cx="9150350" cy="6859588"/>
          </a:xfrm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8570913" y="4572000"/>
              <a:ext cx="571500" cy="1143000"/>
            </a:xfrm>
            <a:custGeom>
              <a:avLst/>
              <a:gdLst>
                <a:gd name="T0" fmla="*/ 720 w 720"/>
                <a:gd name="T1" fmla="*/ 1440 h 1440"/>
                <a:gd name="T2" fmla="*/ 0 w 720"/>
                <a:gd name="T3" fmla="*/ 1440 h 1440"/>
                <a:gd name="T4" fmla="*/ 0 w 720"/>
                <a:gd name="T5" fmla="*/ 720 h 1440"/>
                <a:gd name="T6" fmla="*/ 720 w 720"/>
                <a:gd name="T7" fmla="*/ 0 h 1440"/>
                <a:gd name="T8" fmla="*/ 720 w 720"/>
                <a:gd name="T9" fmla="*/ 720 h 1440"/>
                <a:gd name="T10" fmla="*/ 720 w 720"/>
                <a:gd name="T11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0" h="1440">
                  <a:moveTo>
                    <a:pt x="720" y="1440"/>
                  </a:moveTo>
                  <a:lnTo>
                    <a:pt x="0" y="1440"/>
                  </a:lnTo>
                  <a:lnTo>
                    <a:pt x="0" y="720"/>
                  </a:lnTo>
                  <a:lnTo>
                    <a:pt x="720" y="0"/>
                  </a:lnTo>
                  <a:lnTo>
                    <a:pt x="720" y="720"/>
                  </a:lnTo>
                  <a:lnTo>
                    <a:pt x="720" y="1440"/>
                  </a:lnTo>
                  <a:close/>
                </a:path>
              </a:pathLst>
            </a:custGeom>
            <a:solidFill>
              <a:srgbClr val="034F6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0" y="2286000"/>
              <a:ext cx="571500" cy="1714500"/>
            </a:xfrm>
            <a:custGeom>
              <a:avLst/>
              <a:gdLst>
                <a:gd name="T0" fmla="*/ 0 w 720"/>
                <a:gd name="T1" fmla="*/ 0 h 2160"/>
                <a:gd name="T2" fmla="*/ 720 w 720"/>
                <a:gd name="T3" fmla="*/ 0 h 2160"/>
                <a:gd name="T4" fmla="*/ 720 w 720"/>
                <a:gd name="T5" fmla="*/ 720 h 2160"/>
                <a:gd name="T6" fmla="*/ 720 w 720"/>
                <a:gd name="T7" fmla="*/ 1440 h 2160"/>
                <a:gd name="T8" fmla="*/ 0 w 720"/>
                <a:gd name="T9" fmla="*/ 2160 h 2160"/>
                <a:gd name="T10" fmla="*/ 0 w 720"/>
                <a:gd name="T11" fmla="*/ 1080 h 2160"/>
                <a:gd name="T12" fmla="*/ 0 w 720"/>
                <a:gd name="T13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2160">
                  <a:moveTo>
                    <a:pt x="0" y="0"/>
                  </a:moveTo>
                  <a:lnTo>
                    <a:pt x="720" y="0"/>
                  </a:lnTo>
                  <a:lnTo>
                    <a:pt x="720" y="720"/>
                  </a:lnTo>
                  <a:lnTo>
                    <a:pt x="720" y="1440"/>
                  </a:lnTo>
                  <a:lnTo>
                    <a:pt x="0" y="2160"/>
                  </a:lnTo>
                  <a:lnTo>
                    <a:pt x="0" y="10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2A7D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8570913" y="1717675"/>
              <a:ext cx="285750" cy="568325"/>
            </a:xfrm>
            <a:custGeom>
              <a:avLst/>
              <a:gdLst>
                <a:gd name="T0" fmla="*/ 358 w 358"/>
                <a:gd name="T1" fmla="*/ 357 h 716"/>
                <a:gd name="T2" fmla="*/ 0 w 358"/>
                <a:gd name="T3" fmla="*/ 716 h 716"/>
                <a:gd name="T4" fmla="*/ 0 w 358"/>
                <a:gd name="T5" fmla="*/ 0 h 716"/>
                <a:gd name="T6" fmla="*/ 358 w 358"/>
                <a:gd name="T7" fmla="*/ 357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" h="716">
                  <a:moveTo>
                    <a:pt x="358" y="357"/>
                  </a:moveTo>
                  <a:lnTo>
                    <a:pt x="0" y="716"/>
                  </a:lnTo>
                  <a:lnTo>
                    <a:pt x="0" y="0"/>
                  </a:lnTo>
                  <a:lnTo>
                    <a:pt x="358" y="357"/>
                  </a:lnTo>
                  <a:close/>
                </a:path>
              </a:pathLst>
            </a:custGeom>
            <a:solidFill>
              <a:srgbClr val="52A7D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8570913" y="2286000"/>
              <a:ext cx="571500" cy="571500"/>
            </a:xfrm>
            <a:custGeom>
              <a:avLst/>
              <a:gdLst>
                <a:gd name="T0" fmla="*/ 720 w 720"/>
                <a:gd name="T1" fmla="*/ 0 h 720"/>
                <a:gd name="T2" fmla="*/ 720 w 720"/>
                <a:gd name="T3" fmla="*/ 720 h 720"/>
                <a:gd name="T4" fmla="*/ 0 w 720"/>
                <a:gd name="T5" fmla="*/ 0 h 720"/>
                <a:gd name="T6" fmla="*/ 720 w 720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720" y="0"/>
                  </a:moveTo>
                  <a:lnTo>
                    <a:pt x="720" y="720"/>
                  </a:lnTo>
                  <a:lnTo>
                    <a:pt x="0" y="0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ECECD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8570913" y="2286000"/>
              <a:ext cx="571500" cy="571500"/>
            </a:xfrm>
            <a:custGeom>
              <a:avLst/>
              <a:gdLst>
                <a:gd name="T0" fmla="*/ 0 w 720"/>
                <a:gd name="T1" fmla="*/ 720 h 720"/>
                <a:gd name="T2" fmla="*/ 720 w 720"/>
                <a:gd name="T3" fmla="*/ 720 h 720"/>
                <a:gd name="T4" fmla="*/ 0 w 720"/>
                <a:gd name="T5" fmla="*/ 0 h 720"/>
                <a:gd name="T6" fmla="*/ 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720"/>
                  </a:moveTo>
                  <a:lnTo>
                    <a:pt x="720" y="720"/>
                  </a:lnTo>
                  <a:lnTo>
                    <a:pt x="0" y="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52A7D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 userDrawn="1"/>
          </p:nvSpPr>
          <p:spPr bwMode="auto">
            <a:xfrm>
              <a:off x="8570913" y="2857500"/>
              <a:ext cx="571500" cy="571500"/>
            </a:xfrm>
            <a:prstGeom prst="rect">
              <a:avLst/>
            </a:prstGeom>
            <a:solidFill>
              <a:srgbClr val="2BB47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 userDrawn="1"/>
          </p:nvSpPr>
          <p:spPr bwMode="auto">
            <a:xfrm>
              <a:off x="8570913" y="3429000"/>
              <a:ext cx="571500" cy="571500"/>
            </a:xfrm>
            <a:prstGeom prst="rect">
              <a:avLst/>
            </a:prstGeom>
            <a:solidFill>
              <a:srgbClr val="0073A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8567738" y="5148263"/>
              <a:ext cx="569912" cy="569912"/>
            </a:xfrm>
            <a:custGeom>
              <a:avLst/>
              <a:gdLst>
                <a:gd name="T0" fmla="*/ 0 w 719"/>
                <a:gd name="T1" fmla="*/ 718 h 718"/>
                <a:gd name="T2" fmla="*/ 719 w 719"/>
                <a:gd name="T3" fmla="*/ 718 h 718"/>
                <a:gd name="T4" fmla="*/ 0 w 719"/>
                <a:gd name="T5" fmla="*/ 0 h 718"/>
                <a:gd name="T6" fmla="*/ 0 w 719"/>
                <a:gd name="T7" fmla="*/ 718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718">
                  <a:moveTo>
                    <a:pt x="0" y="718"/>
                  </a:moveTo>
                  <a:lnTo>
                    <a:pt x="719" y="718"/>
                  </a:lnTo>
                  <a:lnTo>
                    <a:pt x="0" y="0"/>
                  </a:lnTo>
                  <a:lnTo>
                    <a:pt x="0" y="718"/>
                  </a:lnTo>
                  <a:close/>
                </a:path>
              </a:pathLst>
            </a:custGeom>
            <a:solidFill>
              <a:srgbClr val="034F6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 userDrawn="1"/>
          </p:nvSpPr>
          <p:spPr bwMode="auto">
            <a:xfrm>
              <a:off x="8570913" y="5715000"/>
              <a:ext cx="571500" cy="571500"/>
            </a:xfrm>
            <a:prstGeom prst="rect">
              <a:avLst/>
            </a:prstGeom>
            <a:solidFill>
              <a:srgbClr val="2BB47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5715000" y="6286500"/>
              <a:ext cx="571500" cy="571500"/>
            </a:xfrm>
            <a:custGeom>
              <a:avLst/>
              <a:gdLst>
                <a:gd name="T0" fmla="*/ 720 w 720"/>
                <a:gd name="T1" fmla="*/ 720 h 720"/>
                <a:gd name="T2" fmla="*/ 0 w 720"/>
                <a:gd name="T3" fmla="*/ 720 h 720"/>
                <a:gd name="T4" fmla="*/ 720 w 720"/>
                <a:gd name="T5" fmla="*/ 0 h 720"/>
                <a:gd name="T6" fmla="*/ 72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720" y="720"/>
                  </a:moveTo>
                  <a:lnTo>
                    <a:pt x="0" y="720"/>
                  </a:lnTo>
                  <a:lnTo>
                    <a:pt x="720" y="0"/>
                  </a:lnTo>
                  <a:lnTo>
                    <a:pt x="720" y="720"/>
                  </a:lnTo>
                  <a:close/>
                </a:path>
              </a:pathLst>
            </a:custGeom>
            <a:solidFill>
              <a:srgbClr val="034F6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5715000" y="6286500"/>
              <a:ext cx="571500" cy="571500"/>
            </a:xfrm>
            <a:custGeom>
              <a:avLst/>
              <a:gdLst>
                <a:gd name="T0" fmla="*/ 0 w 720"/>
                <a:gd name="T1" fmla="*/ 0 h 720"/>
                <a:gd name="T2" fmla="*/ 720 w 720"/>
                <a:gd name="T3" fmla="*/ 0 h 720"/>
                <a:gd name="T4" fmla="*/ 0 w 720"/>
                <a:gd name="T5" fmla="*/ 720 h 720"/>
                <a:gd name="T6" fmla="*/ 0 w 720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0"/>
                  </a:moveTo>
                  <a:lnTo>
                    <a:pt x="720" y="0"/>
                  </a:lnTo>
                  <a:lnTo>
                    <a:pt x="0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ECD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5715000" y="0"/>
              <a:ext cx="571500" cy="571500"/>
            </a:xfrm>
            <a:custGeom>
              <a:avLst/>
              <a:gdLst>
                <a:gd name="T0" fmla="*/ 0 w 720"/>
                <a:gd name="T1" fmla="*/ 0 h 720"/>
                <a:gd name="T2" fmla="*/ 720 w 720"/>
                <a:gd name="T3" fmla="*/ 0 h 720"/>
                <a:gd name="T4" fmla="*/ 0 w 720"/>
                <a:gd name="T5" fmla="*/ 720 h 720"/>
                <a:gd name="T6" fmla="*/ 0 w 720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0"/>
                  </a:moveTo>
                  <a:lnTo>
                    <a:pt x="720" y="0"/>
                  </a:lnTo>
                  <a:lnTo>
                    <a:pt x="0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auto">
            <a:xfrm>
              <a:off x="6858000" y="6286500"/>
              <a:ext cx="569913" cy="571500"/>
            </a:xfrm>
            <a:custGeom>
              <a:avLst/>
              <a:gdLst>
                <a:gd name="T0" fmla="*/ 720 w 720"/>
                <a:gd name="T1" fmla="*/ 0 h 720"/>
                <a:gd name="T2" fmla="*/ 0 w 720"/>
                <a:gd name="T3" fmla="*/ 0 h 720"/>
                <a:gd name="T4" fmla="*/ 720 w 720"/>
                <a:gd name="T5" fmla="*/ 720 h 720"/>
                <a:gd name="T6" fmla="*/ 720 w 720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720" y="0"/>
                  </a:moveTo>
                  <a:lnTo>
                    <a:pt x="0" y="0"/>
                  </a:lnTo>
                  <a:lnTo>
                    <a:pt x="720" y="720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2BB47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6286500" y="6286500"/>
              <a:ext cx="571500" cy="571500"/>
            </a:xfrm>
            <a:custGeom>
              <a:avLst/>
              <a:gdLst>
                <a:gd name="T0" fmla="*/ 0 w 720"/>
                <a:gd name="T1" fmla="*/ 720 h 720"/>
                <a:gd name="T2" fmla="*/ 720 w 720"/>
                <a:gd name="T3" fmla="*/ 720 h 720"/>
                <a:gd name="T4" fmla="*/ 0 w 720"/>
                <a:gd name="T5" fmla="*/ 0 h 720"/>
                <a:gd name="T6" fmla="*/ 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720"/>
                  </a:moveTo>
                  <a:lnTo>
                    <a:pt x="720" y="720"/>
                  </a:lnTo>
                  <a:lnTo>
                    <a:pt x="0" y="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034F6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6286500" y="6286500"/>
              <a:ext cx="571500" cy="571500"/>
            </a:xfrm>
            <a:custGeom>
              <a:avLst/>
              <a:gdLst>
                <a:gd name="T0" fmla="*/ 720 w 720"/>
                <a:gd name="T1" fmla="*/ 0 h 720"/>
                <a:gd name="T2" fmla="*/ 0 w 720"/>
                <a:gd name="T3" fmla="*/ 0 h 720"/>
                <a:gd name="T4" fmla="*/ 720 w 720"/>
                <a:gd name="T5" fmla="*/ 720 h 720"/>
                <a:gd name="T6" fmla="*/ 720 w 720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720" y="0"/>
                  </a:moveTo>
                  <a:lnTo>
                    <a:pt x="0" y="0"/>
                  </a:lnTo>
                  <a:lnTo>
                    <a:pt x="720" y="720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0073A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auto">
            <a:xfrm>
              <a:off x="6858000" y="6286500"/>
              <a:ext cx="569913" cy="571500"/>
            </a:xfrm>
            <a:custGeom>
              <a:avLst/>
              <a:gdLst>
                <a:gd name="T0" fmla="*/ 0 w 720"/>
                <a:gd name="T1" fmla="*/ 720 h 720"/>
                <a:gd name="T2" fmla="*/ 720 w 720"/>
                <a:gd name="T3" fmla="*/ 720 h 720"/>
                <a:gd name="T4" fmla="*/ 0 w 720"/>
                <a:gd name="T5" fmla="*/ 0 h 720"/>
                <a:gd name="T6" fmla="*/ 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720"/>
                  </a:moveTo>
                  <a:lnTo>
                    <a:pt x="720" y="720"/>
                  </a:lnTo>
                  <a:lnTo>
                    <a:pt x="0" y="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0073A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7999413" y="6286500"/>
              <a:ext cx="571500" cy="571500"/>
            </a:xfrm>
            <a:custGeom>
              <a:avLst/>
              <a:gdLst>
                <a:gd name="T0" fmla="*/ 720 w 720"/>
                <a:gd name="T1" fmla="*/ 0 h 720"/>
                <a:gd name="T2" fmla="*/ 0 w 720"/>
                <a:gd name="T3" fmla="*/ 0 h 720"/>
                <a:gd name="T4" fmla="*/ 720 w 720"/>
                <a:gd name="T5" fmla="*/ 720 h 720"/>
                <a:gd name="T6" fmla="*/ 720 w 720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720" y="0"/>
                  </a:moveTo>
                  <a:lnTo>
                    <a:pt x="0" y="0"/>
                  </a:lnTo>
                  <a:lnTo>
                    <a:pt x="720" y="720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78C6C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7999413" y="6286500"/>
              <a:ext cx="571500" cy="571500"/>
            </a:xfrm>
            <a:custGeom>
              <a:avLst/>
              <a:gdLst>
                <a:gd name="T0" fmla="*/ 0 w 720"/>
                <a:gd name="T1" fmla="*/ 720 h 720"/>
                <a:gd name="T2" fmla="*/ 720 w 720"/>
                <a:gd name="T3" fmla="*/ 720 h 720"/>
                <a:gd name="T4" fmla="*/ 0 w 720"/>
                <a:gd name="T5" fmla="*/ 0 h 720"/>
                <a:gd name="T6" fmla="*/ 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720"/>
                  </a:moveTo>
                  <a:lnTo>
                    <a:pt x="720" y="720"/>
                  </a:lnTo>
                  <a:lnTo>
                    <a:pt x="0" y="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034F6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auto">
            <a:xfrm>
              <a:off x="7427913" y="6286500"/>
              <a:ext cx="571500" cy="571500"/>
            </a:xfrm>
            <a:custGeom>
              <a:avLst/>
              <a:gdLst>
                <a:gd name="T0" fmla="*/ 720 w 720"/>
                <a:gd name="T1" fmla="*/ 0 h 720"/>
                <a:gd name="T2" fmla="*/ 0 w 720"/>
                <a:gd name="T3" fmla="*/ 0 h 720"/>
                <a:gd name="T4" fmla="*/ 720 w 720"/>
                <a:gd name="T5" fmla="*/ 720 h 720"/>
                <a:gd name="T6" fmla="*/ 720 w 720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720" y="0"/>
                  </a:moveTo>
                  <a:lnTo>
                    <a:pt x="0" y="0"/>
                  </a:lnTo>
                  <a:lnTo>
                    <a:pt x="720" y="720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034F6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 userDrawn="1"/>
          </p:nvSpPr>
          <p:spPr bwMode="auto">
            <a:xfrm>
              <a:off x="8570913" y="6286500"/>
              <a:ext cx="571500" cy="571500"/>
            </a:xfrm>
            <a:custGeom>
              <a:avLst/>
              <a:gdLst>
                <a:gd name="T0" fmla="*/ 0 w 720"/>
                <a:gd name="T1" fmla="*/ 0 h 720"/>
                <a:gd name="T2" fmla="*/ 720 w 720"/>
                <a:gd name="T3" fmla="*/ 0 h 720"/>
                <a:gd name="T4" fmla="*/ 0 w 720"/>
                <a:gd name="T5" fmla="*/ 720 h 720"/>
                <a:gd name="T6" fmla="*/ 0 w 720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0"/>
                  </a:moveTo>
                  <a:lnTo>
                    <a:pt x="720" y="0"/>
                  </a:lnTo>
                  <a:lnTo>
                    <a:pt x="0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auto">
            <a:xfrm>
              <a:off x="8570913" y="6286500"/>
              <a:ext cx="571500" cy="571500"/>
            </a:xfrm>
            <a:custGeom>
              <a:avLst/>
              <a:gdLst>
                <a:gd name="T0" fmla="*/ 720 w 720"/>
                <a:gd name="T1" fmla="*/ 720 h 720"/>
                <a:gd name="T2" fmla="*/ 0 w 720"/>
                <a:gd name="T3" fmla="*/ 720 h 720"/>
                <a:gd name="T4" fmla="*/ 720 w 720"/>
                <a:gd name="T5" fmla="*/ 0 h 720"/>
                <a:gd name="T6" fmla="*/ 72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720" y="720"/>
                  </a:moveTo>
                  <a:lnTo>
                    <a:pt x="0" y="720"/>
                  </a:lnTo>
                  <a:lnTo>
                    <a:pt x="720" y="0"/>
                  </a:lnTo>
                  <a:lnTo>
                    <a:pt x="720" y="720"/>
                  </a:lnTo>
                  <a:close/>
                </a:path>
              </a:pathLst>
            </a:custGeom>
            <a:solidFill>
              <a:srgbClr val="034F6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0" y="4572000"/>
              <a:ext cx="571500" cy="571500"/>
            </a:xfrm>
            <a:custGeom>
              <a:avLst/>
              <a:gdLst>
                <a:gd name="T0" fmla="*/ 0 w 720"/>
                <a:gd name="T1" fmla="*/ 720 h 720"/>
                <a:gd name="T2" fmla="*/ 720 w 720"/>
                <a:gd name="T3" fmla="*/ 720 h 720"/>
                <a:gd name="T4" fmla="*/ 720 w 720"/>
                <a:gd name="T5" fmla="*/ 0 h 720"/>
                <a:gd name="T6" fmla="*/ 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720"/>
                  </a:moveTo>
                  <a:lnTo>
                    <a:pt x="720" y="720"/>
                  </a:lnTo>
                  <a:lnTo>
                    <a:pt x="720" y="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034F6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9" name="Rectangle 28"/>
            <p:cNvSpPr>
              <a:spLocks noChangeArrowheads="1"/>
            </p:cNvSpPr>
            <p:nvPr userDrawn="1"/>
          </p:nvSpPr>
          <p:spPr bwMode="auto">
            <a:xfrm>
              <a:off x="0" y="5143500"/>
              <a:ext cx="571500" cy="571500"/>
            </a:xfrm>
            <a:prstGeom prst="rect">
              <a:avLst/>
            </a:prstGeom>
            <a:solidFill>
              <a:srgbClr val="2BB47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0" y="4000500"/>
              <a:ext cx="571500" cy="571500"/>
            </a:xfrm>
            <a:custGeom>
              <a:avLst/>
              <a:gdLst>
                <a:gd name="T0" fmla="*/ 0 w 720"/>
                <a:gd name="T1" fmla="*/ 720 h 720"/>
                <a:gd name="T2" fmla="*/ 720 w 720"/>
                <a:gd name="T3" fmla="*/ 720 h 720"/>
                <a:gd name="T4" fmla="*/ 0 w 720"/>
                <a:gd name="T5" fmla="*/ 0 h 720"/>
                <a:gd name="T6" fmla="*/ 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720"/>
                  </a:moveTo>
                  <a:lnTo>
                    <a:pt x="720" y="720"/>
                  </a:lnTo>
                  <a:lnTo>
                    <a:pt x="0" y="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2BB47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0" y="4000500"/>
              <a:ext cx="571500" cy="571500"/>
            </a:xfrm>
            <a:custGeom>
              <a:avLst/>
              <a:gdLst>
                <a:gd name="T0" fmla="*/ 0 w 720"/>
                <a:gd name="T1" fmla="*/ 0 h 720"/>
                <a:gd name="T2" fmla="*/ 720 w 720"/>
                <a:gd name="T3" fmla="*/ 720 h 720"/>
                <a:gd name="T4" fmla="*/ 720 w 720"/>
                <a:gd name="T5" fmla="*/ 0 h 720"/>
                <a:gd name="T6" fmla="*/ 0 w 720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0"/>
                  </a:moveTo>
                  <a:lnTo>
                    <a:pt x="720" y="720"/>
                  </a:lnTo>
                  <a:lnTo>
                    <a:pt x="7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4F6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auto">
            <a:xfrm>
              <a:off x="0" y="5715000"/>
              <a:ext cx="571500" cy="571500"/>
            </a:xfrm>
            <a:custGeom>
              <a:avLst/>
              <a:gdLst>
                <a:gd name="T0" fmla="*/ 0 w 720"/>
                <a:gd name="T1" fmla="*/ 720 h 720"/>
                <a:gd name="T2" fmla="*/ 720 w 720"/>
                <a:gd name="T3" fmla="*/ 720 h 720"/>
                <a:gd name="T4" fmla="*/ 0 w 720"/>
                <a:gd name="T5" fmla="*/ 0 h 720"/>
                <a:gd name="T6" fmla="*/ 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720"/>
                  </a:moveTo>
                  <a:lnTo>
                    <a:pt x="720" y="720"/>
                  </a:lnTo>
                  <a:lnTo>
                    <a:pt x="0" y="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ECECD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auto">
            <a:xfrm>
              <a:off x="4572000" y="6286500"/>
              <a:ext cx="571500" cy="571500"/>
            </a:xfrm>
            <a:custGeom>
              <a:avLst/>
              <a:gdLst>
                <a:gd name="T0" fmla="*/ 0 w 720"/>
                <a:gd name="T1" fmla="*/ 720 h 720"/>
                <a:gd name="T2" fmla="*/ 720 w 720"/>
                <a:gd name="T3" fmla="*/ 720 h 720"/>
                <a:gd name="T4" fmla="*/ 0 w 720"/>
                <a:gd name="T5" fmla="*/ 0 h 720"/>
                <a:gd name="T6" fmla="*/ 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720"/>
                  </a:moveTo>
                  <a:lnTo>
                    <a:pt x="720" y="720"/>
                  </a:lnTo>
                  <a:lnTo>
                    <a:pt x="0" y="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2BB47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auto">
            <a:xfrm>
              <a:off x="5143500" y="6286500"/>
              <a:ext cx="571500" cy="571500"/>
            </a:xfrm>
            <a:custGeom>
              <a:avLst/>
              <a:gdLst>
                <a:gd name="T0" fmla="*/ 720 w 720"/>
                <a:gd name="T1" fmla="*/ 0 h 720"/>
                <a:gd name="T2" fmla="*/ 0 w 720"/>
                <a:gd name="T3" fmla="*/ 0 h 720"/>
                <a:gd name="T4" fmla="*/ 720 w 720"/>
                <a:gd name="T5" fmla="*/ 720 h 720"/>
                <a:gd name="T6" fmla="*/ 720 w 720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720" y="0"/>
                  </a:moveTo>
                  <a:lnTo>
                    <a:pt x="0" y="0"/>
                  </a:lnTo>
                  <a:lnTo>
                    <a:pt x="720" y="720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034F6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 userDrawn="1"/>
          </p:nvSpPr>
          <p:spPr bwMode="auto">
            <a:xfrm>
              <a:off x="2286000" y="6286500"/>
              <a:ext cx="571500" cy="571500"/>
            </a:xfrm>
            <a:custGeom>
              <a:avLst/>
              <a:gdLst>
                <a:gd name="T0" fmla="*/ 720 w 720"/>
                <a:gd name="T1" fmla="*/ 0 h 720"/>
                <a:gd name="T2" fmla="*/ 0 w 720"/>
                <a:gd name="T3" fmla="*/ 0 h 720"/>
                <a:gd name="T4" fmla="*/ 720 w 720"/>
                <a:gd name="T5" fmla="*/ 720 h 720"/>
                <a:gd name="T6" fmla="*/ 720 w 720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720" y="0"/>
                  </a:moveTo>
                  <a:lnTo>
                    <a:pt x="0" y="0"/>
                  </a:lnTo>
                  <a:lnTo>
                    <a:pt x="720" y="720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0073A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 userDrawn="1"/>
          </p:nvSpPr>
          <p:spPr bwMode="auto">
            <a:xfrm>
              <a:off x="5143500" y="6286500"/>
              <a:ext cx="571500" cy="571500"/>
            </a:xfrm>
            <a:custGeom>
              <a:avLst/>
              <a:gdLst>
                <a:gd name="T0" fmla="*/ 0 w 720"/>
                <a:gd name="T1" fmla="*/ 720 h 720"/>
                <a:gd name="T2" fmla="*/ 720 w 720"/>
                <a:gd name="T3" fmla="*/ 720 h 720"/>
                <a:gd name="T4" fmla="*/ 0 w 720"/>
                <a:gd name="T5" fmla="*/ 0 h 720"/>
                <a:gd name="T6" fmla="*/ 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720"/>
                  </a:moveTo>
                  <a:lnTo>
                    <a:pt x="720" y="720"/>
                  </a:lnTo>
                  <a:lnTo>
                    <a:pt x="0" y="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0073A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 userDrawn="1"/>
          </p:nvSpPr>
          <p:spPr bwMode="auto">
            <a:xfrm>
              <a:off x="4572000" y="6286500"/>
              <a:ext cx="571500" cy="571500"/>
            </a:xfrm>
            <a:custGeom>
              <a:avLst/>
              <a:gdLst>
                <a:gd name="T0" fmla="*/ 720 w 720"/>
                <a:gd name="T1" fmla="*/ 0 h 720"/>
                <a:gd name="T2" fmla="*/ 0 w 720"/>
                <a:gd name="T3" fmla="*/ 0 h 720"/>
                <a:gd name="T4" fmla="*/ 720 w 720"/>
                <a:gd name="T5" fmla="*/ 720 h 720"/>
                <a:gd name="T6" fmla="*/ 720 w 720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720" y="0"/>
                  </a:moveTo>
                  <a:lnTo>
                    <a:pt x="0" y="0"/>
                  </a:lnTo>
                  <a:lnTo>
                    <a:pt x="720" y="720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0073A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 userDrawn="1"/>
          </p:nvSpPr>
          <p:spPr bwMode="auto">
            <a:xfrm>
              <a:off x="1711325" y="6286500"/>
              <a:ext cx="571500" cy="571500"/>
            </a:xfrm>
            <a:prstGeom prst="rect">
              <a:avLst/>
            </a:prstGeom>
            <a:solidFill>
              <a:srgbClr val="0073A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 userDrawn="1"/>
          </p:nvSpPr>
          <p:spPr bwMode="auto">
            <a:xfrm>
              <a:off x="0" y="6286500"/>
              <a:ext cx="571500" cy="571500"/>
            </a:xfrm>
            <a:prstGeom prst="rect">
              <a:avLst/>
            </a:prstGeom>
            <a:solidFill>
              <a:srgbClr val="ECECD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Freeform 39"/>
            <p:cNvSpPr>
              <a:spLocks/>
            </p:cNvSpPr>
            <p:nvPr userDrawn="1"/>
          </p:nvSpPr>
          <p:spPr bwMode="auto">
            <a:xfrm>
              <a:off x="571500" y="6286500"/>
              <a:ext cx="571500" cy="571500"/>
            </a:xfrm>
            <a:custGeom>
              <a:avLst/>
              <a:gdLst>
                <a:gd name="T0" fmla="*/ 0 w 720"/>
                <a:gd name="T1" fmla="*/ 720 h 720"/>
                <a:gd name="T2" fmla="*/ 720 w 720"/>
                <a:gd name="T3" fmla="*/ 720 h 720"/>
                <a:gd name="T4" fmla="*/ 0 w 720"/>
                <a:gd name="T5" fmla="*/ 0 h 720"/>
                <a:gd name="T6" fmla="*/ 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720"/>
                  </a:moveTo>
                  <a:lnTo>
                    <a:pt x="720" y="720"/>
                  </a:lnTo>
                  <a:lnTo>
                    <a:pt x="0" y="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2BB47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Freeform 40"/>
            <p:cNvSpPr>
              <a:spLocks/>
            </p:cNvSpPr>
            <p:nvPr userDrawn="1"/>
          </p:nvSpPr>
          <p:spPr bwMode="auto">
            <a:xfrm>
              <a:off x="8570913" y="4000500"/>
              <a:ext cx="571500" cy="571500"/>
            </a:xfrm>
            <a:custGeom>
              <a:avLst/>
              <a:gdLst>
                <a:gd name="T0" fmla="*/ 0 w 720"/>
                <a:gd name="T1" fmla="*/ 720 h 720"/>
                <a:gd name="T2" fmla="*/ 720 w 720"/>
                <a:gd name="T3" fmla="*/ 720 h 720"/>
                <a:gd name="T4" fmla="*/ 0 w 720"/>
                <a:gd name="T5" fmla="*/ 0 h 720"/>
                <a:gd name="T6" fmla="*/ 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720"/>
                  </a:moveTo>
                  <a:lnTo>
                    <a:pt x="720" y="720"/>
                  </a:lnTo>
                  <a:lnTo>
                    <a:pt x="0" y="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2BB47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0" y="-1588"/>
              <a:ext cx="571500" cy="571501"/>
            </a:xfrm>
            <a:custGeom>
              <a:avLst/>
              <a:gdLst>
                <a:gd name="T0" fmla="*/ 0 w 720"/>
                <a:gd name="T1" fmla="*/ 0 h 720"/>
                <a:gd name="T2" fmla="*/ 0 w 720"/>
                <a:gd name="T3" fmla="*/ 720 h 720"/>
                <a:gd name="T4" fmla="*/ 720 w 720"/>
                <a:gd name="T5" fmla="*/ 0 h 720"/>
                <a:gd name="T6" fmla="*/ 0 w 720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0"/>
                  </a:moveTo>
                  <a:lnTo>
                    <a:pt x="0" y="720"/>
                  </a:lnTo>
                  <a:lnTo>
                    <a:pt x="7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6E6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3" name="Freeform 42"/>
            <p:cNvSpPr>
              <a:spLocks/>
            </p:cNvSpPr>
            <p:nvPr userDrawn="1"/>
          </p:nvSpPr>
          <p:spPr bwMode="auto">
            <a:xfrm>
              <a:off x="571500" y="0"/>
              <a:ext cx="571500" cy="571500"/>
            </a:xfrm>
            <a:custGeom>
              <a:avLst/>
              <a:gdLst>
                <a:gd name="T0" fmla="*/ 720 w 720"/>
                <a:gd name="T1" fmla="*/ 0 h 720"/>
                <a:gd name="T2" fmla="*/ 0 w 720"/>
                <a:gd name="T3" fmla="*/ 0 h 720"/>
                <a:gd name="T4" fmla="*/ 720 w 720"/>
                <a:gd name="T5" fmla="*/ 720 h 720"/>
                <a:gd name="T6" fmla="*/ 720 w 720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720" y="0"/>
                  </a:moveTo>
                  <a:lnTo>
                    <a:pt x="0" y="0"/>
                  </a:lnTo>
                  <a:lnTo>
                    <a:pt x="720" y="720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ECECD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4" name="Freeform 43"/>
            <p:cNvSpPr>
              <a:spLocks/>
            </p:cNvSpPr>
            <p:nvPr userDrawn="1"/>
          </p:nvSpPr>
          <p:spPr bwMode="auto">
            <a:xfrm>
              <a:off x="1143000" y="0"/>
              <a:ext cx="571500" cy="571500"/>
            </a:xfrm>
            <a:custGeom>
              <a:avLst/>
              <a:gdLst>
                <a:gd name="T0" fmla="*/ 0 w 720"/>
                <a:gd name="T1" fmla="*/ 720 h 720"/>
                <a:gd name="T2" fmla="*/ 720 w 720"/>
                <a:gd name="T3" fmla="*/ 720 h 720"/>
                <a:gd name="T4" fmla="*/ 0 w 720"/>
                <a:gd name="T5" fmla="*/ 0 h 720"/>
                <a:gd name="T6" fmla="*/ 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720"/>
                  </a:moveTo>
                  <a:lnTo>
                    <a:pt x="720" y="720"/>
                  </a:lnTo>
                  <a:lnTo>
                    <a:pt x="0" y="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2BB47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5" name="Freeform 44"/>
            <p:cNvSpPr>
              <a:spLocks/>
            </p:cNvSpPr>
            <p:nvPr userDrawn="1"/>
          </p:nvSpPr>
          <p:spPr bwMode="auto">
            <a:xfrm>
              <a:off x="571500" y="6286500"/>
              <a:ext cx="571500" cy="571500"/>
            </a:xfrm>
            <a:custGeom>
              <a:avLst/>
              <a:gdLst>
                <a:gd name="T0" fmla="*/ 720 w 720"/>
                <a:gd name="T1" fmla="*/ 0 h 720"/>
                <a:gd name="T2" fmla="*/ 0 w 720"/>
                <a:gd name="T3" fmla="*/ 0 h 720"/>
                <a:gd name="T4" fmla="*/ 720 w 720"/>
                <a:gd name="T5" fmla="*/ 720 h 720"/>
                <a:gd name="T6" fmla="*/ 720 w 720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720" y="0"/>
                  </a:moveTo>
                  <a:lnTo>
                    <a:pt x="0" y="0"/>
                  </a:lnTo>
                  <a:lnTo>
                    <a:pt x="720" y="720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034F6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Freeform 45"/>
            <p:cNvSpPr>
              <a:spLocks/>
            </p:cNvSpPr>
            <p:nvPr userDrawn="1"/>
          </p:nvSpPr>
          <p:spPr bwMode="auto">
            <a:xfrm>
              <a:off x="0" y="6286500"/>
              <a:ext cx="571500" cy="571500"/>
            </a:xfrm>
            <a:custGeom>
              <a:avLst/>
              <a:gdLst>
                <a:gd name="T0" fmla="*/ 0 w 720"/>
                <a:gd name="T1" fmla="*/ 720 h 720"/>
                <a:gd name="T2" fmla="*/ 720 w 720"/>
                <a:gd name="T3" fmla="*/ 720 h 720"/>
                <a:gd name="T4" fmla="*/ 0 w 720"/>
                <a:gd name="T5" fmla="*/ 0 h 720"/>
                <a:gd name="T6" fmla="*/ 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720"/>
                  </a:moveTo>
                  <a:lnTo>
                    <a:pt x="720" y="720"/>
                  </a:lnTo>
                  <a:lnTo>
                    <a:pt x="0" y="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78C6C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3429000" y="6286500"/>
              <a:ext cx="571500" cy="571500"/>
            </a:xfrm>
            <a:custGeom>
              <a:avLst/>
              <a:gdLst>
                <a:gd name="T0" fmla="*/ 0 w 719"/>
                <a:gd name="T1" fmla="*/ 720 h 720"/>
                <a:gd name="T2" fmla="*/ 719 w 719"/>
                <a:gd name="T3" fmla="*/ 720 h 720"/>
                <a:gd name="T4" fmla="*/ 0 w 719"/>
                <a:gd name="T5" fmla="*/ 0 h 720"/>
                <a:gd name="T6" fmla="*/ 0 w 719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720">
                  <a:moveTo>
                    <a:pt x="0" y="720"/>
                  </a:moveTo>
                  <a:lnTo>
                    <a:pt x="719" y="720"/>
                  </a:lnTo>
                  <a:lnTo>
                    <a:pt x="0" y="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78C6C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8" name="Freeform 47"/>
            <p:cNvSpPr>
              <a:spLocks/>
            </p:cNvSpPr>
            <p:nvPr userDrawn="1"/>
          </p:nvSpPr>
          <p:spPr bwMode="auto">
            <a:xfrm>
              <a:off x="3429000" y="6286500"/>
              <a:ext cx="571500" cy="571500"/>
            </a:xfrm>
            <a:custGeom>
              <a:avLst/>
              <a:gdLst>
                <a:gd name="T0" fmla="*/ 719 w 719"/>
                <a:gd name="T1" fmla="*/ 0 h 720"/>
                <a:gd name="T2" fmla="*/ 0 w 719"/>
                <a:gd name="T3" fmla="*/ 0 h 720"/>
                <a:gd name="T4" fmla="*/ 719 w 719"/>
                <a:gd name="T5" fmla="*/ 720 h 720"/>
                <a:gd name="T6" fmla="*/ 719 w 719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720">
                  <a:moveTo>
                    <a:pt x="719" y="0"/>
                  </a:moveTo>
                  <a:lnTo>
                    <a:pt x="0" y="0"/>
                  </a:lnTo>
                  <a:lnTo>
                    <a:pt x="719" y="72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034F6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9" name="Freeform 48"/>
            <p:cNvSpPr>
              <a:spLocks/>
            </p:cNvSpPr>
            <p:nvPr userDrawn="1"/>
          </p:nvSpPr>
          <p:spPr bwMode="auto">
            <a:xfrm>
              <a:off x="4000500" y="6286500"/>
              <a:ext cx="571500" cy="571500"/>
            </a:xfrm>
            <a:custGeom>
              <a:avLst/>
              <a:gdLst>
                <a:gd name="T0" fmla="*/ 0 w 720"/>
                <a:gd name="T1" fmla="*/ 720 h 720"/>
                <a:gd name="T2" fmla="*/ 720 w 720"/>
                <a:gd name="T3" fmla="*/ 720 h 720"/>
                <a:gd name="T4" fmla="*/ 0 w 720"/>
                <a:gd name="T5" fmla="*/ 0 h 720"/>
                <a:gd name="T6" fmla="*/ 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720"/>
                  </a:moveTo>
                  <a:lnTo>
                    <a:pt x="720" y="720"/>
                  </a:lnTo>
                  <a:lnTo>
                    <a:pt x="0" y="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034F6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0" name="Freeform 49"/>
            <p:cNvSpPr>
              <a:spLocks/>
            </p:cNvSpPr>
            <p:nvPr userDrawn="1"/>
          </p:nvSpPr>
          <p:spPr bwMode="auto">
            <a:xfrm>
              <a:off x="2857500" y="6286500"/>
              <a:ext cx="571500" cy="571500"/>
            </a:xfrm>
            <a:custGeom>
              <a:avLst/>
              <a:gdLst>
                <a:gd name="T0" fmla="*/ 720 w 720"/>
                <a:gd name="T1" fmla="*/ 720 h 720"/>
                <a:gd name="T2" fmla="*/ 0 w 720"/>
                <a:gd name="T3" fmla="*/ 720 h 720"/>
                <a:gd name="T4" fmla="*/ 720 w 720"/>
                <a:gd name="T5" fmla="*/ 0 h 720"/>
                <a:gd name="T6" fmla="*/ 72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720" y="720"/>
                  </a:moveTo>
                  <a:lnTo>
                    <a:pt x="0" y="720"/>
                  </a:lnTo>
                  <a:lnTo>
                    <a:pt x="720" y="0"/>
                  </a:lnTo>
                  <a:lnTo>
                    <a:pt x="720" y="720"/>
                  </a:ln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1" name="Freeform 50"/>
            <p:cNvSpPr>
              <a:spLocks/>
            </p:cNvSpPr>
            <p:nvPr userDrawn="1"/>
          </p:nvSpPr>
          <p:spPr bwMode="auto">
            <a:xfrm>
              <a:off x="2857500" y="6286500"/>
              <a:ext cx="571500" cy="571500"/>
            </a:xfrm>
            <a:custGeom>
              <a:avLst/>
              <a:gdLst>
                <a:gd name="T0" fmla="*/ 0 w 720"/>
                <a:gd name="T1" fmla="*/ 0 h 720"/>
                <a:gd name="T2" fmla="*/ 720 w 720"/>
                <a:gd name="T3" fmla="*/ 0 h 720"/>
                <a:gd name="T4" fmla="*/ 0 w 720"/>
                <a:gd name="T5" fmla="*/ 720 h 720"/>
                <a:gd name="T6" fmla="*/ 0 w 720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0"/>
                  </a:moveTo>
                  <a:lnTo>
                    <a:pt x="720" y="0"/>
                  </a:lnTo>
                  <a:lnTo>
                    <a:pt x="0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4F6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143000" y="6286500"/>
              <a:ext cx="1714500" cy="571500"/>
            </a:xfrm>
            <a:custGeom>
              <a:avLst/>
              <a:gdLst>
                <a:gd name="T0" fmla="*/ 0 w 2160"/>
                <a:gd name="T1" fmla="*/ 720 h 720"/>
                <a:gd name="T2" fmla="*/ 0 w 2160"/>
                <a:gd name="T3" fmla="*/ 0 h 720"/>
                <a:gd name="T4" fmla="*/ 720 w 2160"/>
                <a:gd name="T5" fmla="*/ 0 h 720"/>
                <a:gd name="T6" fmla="*/ 1440 w 2160"/>
                <a:gd name="T7" fmla="*/ 0 h 720"/>
                <a:gd name="T8" fmla="*/ 2160 w 2160"/>
                <a:gd name="T9" fmla="*/ 720 h 720"/>
                <a:gd name="T10" fmla="*/ 1080 w 2160"/>
                <a:gd name="T11" fmla="*/ 720 h 720"/>
                <a:gd name="T12" fmla="*/ 0 w 2160"/>
                <a:gd name="T13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" h="720">
                  <a:moveTo>
                    <a:pt x="0" y="720"/>
                  </a:moveTo>
                  <a:lnTo>
                    <a:pt x="0" y="0"/>
                  </a:lnTo>
                  <a:lnTo>
                    <a:pt x="720" y="0"/>
                  </a:lnTo>
                  <a:lnTo>
                    <a:pt x="1440" y="0"/>
                  </a:lnTo>
                  <a:lnTo>
                    <a:pt x="2160" y="720"/>
                  </a:lnTo>
                  <a:lnTo>
                    <a:pt x="1080" y="72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FB6E6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3" name="Freeform 52"/>
            <p:cNvSpPr>
              <a:spLocks/>
            </p:cNvSpPr>
            <p:nvPr userDrawn="1"/>
          </p:nvSpPr>
          <p:spPr bwMode="auto">
            <a:xfrm>
              <a:off x="0" y="3429000"/>
              <a:ext cx="571500" cy="571500"/>
            </a:xfrm>
            <a:custGeom>
              <a:avLst/>
              <a:gdLst>
                <a:gd name="T0" fmla="*/ 0 w 720"/>
                <a:gd name="T1" fmla="*/ 720 h 720"/>
                <a:gd name="T2" fmla="*/ 720 w 720"/>
                <a:gd name="T3" fmla="*/ 720 h 720"/>
                <a:gd name="T4" fmla="*/ 720 w 720"/>
                <a:gd name="T5" fmla="*/ 0 h 720"/>
                <a:gd name="T6" fmla="*/ 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720"/>
                  </a:moveTo>
                  <a:lnTo>
                    <a:pt x="720" y="720"/>
                  </a:lnTo>
                  <a:lnTo>
                    <a:pt x="720" y="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ECECD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4" name="Freeform 53"/>
            <p:cNvSpPr>
              <a:spLocks/>
            </p:cNvSpPr>
            <p:nvPr userDrawn="1"/>
          </p:nvSpPr>
          <p:spPr bwMode="auto">
            <a:xfrm>
              <a:off x="5143500" y="0"/>
              <a:ext cx="571500" cy="571500"/>
            </a:xfrm>
            <a:custGeom>
              <a:avLst/>
              <a:gdLst>
                <a:gd name="T0" fmla="*/ 720 w 720"/>
                <a:gd name="T1" fmla="*/ 720 h 720"/>
                <a:gd name="T2" fmla="*/ 720 w 720"/>
                <a:gd name="T3" fmla="*/ 0 h 720"/>
                <a:gd name="T4" fmla="*/ 0 w 720"/>
                <a:gd name="T5" fmla="*/ 720 h 720"/>
                <a:gd name="T6" fmla="*/ 72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720" y="720"/>
                  </a:moveTo>
                  <a:lnTo>
                    <a:pt x="720" y="0"/>
                  </a:lnTo>
                  <a:lnTo>
                    <a:pt x="0" y="720"/>
                  </a:lnTo>
                  <a:lnTo>
                    <a:pt x="720" y="720"/>
                  </a:lnTo>
                  <a:close/>
                </a:path>
              </a:pathLst>
            </a:custGeom>
            <a:solidFill>
              <a:srgbClr val="0073A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5" name="Freeform 54"/>
            <p:cNvSpPr>
              <a:spLocks/>
            </p:cNvSpPr>
            <p:nvPr userDrawn="1"/>
          </p:nvSpPr>
          <p:spPr bwMode="auto">
            <a:xfrm>
              <a:off x="2571750" y="0"/>
              <a:ext cx="285750" cy="571500"/>
            </a:xfrm>
            <a:custGeom>
              <a:avLst/>
              <a:gdLst>
                <a:gd name="T0" fmla="*/ 360 w 360"/>
                <a:gd name="T1" fmla="*/ 720 h 720"/>
                <a:gd name="T2" fmla="*/ 0 w 360"/>
                <a:gd name="T3" fmla="*/ 360 h 720"/>
                <a:gd name="T4" fmla="*/ 360 w 360"/>
                <a:gd name="T5" fmla="*/ 0 h 720"/>
                <a:gd name="T6" fmla="*/ 360 w 36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0" h="720">
                  <a:moveTo>
                    <a:pt x="360" y="720"/>
                  </a:moveTo>
                  <a:lnTo>
                    <a:pt x="0" y="360"/>
                  </a:lnTo>
                  <a:lnTo>
                    <a:pt x="360" y="0"/>
                  </a:lnTo>
                  <a:lnTo>
                    <a:pt x="360" y="720"/>
                  </a:lnTo>
                  <a:close/>
                </a:path>
              </a:pathLst>
            </a:custGeom>
            <a:solidFill>
              <a:srgbClr val="52A7D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6" name="Freeform 55"/>
            <p:cNvSpPr>
              <a:spLocks/>
            </p:cNvSpPr>
            <p:nvPr userDrawn="1"/>
          </p:nvSpPr>
          <p:spPr bwMode="auto">
            <a:xfrm>
              <a:off x="2286000" y="0"/>
              <a:ext cx="571500" cy="571500"/>
            </a:xfrm>
            <a:custGeom>
              <a:avLst/>
              <a:gdLst>
                <a:gd name="T0" fmla="*/ 0 w 720"/>
                <a:gd name="T1" fmla="*/ 0 h 720"/>
                <a:gd name="T2" fmla="*/ 0 w 720"/>
                <a:gd name="T3" fmla="*/ 720 h 720"/>
                <a:gd name="T4" fmla="*/ 720 w 720"/>
                <a:gd name="T5" fmla="*/ 0 h 720"/>
                <a:gd name="T6" fmla="*/ 0 w 720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0"/>
                  </a:moveTo>
                  <a:lnTo>
                    <a:pt x="0" y="720"/>
                  </a:lnTo>
                  <a:lnTo>
                    <a:pt x="7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6E6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Rectangle 56"/>
            <p:cNvSpPr>
              <a:spLocks noChangeArrowheads="1"/>
            </p:cNvSpPr>
            <p:nvPr userDrawn="1"/>
          </p:nvSpPr>
          <p:spPr bwMode="auto">
            <a:xfrm>
              <a:off x="2857500" y="0"/>
              <a:ext cx="571500" cy="571500"/>
            </a:xfrm>
            <a:prstGeom prst="rect">
              <a:avLst/>
            </a:prstGeom>
            <a:solidFill>
              <a:srgbClr val="2BB47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Freeform 57"/>
            <p:cNvSpPr>
              <a:spLocks/>
            </p:cNvSpPr>
            <p:nvPr userDrawn="1"/>
          </p:nvSpPr>
          <p:spPr bwMode="auto">
            <a:xfrm>
              <a:off x="5143500" y="0"/>
              <a:ext cx="571500" cy="571500"/>
            </a:xfrm>
            <a:custGeom>
              <a:avLst/>
              <a:gdLst>
                <a:gd name="T0" fmla="*/ 0 w 720"/>
                <a:gd name="T1" fmla="*/ 0 h 720"/>
                <a:gd name="T2" fmla="*/ 0 w 720"/>
                <a:gd name="T3" fmla="*/ 720 h 720"/>
                <a:gd name="T4" fmla="*/ 720 w 720"/>
                <a:gd name="T5" fmla="*/ 0 h 720"/>
                <a:gd name="T6" fmla="*/ 0 w 720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0"/>
                  </a:moveTo>
                  <a:lnTo>
                    <a:pt x="0" y="720"/>
                  </a:lnTo>
                  <a:lnTo>
                    <a:pt x="7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4F6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Freeform 58"/>
            <p:cNvSpPr>
              <a:spLocks/>
            </p:cNvSpPr>
            <p:nvPr userDrawn="1"/>
          </p:nvSpPr>
          <p:spPr bwMode="auto">
            <a:xfrm>
              <a:off x="0" y="1714500"/>
              <a:ext cx="571500" cy="571500"/>
            </a:xfrm>
            <a:custGeom>
              <a:avLst/>
              <a:gdLst>
                <a:gd name="T0" fmla="*/ 0 w 720"/>
                <a:gd name="T1" fmla="*/ 0 h 720"/>
                <a:gd name="T2" fmla="*/ 0 w 720"/>
                <a:gd name="T3" fmla="*/ 720 h 720"/>
                <a:gd name="T4" fmla="*/ 720 w 720"/>
                <a:gd name="T5" fmla="*/ 0 h 720"/>
                <a:gd name="T6" fmla="*/ 0 w 720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0"/>
                  </a:moveTo>
                  <a:lnTo>
                    <a:pt x="0" y="720"/>
                  </a:lnTo>
                  <a:lnTo>
                    <a:pt x="7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3A5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Freeform 59"/>
            <p:cNvSpPr>
              <a:spLocks/>
            </p:cNvSpPr>
            <p:nvPr userDrawn="1"/>
          </p:nvSpPr>
          <p:spPr bwMode="auto">
            <a:xfrm>
              <a:off x="571500" y="0"/>
              <a:ext cx="571500" cy="571500"/>
            </a:xfrm>
            <a:custGeom>
              <a:avLst/>
              <a:gdLst>
                <a:gd name="T0" fmla="*/ 0 w 720"/>
                <a:gd name="T1" fmla="*/ 720 h 720"/>
                <a:gd name="T2" fmla="*/ 0 w 720"/>
                <a:gd name="T3" fmla="*/ 0 h 720"/>
                <a:gd name="T4" fmla="*/ 720 w 720"/>
                <a:gd name="T5" fmla="*/ 720 h 720"/>
                <a:gd name="T6" fmla="*/ 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720"/>
                  </a:moveTo>
                  <a:lnTo>
                    <a:pt x="0" y="0"/>
                  </a:lnTo>
                  <a:lnTo>
                    <a:pt x="720" y="72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Freeform 60"/>
            <p:cNvSpPr>
              <a:spLocks/>
            </p:cNvSpPr>
            <p:nvPr userDrawn="1"/>
          </p:nvSpPr>
          <p:spPr bwMode="auto">
            <a:xfrm>
              <a:off x="4000500" y="0"/>
              <a:ext cx="571500" cy="571500"/>
            </a:xfrm>
            <a:custGeom>
              <a:avLst/>
              <a:gdLst>
                <a:gd name="T0" fmla="*/ 0 w 720"/>
                <a:gd name="T1" fmla="*/ 720 h 720"/>
                <a:gd name="T2" fmla="*/ 720 w 720"/>
                <a:gd name="T3" fmla="*/ 720 h 720"/>
                <a:gd name="T4" fmla="*/ 0 w 720"/>
                <a:gd name="T5" fmla="*/ 0 h 720"/>
                <a:gd name="T6" fmla="*/ 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720"/>
                  </a:moveTo>
                  <a:lnTo>
                    <a:pt x="720" y="720"/>
                  </a:lnTo>
                  <a:lnTo>
                    <a:pt x="0" y="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78C6C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2" name="Freeform 61"/>
            <p:cNvSpPr>
              <a:spLocks/>
            </p:cNvSpPr>
            <p:nvPr userDrawn="1"/>
          </p:nvSpPr>
          <p:spPr bwMode="auto">
            <a:xfrm>
              <a:off x="4000500" y="0"/>
              <a:ext cx="571500" cy="571500"/>
            </a:xfrm>
            <a:custGeom>
              <a:avLst/>
              <a:gdLst>
                <a:gd name="T0" fmla="*/ 720 w 720"/>
                <a:gd name="T1" fmla="*/ 0 h 720"/>
                <a:gd name="T2" fmla="*/ 0 w 720"/>
                <a:gd name="T3" fmla="*/ 0 h 720"/>
                <a:gd name="T4" fmla="*/ 720 w 720"/>
                <a:gd name="T5" fmla="*/ 720 h 720"/>
                <a:gd name="T6" fmla="*/ 720 w 720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720" y="0"/>
                  </a:moveTo>
                  <a:lnTo>
                    <a:pt x="0" y="0"/>
                  </a:lnTo>
                  <a:lnTo>
                    <a:pt x="720" y="720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rgbClr val="034F6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3" name="Freeform 62"/>
            <p:cNvSpPr>
              <a:spLocks/>
            </p:cNvSpPr>
            <p:nvPr userDrawn="1"/>
          </p:nvSpPr>
          <p:spPr bwMode="auto">
            <a:xfrm>
              <a:off x="4572000" y="0"/>
              <a:ext cx="571500" cy="571500"/>
            </a:xfrm>
            <a:custGeom>
              <a:avLst/>
              <a:gdLst>
                <a:gd name="T0" fmla="*/ 0 w 720"/>
                <a:gd name="T1" fmla="*/ 720 h 720"/>
                <a:gd name="T2" fmla="*/ 720 w 720"/>
                <a:gd name="T3" fmla="*/ 720 h 720"/>
                <a:gd name="T4" fmla="*/ 0 w 720"/>
                <a:gd name="T5" fmla="*/ 0 h 720"/>
                <a:gd name="T6" fmla="*/ 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720"/>
                  </a:moveTo>
                  <a:lnTo>
                    <a:pt x="720" y="720"/>
                  </a:lnTo>
                  <a:lnTo>
                    <a:pt x="0" y="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034F6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4" name="Freeform 63"/>
            <p:cNvSpPr>
              <a:spLocks/>
            </p:cNvSpPr>
            <p:nvPr userDrawn="1"/>
          </p:nvSpPr>
          <p:spPr bwMode="auto">
            <a:xfrm>
              <a:off x="3429000" y="0"/>
              <a:ext cx="571500" cy="571500"/>
            </a:xfrm>
            <a:custGeom>
              <a:avLst/>
              <a:gdLst>
                <a:gd name="T0" fmla="*/ 719 w 719"/>
                <a:gd name="T1" fmla="*/ 720 h 720"/>
                <a:gd name="T2" fmla="*/ 0 w 719"/>
                <a:gd name="T3" fmla="*/ 720 h 720"/>
                <a:gd name="T4" fmla="*/ 719 w 719"/>
                <a:gd name="T5" fmla="*/ 0 h 720"/>
                <a:gd name="T6" fmla="*/ 719 w 719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720">
                  <a:moveTo>
                    <a:pt x="719" y="720"/>
                  </a:moveTo>
                  <a:lnTo>
                    <a:pt x="0" y="720"/>
                  </a:lnTo>
                  <a:lnTo>
                    <a:pt x="719" y="0"/>
                  </a:lnTo>
                  <a:lnTo>
                    <a:pt x="719" y="720"/>
                  </a:ln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5" name="Freeform 64"/>
            <p:cNvSpPr>
              <a:spLocks/>
            </p:cNvSpPr>
            <p:nvPr userDrawn="1"/>
          </p:nvSpPr>
          <p:spPr bwMode="auto">
            <a:xfrm>
              <a:off x="3429000" y="0"/>
              <a:ext cx="571500" cy="571500"/>
            </a:xfrm>
            <a:custGeom>
              <a:avLst/>
              <a:gdLst>
                <a:gd name="T0" fmla="*/ 0 w 719"/>
                <a:gd name="T1" fmla="*/ 0 h 720"/>
                <a:gd name="T2" fmla="*/ 719 w 719"/>
                <a:gd name="T3" fmla="*/ 0 h 720"/>
                <a:gd name="T4" fmla="*/ 0 w 719"/>
                <a:gd name="T5" fmla="*/ 720 h 720"/>
                <a:gd name="T6" fmla="*/ 0 w 719"/>
                <a:gd name="T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9" h="720">
                  <a:moveTo>
                    <a:pt x="0" y="0"/>
                  </a:moveTo>
                  <a:lnTo>
                    <a:pt x="719" y="0"/>
                  </a:lnTo>
                  <a:lnTo>
                    <a:pt x="0" y="7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4F6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6" name="Freeform 65"/>
            <p:cNvSpPr>
              <a:spLocks/>
            </p:cNvSpPr>
            <p:nvPr userDrawn="1"/>
          </p:nvSpPr>
          <p:spPr bwMode="auto">
            <a:xfrm>
              <a:off x="0" y="1714500"/>
              <a:ext cx="571500" cy="571500"/>
            </a:xfrm>
            <a:custGeom>
              <a:avLst/>
              <a:gdLst>
                <a:gd name="T0" fmla="*/ 0 w 720"/>
                <a:gd name="T1" fmla="*/ 720 h 720"/>
                <a:gd name="T2" fmla="*/ 720 w 720"/>
                <a:gd name="T3" fmla="*/ 720 h 720"/>
                <a:gd name="T4" fmla="*/ 720 w 720"/>
                <a:gd name="T5" fmla="*/ 0 h 720"/>
                <a:gd name="T6" fmla="*/ 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720"/>
                  </a:moveTo>
                  <a:lnTo>
                    <a:pt x="720" y="720"/>
                  </a:lnTo>
                  <a:lnTo>
                    <a:pt x="720" y="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FB6E6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7" name="Rectangle 66"/>
            <p:cNvSpPr>
              <a:spLocks noChangeArrowheads="1"/>
            </p:cNvSpPr>
            <p:nvPr userDrawn="1"/>
          </p:nvSpPr>
          <p:spPr bwMode="auto">
            <a:xfrm>
              <a:off x="0" y="1143000"/>
              <a:ext cx="571500" cy="571500"/>
            </a:xfrm>
            <a:prstGeom prst="rect">
              <a:avLst/>
            </a:prstGeom>
            <a:solidFill>
              <a:srgbClr val="ECECDD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8" name="Rectangle 67"/>
            <p:cNvSpPr>
              <a:spLocks noChangeArrowheads="1"/>
            </p:cNvSpPr>
            <p:nvPr userDrawn="1"/>
          </p:nvSpPr>
          <p:spPr bwMode="auto">
            <a:xfrm>
              <a:off x="0" y="571500"/>
              <a:ext cx="571500" cy="571500"/>
            </a:xfrm>
            <a:prstGeom prst="rect">
              <a:avLst/>
            </a:prstGeom>
            <a:solidFill>
              <a:srgbClr val="2BB47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9" name="Freeform 68"/>
            <p:cNvSpPr>
              <a:spLocks/>
            </p:cNvSpPr>
            <p:nvPr userDrawn="1"/>
          </p:nvSpPr>
          <p:spPr bwMode="auto">
            <a:xfrm>
              <a:off x="2286000" y="285750"/>
              <a:ext cx="571500" cy="285750"/>
            </a:xfrm>
            <a:custGeom>
              <a:avLst/>
              <a:gdLst>
                <a:gd name="T0" fmla="*/ 0 w 720"/>
                <a:gd name="T1" fmla="*/ 360 h 360"/>
                <a:gd name="T2" fmla="*/ 360 w 720"/>
                <a:gd name="T3" fmla="*/ 0 h 360"/>
                <a:gd name="T4" fmla="*/ 720 w 720"/>
                <a:gd name="T5" fmla="*/ 360 h 360"/>
                <a:gd name="T6" fmla="*/ 0 w 720"/>
                <a:gd name="T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360">
                  <a:moveTo>
                    <a:pt x="0" y="360"/>
                  </a:moveTo>
                  <a:lnTo>
                    <a:pt x="360" y="0"/>
                  </a:lnTo>
                  <a:lnTo>
                    <a:pt x="720" y="36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78C6C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 userDrawn="1"/>
          </p:nvSpPr>
          <p:spPr bwMode="auto">
            <a:xfrm>
              <a:off x="6286500" y="0"/>
              <a:ext cx="571500" cy="571500"/>
            </a:xfrm>
            <a:prstGeom prst="rect">
              <a:avLst/>
            </a:prstGeom>
            <a:solidFill>
              <a:srgbClr val="2BB47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1" name="Freeform 70"/>
            <p:cNvSpPr>
              <a:spLocks/>
            </p:cNvSpPr>
            <p:nvPr userDrawn="1"/>
          </p:nvSpPr>
          <p:spPr bwMode="auto">
            <a:xfrm>
              <a:off x="6858000" y="0"/>
              <a:ext cx="569913" cy="571500"/>
            </a:xfrm>
            <a:custGeom>
              <a:avLst/>
              <a:gdLst>
                <a:gd name="T0" fmla="*/ 0 w 720"/>
                <a:gd name="T1" fmla="*/ 720 h 720"/>
                <a:gd name="T2" fmla="*/ 720 w 720"/>
                <a:gd name="T3" fmla="*/ 720 h 720"/>
                <a:gd name="T4" fmla="*/ 0 w 720"/>
                <a:gd name="T5" fmla="*/ 0 h 720"/>
                <a:gd name="T6" fmla="*/ 0 w 720"/>
                <a:gd name="T7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720">
                  <a:moveTo>
                    <a:pt x="0" y="720"/>
                  </a:moveTo>
                  <a:lnTo>
                    <a:pt x="720" y="720"/>
                  </a:lnTo>
                  <a:lnTo>
                    <a:pt x="0" y="0"/>
                  </a:lnTo>
                  <a:lnTo>
                    <a:pt x="0" y="720"/>
                  </a:lnTo>
                  <a:close/>
                </a:path>
              </a:pathLst>
            </a:custGeom>
            <a:solidFill>
              <a:srgbClr val="78C6CB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2" name="Rectangle 71"/>
            <p:cNvSpPr>
              <a:spLocks noChangeArrowheads="1"/>
            </p:cNvSpPr>
            <p:nvPr userDrawn="1"/>
          </p:nvSpPr>
          <p:spPr bwMode="auto">
            <a:xfrm>
              <a:off x="1714500" y="6286500"/>
              <a:ext cx="571500" cy="571500"/>
            </a:xfrm>
            <a:prstGeom prst="rect">
              <a:avLst/>
            </a:prstGeom>
            <a:solidFill>
              <a:srgbClr val="FFD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3" name="Freeform 72"/>
            <p:cNvSpPr>
              <a:spLocks/>
            </p:cNvSpPr>
            <p:nvPr userDrawn="1"/>
          </p:nvSpPr>
          <p:spPr bwMode="auto">
            <a:xfrm>
              <a:off x="9042400" y="5310188"/>
              <a:ext cx="100013" cy="217487"/>
            </a:xfrm>
            <a:custGeom>
              <a:avLst/>
              <a:gdLst>
                <a:gd name="T0" fmla="*/ 127 w 127"/>
                <a:gd name="T1" fmla="*/ 274 h 274"/>
                <a:gd name="T2" fmla="*/ 100 w 127"/>
                <a:gd name="T3" fmla="*/ 248 h 274"/>
                <a:gd name="T4" fmla="*/ 75 w 127"/>
                <a:gd name="T5" fmla="*/ 219 h 274"/>
                <a:gd name="T6" fmla="*/ 54 w 127"/>
                <a:gd name="T7" fmla="*/ 188 h 274"/>
                <a:gd name="T8" fmla="*/ 35 w 127"/>
                <a:gd name="T9" fmla="*/ 154 h 274"/>
                <a:gd name="T10" fmla="*/ 20 w 127"/>
                <a:gd name="T11" fmla="*/ 118 h 274"/>
                <a:gd name="T12" fmla="*/ 9 w 127"/>
                <a:gd name="T13" fmla="*/ 80 h 274"/>
                <a:gd name="T14" fmla="*/ 3 w 127"/>
                <a:gd name="T15" fmla="*/ 40 h 274"/>
                <a:gd name="T16" fmla="*/ 0 w 127"/>
                <a:gd name="T17" fmla="*/ 0 h 274"/>
                <a:gd name="T18" fmla="*/ 127 w 127"/>
                <a:gd name="T19" fmla="*/ 0 h 274"/>
                <a:gd name="T20" fmla="*/ 127 w 127"/>
                <a:gd name="T21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7" h="274">
                  <a:moveTo>
                    <a:pt x="127" y="274"/>
                  </a:moveTo>
                  <a:lnTo>
                    <a:pt x="100" y="248"/>
                  </a:lnTo>
                  <a:lnTo>
                    <a:pt x="75" y="219"/>
                  </a:lnTo>
                  <a:lnTo>
                    <a:pt x="54" y="188"/>
                  </a:lnTo>
                  <a:lnTo>
                    <a:pt x="35" y="154"/>
                  </a:lnTo>
                  <a:lnTo>
                    <a:pt x="20" y="118"/>
                  </a:lnTo>
                  <a:lnTo>
                    <a:pt x="9" y="80"/>
                  </a:lnTo>
                  <a:lnTo>
                    <a:pt x="3" y="40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2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4" name="Freeform 73"/>
            <p:cNvSpPr>
              <a:spLocks/>
            </p:cNvSpPr>
            <p:nvPr userDrawn="1"/>
          </p:nvSpPr>
          <p:spPr bwMode="auto">
            <a:xfrm>
              <a:off x="8924925" y="5024438"/>
              <a:ext cx="217488" cy="285750"/>
            </a:xfrm>
            <a:custGeom>
              <a:avLst/>
              <a:gdLst>
                <a:gd name="T0" fmla="*/ 276 w 276"/>
                <a:gd name="T1" fmla="*/ 360 h 360"/>
                <a:gd name="T2" fmla="*/ 149 w 276"/>
                <a:gd name="T3" fmla="*/ 360 h 360"/>
                <a:gd name="T4" fmla="*/ 146 w 276"/>
                <a:gd name="T5" fmla="*/ 330 h 360"/>
                <a:gd name="T6" fmla="*/ 138 w 276"/>
                <a:gd name="T7" fmla="*/ 302 h 360"/>
                <a:gd name="T8" fmla="*/ 124 w 276"/>
                <a:gd name="T9" fmla="*/ 277 h 360"/>
                <a:gd name="T10" fmla="*/ 106 w 276"/>
                <a:gd name="T11" fmla="*/ 254 h 360"/>
                <a:gd name="T12" fmla="*/ 83 w 276"/>
                <a:gd name="T13" fmla="*/ 236 h 360"/>
                <a:gd name="T14" fmla="*/ 58 w 276"/>
                <a:gd name="T15" fmla="*/ 222 h 360"/>
                <a:gd name="T16" fmla="*/ 44 w 276"/>
                <a:gd name="T17" fmla="*/ 218 h 360"/>
                <a:gd name="T18" fmla="*/ 30 w 276"/>
                <a:gd name="T19" fmla="*/ 213 h 360"/>
                <a:gd name="T20" fmla="*/ 0 w 276"/>
                <a:gd name="T21" fmla="*/ 210 h 360"/>
                <a:gd name="T22" fmla="*/ 0 w 276"/>
                <a:gd name="T23" fmla="*/ 0 h 360"/>
                <a:gd name="T24" fmla="*/ 41 w 276"/>
                <a:gd name="T25" fmla="*/ 2 h 360"/>
                <a:gd name="T26" fmla="*/ 80 w 276"/>
                <a:gd name="T27" fmla="*/ 9 h 360"/>
                <a:gd name="T28" fmla="*/ 118 w 276"/>
                <a:gd name="T29" fmla="*/ 21 h 360"/>
                <a:gd name="T30" fmla="*/ 155 w 276"/>
                <a:gd name="T31" fmla="*/ 35 h 360"/>
                <a:gd name="T32" fmla="*/ 189 w 276"/>
                <a:gd name="T33" fmla="*/ 54 h 360"/>
                <a:gd name="T34" fmla="*/ 221 w 276"/>
                <a:gd name="T35" fmla="*/ 77 h 360"/>
                <a:gd name="T36" fmla="*/ 250 w 276"/>
                <a:gd name="T37" fmla="*/ 102 h 360"/>
                <a:gd name="T38" fmla="*/ 276 w 276"/>
                <a:gd name="T39" fmla="*/ 130 h 360"/>
                <a:gd name="T40" fmla="*/ 276 w 276"/>
                <a:gd name="T41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6" h="360">
                  <a:moveTo>
                    <a:pt x="276" y="360"/>
                  </a:moveTo>
                  <a:lnTo>
                    <a:pt x="149" y="360"/>
                  </a:lnTo>
                  <a:lnTo>
                    <a:pt x="146" y="330"/>
                  </a:lnTo>
                  <a:lnTo>
                    <a:pt x="138" y="302"/>
                  </a:lnTo>
                  <a:lnTo>
                    <a:pt x="124" y="277"/>
                  </a:lnTo>
                  <a:lnTo>
                    <a:pt x="106" y="254"/>
                  </a:lnTo>
                  <a:lnTo>
                    <a:pt x="83" y="236"/>
                  </a:lnTo>
                  <a:lnTo>
                    <a:pt x="58" y="222"/>
                  </a:lnTo>
                  <a:lnTo>
                    <a:pt x="44" y="218"/>
                  </a:lnTo>
                  <a:lnTo>
                    <a:pt x="30" y="213"/>
                  </a:lnTo>
                  <a:lnTo>
                    <a:pt x="0" y="210"/>
                  </a:lnTo>
                  <a:lnTo>
                    <a:pt x="0" y="0"/>
                  </a:lnTo>
                  <a:lnTo>
                    <a:pt x="41" y="2"/>
                  </a:lnTo>
                  <a:lnTo>
                    <a:pt x="80" y="9"/>
                  </a:lnTo>
                  <a:lnTo>
                    <a:pt x="118" y="21"/>
                  </a:lnTo>
                  <a:lnTo>
                    <a:pt x="155" y="35"/>
                  </a:lnTo>
                  <a:lnTo>
                    <a:pt x="189" y="54"/>
                  </a:lnTo>
                  <a:lnTo>
                    <a:pt x="221" y="77"/>
                  </a:lnTo>
                  <a:lnTo>
                    <a:pt x="250" y="102"/>
                  </a:lnTo>
                  <a:lnTo>
                    <a:pt x="276" y="130"/>
                  </a:lnTo>
                  <a:lnTo>
                    <a:pt x="276" y="3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5" name="Freeform 74"/>
            <p:cNvSpPr>
              <a:spLocks/>
            </p:cNvSpPr>
            <p:nvPr userDrawn="1"/>
          </p:nvSpPr>
          <p:spPr bwMode="auto">
            <a:xfrm>
              <a:off x="1143000" y="6286500"/>
              <a:ext cx="1143000" cy="571500"/>
            </a:xfrm>
            <a:custGeom>
              <a:avLst/>
              <a:gdLst>
                <a:gd name="T0" fmla="*/ 1403 w 1440"/>
                <a:gd name="T1" fmla="*/ 1 h 720"/>
                <a:gd name="T2" fmla="*/ 1367 w 1440"/>
                <a:gd name="T3" fmla="*/ 4 h 720"/>
                <a:gd name="T4" fmla="*/ 1330 w 1440"/>
                <a:gd name="T5" fmla="*/ 8 h 720"/>
                <a:gd name="T6" fmla="*/ 1295 w 1440"/>
                <a:gd name="T7" fmla="*/ 15 h 720"/>
                <a:gd name="T8" fmla="*/ 1260 w 1440"/>
                <a:gd name="T9" fmla="*/ 23 h 720"/>
                <a:gd name="T10" fmla="*/ 1226 w 1440"/>
                <a:gd name="T11" fmla="*/ 32 h 720"/>
                <a:gd name="T12" fmla="*/ 1175 w 1440"/>
                <a:gd name="T13" fmla="*/ 51 h 720"/>
                <a:gd name="T14" fmla="*/ 1128 w 1440"/>
                <a:gd name="T15" fmla="*/ 72 h 720"/>
                <a:gd name="T16" fmla="*/ 1097 w 1440"/>
                <a:gd name="T17" fmla="*/ 87 h 720"/>
                <a:gd name="T18" fmla="*/ 1038 w 1440"/>
                <a:gd name="T19" fmla="*/ 124 h 720"/>
                <a:gd name="T20" fmla="*/ 1009 w 1440"/>
                <a:gd name="T21" fmla="*/ 143 h 720"/>
                <a:gd name="T22" fmla="*/ 956 w 1440"/>
                <a:gd name="T23" fmla="*/ 187 h 720"/>
                <a:gd name="T24" fmla="*/ 907 w 1440"/>
                <a:gd name="T25" fmla="*/ 236 h 720"/>
                <a:gd name="T26" fmla="*/ 863 w 1440"/>
                <a:gd name="T27" fmla="*/ 290 h 720"/>
                <a:gd name="T28" fmla="*/ 842 w 1440"/>
                <a:gd name="T29" fmla="*/ 318 h 720"/>
                <a:gd name="T30" fmla="*/ 815 w 1440"/>
                <a:gd name="T31" fmla="*/ 361 h 720"/>
                <a:gd name="T32" fmla="*/ 799 w 1440"/>
                <a:gd name="T33" fmla="*/ 392 h 720"/>
                <a:gd name="T34" fmla="*/ 776 w 1440"/>
                <a:gd name="T35" fmla="*/ 440 h 720"/>
                <a:gd name="T36" fmla="*/ 752 w 1440"/>
                <a:gd name="T37" fmla="*/ 506 h 720"/>
                <a:gd name="T38" fmla="*/ 734 w 1440"/>
                <a:gd name="T39" fmla="*/ 575 h 720"/>
                <a:gd name="T40" fmla="*/ 728 w 1440"/>
                <a:gd name="T41" fmla="*/ 610 h 720"/>
                <a:gd name="T42" fmla="*/ 724 w 1440"/>
                <a:gd name="T43" fmla="*/ 647 h 720"/>
                <a:gd name="T44" fmla="*/ 721 w 1440"/>
                <a:gd name="T45" fmla="*/ 683 h 720"/>
                <a:gd name="T46" fmla="*/ 0 w 1440"/>
                <a:gd name="T47" fmla="*/ 720 h 720"/>
                <a:gd name="T48" fmla="*/ 3 w 1440"/>
                <a:gd name="T49" fmla="*/ 623 h 720"/>
                <a:gd name="T50" fmla="*/ 12 w 1440"/>
                <a:gd name="T51" fmla="*/ 527 h 720"/>
                <a:gd name="T52" fmla="*/ 24 w 1440"/>
                <a:gd name="T53" fmla="*/ 456 h 720"/>
                <a:gd name="T54" fmla="*/ 39 w 1440"/>
                <a:gd name="T55" fmla="*/ 387 h 720"/>
                <a:gd name="T56" fmla="*/ 63 w 1440"/>
                <a:gd name="T57" fmla="*/ 297 h 720"/>
                <a:gd name="T58" fmla="*/ 86 w 1440"/>
                <a:gd name="T59" fmla="*/ 231 h 720"/>
                <a:gd name="T60" fmla="*/ 111 w 1440"/>
                <a:gd name="T61" fmla="*/ 165 h 720"/>
                <a:gd name="T62" fmla="*/ 129 w 1440"/>
                <a:gd name="T63" fmla="*/ 122 h 720"/>
                <a:gd name="T64" fmla="*/ 160 w 1440"/>
                <a:gd name="T65" fmla="*/ 60 h 720"/>
                <a:gd name="T66" fmla="*/ 192 w 1440"/>
                <a:gd name="T67" fmla="*/ 0 h 720"/>
                <a:gd name="T68" fmla="*/ 1440 w 1440"/>
                <a:gd name="T69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0" h="720">
                  <a:moveTo>
                    <a:pt x="1440" y="0"/>
                  </a:moveTo>
                  <a:lnTo>
                    <a:pt x="1403" y="1"/>
                  </a:lnTo>
                  <a:lnTo>
                    <a:pt x="1383" y="3"/>
                  </a:lnTo>
                  <a:lnTo>
                    <a:pt x="1367" y="4"/>
                  </a:lnTo>
                  <a:lnTo>
                    <a:pt x="1348" y="6"/>
                  </a:lnTo>
                  <a:lnTo>
                    <a:pt x="1330" y="8"/>
                  </a:lnTo>
                  <a:lnTo>
                    <a:pt x="1312" y="11"/>
                  </a:lnTo>
                  <a:lnTo>
                    <a:pt x="1295" y="15"/>
                  </a:lnTo>
                  <a:lnTo>
                    <a:pt x="1277" y="18"/>
                  </a:lnTo>
                  <a:lnTo>
                    <a:pt x="1260" y="23"/>
                  </a:lnTo>
                  <a:lnTo>
                    <a:pt x="1243" y="28"/>
                  </a:lnTo>
                  <a:lnTo>
                    <a:pt x="1226" y="32"/>
                  </a:lnTo>
                  <a:lnTo>
                    <a:pt x="1192" y="44"/>
                  </a:lnTo>
                  <a:lnTo>
                    <a:pt x="1175" y="51"/>
                  </a:lnTo>
                  <a:lnTo>
                    <a:pt x="1160" y="56"/>
                  </a:lnTo>
                  <a:lnTo>
                    <a:pt x="1128" y="72"/>
                  </a:lnTo>
                  <a:lnTo>
                    <a:pt x="1112" y="79"/>
                  </a:lnTo>
                  <a:lnTo>
                    <a:pt x="1097" y="87"/>
                  </a:lnTo>
                  <a:lnTo>
                    <a:pt x="1066" y="104"/>
                  </a:lnTo>
                  <a:lnTo>
                    <a:pt x="1038" y="124"/>
                  </a:lnTo>
                  <a:lnTo>
                    <a:pt x="1023" y="134"/>
                  </a:lnTo>
                  <a:lnTo>
                    <a:pt x="1009" y="143"/>
                  </a:lnTo>
                  <a:lnTo>
                    <a:pt x="981" y="165"/>
                  </a:lnTo>
                  <a:lnTo>
                    <a:pt x="956" y="187"/>
                  </a:lnTo>
                  <a:lnTo>
                    <a:pt x="931" y="211"/>
                  </a:lnTo>
                  <a:lnTo>
                    <a:pt x="907" y="236"/>
                  </a:lnTo>
                  <a:lnTo>
                    <a:pt x="884" y="262"/>
                  </a:lnTo>
                  <a:lnTo>
                    <a:pt x="863" y="290"/>
                  </a:lnTo>
                  <a:lnTo>
                    <a:pt x="852" y="304"/>
                  </a:lnTo>
                  <a:lnTo>
                    <a:pt x="842" y="318"/>
                  </a:lnTo>
                  <a:lnTo>
                    <a:pt x="824" y="347"/>
                  </a:lnTo>
                  <a:lnTo>
                    <a:pt x="815" y="361"/>
                  </a:lnTo>
                  <a:lnTo>
                    <a:pt x="807" y="377"/>
                  </a:lnTo>
                  <a:lnTo>
                    <a:pt x="799" y="392"/>
                  </a:lnTo>
                  <a:lnTo>
                    <a:pt x="790" y="408"/>
                  </a:lnTo>
                  <a:lnTo>
                    <a:pt x="776" y="440"/>
                  </a:lnTo>
                  <a:lnTo>
                    <a:pt x="763" y="473"/>
                  </a:lnTo>
                  <a:lnTo>
                    <a:pt x="752" y="506"/>
                  </a:lnTo>
                  <a:lnTo>
                    <a:pt x="742" y="540"/>
                  </a:lnTo>
                  <a:lnTo>
                    <a:pt x="734" y="575"/>
                  </a:lnTo>
                  <a:lnTo>
                    <a:pt x="731" y="592"/>
                  </a:lnTo>
                  <a:lnTo>
                    <a:pt x="728" y="610"/>
                  </a:lnTo>
                  <a:lnTo>
                    <a:pt x="725" y="629"/>
                  </a:lnTo>
                  <a:lnTo>
                    <a:pt x="724" y="647"/>
                  </a:lnTo>
                  <a:lnTo>
                    <a:pt x="721" y="665"/>
                  </a:lnTo>
                  <a:lnTo>
                    <a:pt x="721" y="683"/>
                  </a:lnTo>
                  <a:lnTo>
                    <a:pt x="720" y="720"/>
                  </a:lnTo>
                  <a:lnTo>
                    <a:pt x="0" y="720"/>
                  </a:lnTo>
                  <a:lnTo>
                    <a:pt x="1" y="671"/>
                  </a:lnTo>
                  <a:lnTo>
                    <a:pt x="3" y="623"/>
                  </a:lnTo>
                  <a:lnTo>
                    <a:pt x="7" y="575"/>
                  </a:lnTo>
                  <a:lnTo>
                    <a:pt x="12" y="527"/>
                  </a:lnTo>
                  <a:lnTo>
                    <a:pt x="20" y="480"/>
                  </a:lnTo>
                  <a:lnTo>
                    <a:pt x="24" y="456"/>
                  </a:lnTo>
                  <a:lnTo>
                    <a:pt x="29" y="433"/>
                  </a:lnTo>
                  <a:lnTo>
                    <a:pt x="39" y="387"/>
                  </a:lnTo>
                  <a:lnTo>
                    <a:pt x="50" y="342"/>
                  </a:lnTo>
                  <a:lnTo>
                    <a:pt x="63" y="297"/>
                  </a:lnTo>
                  <a:lnTo>
                    <a:pt x="79" y="252"/>
                  </a:lnTo>
                  <a:lnTo>
                    <a:pt x="86" y="231"/>
                  </a:lnTo>
                  <a:lnTo>
                    <a:pt x="94" y="208"/>
                  </a:lnTo>
                  <a:lnTo>
                    <a:pt x="111" y="165"/>
                  </a:lnTo>
                  <a:lnTo>
                    <a:pt x="119" y="143"/>
                  </a:lnTo>
                  <a:lnTo>
                    <a:pt x="129" y="122"/>
                  </a:lnTo>
                  <a:lnTo>
                    <a:pt x="149" y="82"/>
                  </a:lnTo>
                  <a:lnTo>
                    <a:pt x="160" y="60"/>
                  </a:lnTo>
                  <a:lnTo>
                    <a:pt x="170" y="41"/>
                  </a:lnTo>
                  <a:lnTo>
                    <a:pt x="192" y="0"/>
                  </a:lnTo>
                  <a:lnTo>
                    <a:pt x="815" y="0"/>
                  </a:lnTo>
                  <a:lnTo>
                    <a:pt x="14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76" name="Freeform 75"/>
            <p:cNvSpPr>
              <a:spLocks/>
            </p:cNvSpPr>
            <p:nvPr userDrawn="1"/>
          </p:nvSpPr>
          <p:spPr bwMode="auto">
            <a:xfrm>
              <a:off x="6854825" y="0"/>
              <a:ext cx="2295525" cy="2295525"/>
            </a:xfrm>
            <a:custGeom>
              <a:avLst/>
              <a:gdLst>
                <a:gd name="T0" fmla="*/ 2891 w 2891"/>
                <a:gd name="T1" fmla="*/ 2891 h 2891"/>
                <a:gd name="T2" fmla="*/ 2891 w 2891"/>
                <a:gd name="T3" fmla="*/ 2168 h 2891"/>
                <a:gd name="T4" fmla="*/ 2891 w 2891"/>
                <a:gd name="T5" fmla="*/ 1446 h 2891"/>
                <a:gd name="T6" fmla="*/ 2891 w 2891"/>
                <a:gd name="T7" fmla="*/ 723 h 2891"/>
                <a:gd name="T8" fmla="*/ 2891 w 2891"/>
                <a:gd name="T9" fmla="*/ 0 h 2891"/>
                <a:gd name="T10" fmla="*/ 2168 w 2891"/>
                <a:gd name="T11" fmla="*/ 0 h 2891"/>
                <a:gd name="T12" fmla="*/ 1446 w 2891"/>
                <a:gd name="T13" fmla="*/ 0 h 2891"/>
                <a:gd name="T14" fmla="*/ 723 w 2891"/>
                <a:gd name="T15" fmla="*/ 0 h 2891"/>
                <a:gd name="T16" fmla="*/ 0 w 2891"/>
                <a:gd name="T17" fmla="*/ 0 h 2891"/>
                <a:gd name="T18" fmla="*/ 723 w 2891"/>
                <a:gd name="T19" fmla="*/ 723 h 2891"/>
                <a:gd name="T20" fmla="*/ 1446 w 2891"/>
                <a:gd name="T21" fmla="*/ 1446 h 2891"/>
                <a:gd name="T22" fmla="*/ 2168 w 2891"/>
                <a:gd name="T23" fmla="*/ 2168 h 2891"/>
                <a:gd name="T24" fmla="*/ 2891 w 2891"/>
                <a:gd name="T25" fmla="*/ 2891 h 2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91" h="2891">
                  <a:moveTo>
                    <a:pt x="2891" y="2891"/>
                  </a:moveTo>
                  <a:lnTo>
                    <a:pt x="2891" y="2168"/>
                  </a:lnTo>
                  <a:lnTo>
                    <a:pt x="2891" y="1446"/>
                  </a:lnTo>
                  <a:lnTo>
                    <a:pt x="2891" y="723"/>
                  </a:lnTo>
                  <a:lnTo>
                    <a:pt x="2891" y="0"/>
                  </a:lnTo>
                  <a:lnTo>
                    <a:pt x="2168" y="0"/>
                  </a:lnTo>
                  <a:lnTo>
                    <a:pt x="1446" y="0"/>
                  </a:lnTo>
                  <a:lnTo>
                    <a:pt x="723" y="0"/>
                  </a:lnTo>
                  <a:lnTo>
                    <a:pt x="0" y="0"/>
                  </a:lnTo>
                  <a:lnTo>
                    <a:pt x="723" y="723"/>
                  </a:lnTo>
                  <a:lnTo>
                    <a:pt x="1446" y="1446"/>
                  </a:lnTo>
                  <a:lnTo>
                    <a:pt x="2168" y="2168"/>
                  </a:lnTo>
                  <a:lnTo>
                    <a:pt x="2891" y="28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fi-FI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77" name="Picture 8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238" y="5445125"/>
            <a:ext cx="1219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8889" y="1700809"/>
            <a:ext cx="6626224" cy="1152127"/>
          </a:xfrm>
        </p:spPr>
        <p:txBody>
          <a:bodyPr/>
          <a:lstStyle>
            <a:lvl1pPr>
              <a:defRPr cap="all" spc="0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887" y="2996952"/>
            <a:ext cx="6626225" cy="576064"/>
          </a:xfrm>
        </p:spPr>
        <p:txBody>
          <a:bodyPr/>
          <a:lstStyle>
            <a:lvl1pPr marL="0" indent="0" algn="l">
              <a:buNone/>
              <a:defRPr sz="1600" b="1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45" name="Text Placeholder 1044"/>
          <p:cNvSpPr>
            <a:spLocks noGrp="1"/>
          </p:cNvSpPr>
          <p:nvPr>
            <p:ph type="body" sz="quarter" idx="13"/>
          </p:nvPr>
        </p:nvSpPr>
        <p:spPr>
          <a:xfrm>
            <a:off x="1258888" y="3645025"/>
            <a:ext cx="6626225" cy="864096"/>
          </a:xfrm>
        </p:spPr>
        <p:txBody>
          <a:bodyPr/>
          <a:lstStyle>
            <a:lvl1pPr marL="0" indent="0">
              <a:spcAft>
                <a:spcPts val="800"/>
              </a:spcAft>
              <a:buFontTx/>
              <a:buNone/>
              <a:defRPr sz="1400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47" name="Text Placeholder 1046"/>
          <p:cNvSpPr>
            <a:spLocks noGrp="1"/>
          </p:cNvSpPr>
          <p:nvPr>
            <p:ph type="body" sz="quarter" idx="14"/>
          </p:nvPr>
        </p:nvSpPr>
        <p:spPr>
          <a:xfrm>
            <a:off x="2771800" y="5517233"/>
            <a:ext cx="5113313" cy="216023"/>
          </a:xfrm>
        </p:spPr>
        <p:txBody>
          <a:bodyPr/>
          <a:lstStyle>
            <a:lvl1pPr marL="0" indent="0" algn="r">
              <a:buFontTx/>
              <a:buNone/>
              <a:defRPr sz="800" b="1" cap="all" spc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8" name="Date Placeholder 3"/>
          <p:cNvSpPr>
            <a:spLocks noGrp="1"/>
          </p:cNvSpPr>
          <p:nvPr>
            <p:ph type="dt" sz="half" idx="15"/>
          </p:nvPr>
        </p:nvSpPr>
        <p:spPr>
          <a:xfrm>
            <a:off x="1258888" y="836613"/>
            <a:ext cx="1223962" cy="215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7F64A3-E8C2-49A2-9D55-A19E90B53CEA}" type="datetime1">
              <a:rPr lang="fi-FI">
                <a:solidFill>
                  <a:prstClr val="white"/>
                </a:solidFill>
              </a:rPr>
              <a:pPr>
                <a:defRPr/>
              </a:pPr>
              <a:t>29.9.2016</a:t>
            </a:fld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2482850" y="836613"/>
            <a:ext cx="5402263" cy="215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>
                <a:solidFill>
                  <a:prstClr val="white"/>
                </a:solidFill>
              </a:rPr>
              <a:t>Esityksen nimi / Tekijä</a:t>
            </a:r>
            <a:endParaRPr lang="fi-FI" dirty="0">
              <a:solidFill>
                <a:prstClr val="white"/>
              </a:solidFill>
            </a:endParaRPr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27088" y="836613"/>
            <a:ext cx="431800" cy="215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B89A7CF-6D83-4EEB-AC79-8F4DFCB67ED0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2630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97458-C1F2-46C6-B8EC-A0DA9F51BAB4}" type="datetime1">
              <a:rPr lang="fi-FI">
                <a:solidFill>
                  <a:srgbClr val="03506B"/>
                </a:solidFill>
              </a:rPr>
              <a:pPr>
                <a:defRPr/>
              </a:pPr>
              <a:t>29.9.2016</a:t>
            </a:fld>
            <a:endParaRPr lang="fi-FI" dirty="0">
              <a:solidFill>
                <a:srgbClr val="03506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3506B"/>
                </a:solidFill>
              </a:rPr>
              <a:t>Esityksen nimi / Tekijä</a:t>
            </a:r>
            <a:endParaRPr lang="fi-FI" dirty="0">
              <a:solidFill>
                <a:srgbClr val="03506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6A79D-2570-4004-BAC0-2AA8B364BC9D}" type="slidenum">
              <a:rPr lang="fi-FI">
                <a:solidFill>
                  <a:srgbClr val="03506B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35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80154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uorakulmio 39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81429" y="226800"/>
            <a:ext cx="8711051" cy="2772000"/>
          </a:xfrm>
        </p:spPr>
        <p:txBody>
          <a:bodyPr anchor="t" anchorCtr="0"/>
          <a:lstStyle>
            <a:lvl1pPr>
              <a:lnSpc>
                <a:spcPct val="85000"/>
              </a:lnSpc>
              <a:defRPr sz="960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2000" y="4065058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C39B38-7EAB-433A-952F-46529025FF47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grpSp>
        <p:nvGrpSpPr>
          <p:cNvPr id="41" name="Ryhmä 40"/>
          <p:cNvGrpSpPr/>
          <p:nvPr userDrawn="1"/>
        </p:nvGrpSpPr>
        <p:grpSpPr>
          <a:xfrm>
            <a:off x="6814457" y="4293559"/>
            <a:ext cx="1964555" cy="2269939"/>
            <a:chOff x="6814457" y="4293559"/>
            <a:chExt cx="1964555" cy="2269939"/>
          </a:xfrm>
        </p:grpSpPr>
        <p:sp>
          <p:nvSpPr>
            <p:cNvPr id="42" name="Freeform 6"/>
            <p:cNvSpPr>
              <a:spLocks noEditPoints="1"/>
            </p:cNvSpPr>
            <p:nvPr userDrawn="1"/>
          </p:nvSpPr>
          <p:spPr bwMode="black">
            <a:xfrm>
              <a:off x="6814457" y="4293559"/>
              <a:ext cx="1964555" cy="2269939"/>
            </a:xfrm>
            <a:custGeom>
              <a:avLst/>
              <a:gdLst>
                <a:gd name="T0" fmla="*/ 1926 w 3892"/>
                <a:gd name="T1" fmla="*/ 4488 h 4497"/>
                <a:gd name="T2" fmla="*/ 1887 w 3892"/>
                <a:gd name="T3" fmla="*/ 4434 h 4497"/>
                <a:gd name="T4" fmla="*/ 1809 w 3892"/>
                <a:gd name="T5" fmla="*/ 4369 h 4497"/>
                <a:gd name="T6" fmla="*/ 1713 w 3892"/>
                <a:gd name="T7" fmla="*/ 4336 h 4497"/>
                <a:gd name="T8" fmla="*/ 676 w 3892"/>
                <a:gd name="T9" fmla="*/ 4334 h 4497"/>
                <a:gd name="T10" fmla="*/ 543 w 3892"/>
                <a:gd name="T11" fmla="*/ 4309 h 4497"/>
                <a:gd name="T12" fmla="*/ 416 w 3892"/>
                <a:gd name="T13" fmla="*/ 4265 h 4497"/>
                <a:gd name="T14" fmla="*/ 280 w 3892"/>
                <a:gd name="T15" fmla="*/ 4180 h 4497"/>
                <a:gd name="T16" fmla="*/ 144 w 3892"/>
                <a:gd name="T17" fmla="*/ 4042 h 4497"/>
                <a:gd name="T18" fmla="*/ 51 w 3892"/>
                <a:gd name="T19" fmla="*/ 3892 h 4497"/>
                <a:gd name="T20" fmla="*/ 9 w 3892"/>
                <a:gd name="T21" fmla="*/ 3762 h 4497"/>
                <a:gd name="T22" fmla="*/ 0 w 3892"/>
                <a:gd name="T23" fmla="*/ 3629 h 4497"/>
                <a:gd name="T24" fmla="*/ 3 w 3892"/>
                <a:gd name="T25" fmla="*/ 12 h 4497"/>
                <a:gd name="T26" fmla="*/ 21 w 3892"/>
                <a:gd name="T27" fmla="*/ 0 h 4497"/>
                <a:gd name="T28" fmla="*/ 3875 w 3892"/>
                <a:gd name="T29" fmla="*/ 2 h 4497"/>
                <a:gd name="T30" fmla="*/ 3890 w 3892"/>
                <a:gd name="T31" fmla="*/ 18 h 4497"/>
                <a:gd name="T32" fmla="*/ 3892 w 3892"/>
                <a:gd name="T33" fmla="*/ 3664 h 4497"/>
                <a:gd name="T34" fmla="*/ 3875 w 3892"/>
                <a:gd name="T35" fmla="*/ 3793 h 4497"/>
                <a:gd name="T36" fmla="*/ 3823 w 3892"/>
                <a:gd name="T37" fmla="*/ 3929 h 4497"/>
                <a:gd name="T38" fmla="*/ 3716 w 3892"/>
                <a:gd name="T39" fmla="*/ 4083 h 4497"/>
                <a:gd name="T40" fmla="*/ 3574 w 3892"/>
                <a:gd name="T41" fmla="*/ 4207 h 4497"/>
                <a:gd name="T42" fmla="*/ 3435 w 3892"/>
                <a:gd name="T43" fmla="*/ 4280 h 4497"/>
                <a:gd name="T44" fmla="*/ 3312 w 3892"/>
                <a:gd name="T45" fmla="*/ 4319 h 4497"/>
                <a:gd name="T46" fmla="*/ 3207 w 3892"/>
                <a:gd name="T47" fmla="*/ 4334 h 4497"/>
                <a:gd name="T48" fmla="*/ 3186 w 3892"/>
                <a:gd name="T49" fmla="*/ 4336 h 4497"/>
                <a:gd name="T50" fmla="*/ 2127 w 3892"/>
                <a:gd name="T51" fmla="*/ 4348 h 4497"/>
                <a:gd name="T52" fmla="*/ 2045 w 3892"/>
                <a:gd name="T53" fmla="*/ 4394 h 4497"/>
                <a:gd name="T54" fmla="*/ 1974 w 3892"/>
                <a:gd name="T55" fmla="*/ 4474 h 4497"/>
                <a:gd name="T56" fmla="*/ 1953 w 3892"/>
                <a:gd name="T57" fmla="*/ 4495 h 4497"/>
                <a:gd name="T58" fmla="*/ 1734 w 3892"/>
                <a:gd name="T59" fmla="*/ 4284 h 4497"/>
                <a:gd name="T60" fmla="*/ 1818 w 3892"/>
                <a:gd name="T61" fmla="*/ 4311 h 4497"/>
                <a:gd name="T62" fmla="*/ 1909 w 3892"/>
                <a:gd name="T63" fmla="*/ 4376 h 4497"/>
                <a:gd name="T64" fmla="*/ 1983 w 3892"/>
                <a:gd name="T65" fmla="*/ 4376 h 4497"/>
                <a:gd name="T66" fmla="*/ 2074 w 3892"/>
                <a:gd name="T67" fmla="*/ 4311 h 4497"/>
                <a:gd name="T68" fmla="*/ 2158 w 3892"/>
                <a:gd name="T69" fmla="*/ 4284 h 4497"/>
                <a:gd name="T70" fmla="*/ 3209 w 3892"/>
                <a:gd name="T71" fmla="*/ 4280 h 4497"/>
                <a:gd name="T72" fmla="*/ 3324 w 3892"/>
                <a:gd name="T73" fmla="*/ 4261 h 4497"/>
                <a:gd name="T74" fmla="*/ 3458 w 3892"/>
                <a:gd name="T75" fmla="*/ 4211 h 4497"/>
                <a:gd name="T76" fmla="*/ 3602 w 3892"/>
                <a:gd name="T77" fmla="*/ 4117 h 4497"/>
                <a:gd name="T78" fmla="*/ 3731 w 3892"/>
                <a:gd name="T79" fmla="*/ 3975 h 4497"/>
                <a:gd name="T80" fmla="*/ 3802 w 3892"/>
                <a:gd name="T81" fmla="*/ 3841 h 4497"/>
                <a:gd name="T82" fmla="*/ 3831 w 3892"/>
                <a:gd name="T83" fmla="*/ 3729 h 4497"/>
                <a:gd name="T84" fmla="*/ 3839 w 3892"/>
                <a:gd name="T85" fmla="*/ 54 h 4497"/>
                <a:gd name="T86" fmla="*/ 55 w 3892"/>
                <a:gd name="T87" fmla="*/ 3704 h 4497"/>
                <a:gd name="T88" fmla="*/ 78 w 3892"/>
                <a:gd name="T89" fmla="*/ 3810 h 4497"/>
                <a:gd name="T90" fmla="*/ 136 w 3892"/>
                <a:gd name="T91" fmla="*/ 3939 h 4497"/>
                <a:gd name="T92" fmla="*/ 251 w 3892"/>
                <a:gd name="T93" fmla="*/ 4084 h 4497"/>
                <a:gd name="T94" fmla="*/ 405 w 3892"/>
                <a:gd name="T95" fmla="*/ 4196 h 4497"/>
                <a:gd name="T96" fmla="*/ 551 w 3892"/>
                <a:gd name="T97" fmla="*/ 4255 h 4497"/>
                <a:gd name="T98" fmla="*/ 660 w 3892"/>
                <a:gd name="T99" fmla="*/ 4278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2" h="4497">
                  <a:moveTo>
                    <a:pt x="1947" y="4497"/>
                  </a:moveTo>
                  <a:lnTo>
                    <a:pt x="1939" y="4495"/>
                  </a:lnTo>
                  <a:lnTo>
                    <a:pt x="1932" y="4493"/>
                  </a:lnTo>
                  <a:lnTo>
                    <a:pt x="1926" y="4488"/>
                  </a:lnTo>
                  <a:lnTo>
                    <a:pt x="1922" y="4482"/>
                  </a:lnTo>
                  <a:lnTo>
                    <a:pt x="1918" y="4474"/>
                  </a:lnTo>
                  <a:lnTo>
                    <a:pt x="1907" y="4457"/>
                  </a:lnTo>
                  <a:lnTo>
                    <a:pt x="1887" y="4434"/>
                  </a:lnTo>
                  <a:lnTo>
                    <a:pt x="1862" y="4407"/>
                  </a:lnTo>
                  <a:lnTo>
                    <a:pt x="1847" y="4394"/>
                  </a:lnTo>
                  <a:lnTo>
                    <a:pt x="1828" y="4380"/>
                  </a:lnTo>
                  <a:lnTo>
                    <a:pt x="1809" y="4369"/>
                  </a:lnTo>
                  <a:lnTo>
                    <a:pt x="1788" y="4357"/>
                  </a:lnTo>
                  <a:lnTo>
                    <a:pt x="1764" y="4348"/>
                  </a:lnTo>
                  <a:lnTo>
                    <a:pt x="1740" y="4342"/>
                  </a:lnTo>
                  <a:lnTo>
                    <a:pt x="1713" y="4336"/>
                  </a:lnTo>
                  <a:lnTo>
                    <a:pt x="1684" y="4336"/>
                  </a:lnTo>
                  <a:lnTo>
                    <a:pt x="685" y="4336"/>
                  </a:lnTo>
                  <a:lnTo>
                    <a:pt x="679" y="4334"/>
                  </a:lnTo>
                  <a:lnTo>
                    <a:pt x="676" y="4334"/>
                  </a:lnTo>
                  <a:lnTo>
                    <a:pt x="641" y="4330"/>
                  </a:lnTo>
                  <a:lnTo>
                    <a:pt x="597" y="4323"/>
                  </a:lnTo>
                  <a:lnTo>
                    <a:pt x="570" y="4317"/>
                  </a:lnTo>
                  <a:lnTo>
                    <a:pt x="543" y="4309"/>
                  </a:lnTo>
                  <a:lnTo>
                    <a:pt x="512" y="4301"/>
                  </a:lnTo>
                  <a:lnTo>
                    <a:pt x="482" y="4292"/>
                  </a:lnTo>
                  <a:lnTo>
                    <a:pt x="451" y="4278"/>
                  </a:lnTo>
                  <a:lnTo>
                    <a:pt x="416" y="4265"/>
                  </a:lnTo>
                  <a:lnTo>
                    <a:pt x="384" y="4248"/>
                  </a:lnTo>
                  <a:lnTo>
                    <a:pt x="349" y="4228"/>
                  </a:lnTo>
                  <a:lnTo>
                    <a:pt x="315" y="4205"/>
                  </a:lnTo>
                  <a:lnTo>
                    <a:pt x="280" y="4180"/>
                  </a:lnTo>
                  <a:lnTo>
                    <a:pt x="247" y="4154"/>
                  </a:lnTo>
                  <a:lnTo>
                    <a:pt x="215" y="4123"/>
                  </a:lnTo>
                  <a:lnTo>
                    <a:pt x="176" y="4083"/>
                  </a:lnTo>
                  <a:lnTo>
                    <a:pt x="144" y="4042"/>
                  </a:lnTo>
                  <a:lnTo>
                    <a:pt x="115" y="4004"/>
                  </a:lnTo>
                  <a:lnTo>
                    <a:pt x="90" y="3965"/>
                  </a:lnTo>
                  <a:lnTo>
                    <a:pt x="69" y="3927"/>
                  </a:lnTo>
                  <a:lnTo>
                    <a:pt x="51" y="3892"/>
                  </a:lnTo>
                  <a:lnTo>
                    <a:pt x="36" y="3858"/>
                  </a:lnTo>
                  <a:lnTo>
                    <a:pt x="26" y="3823"/>
                  </a:lnTo>
                  <a:lnTo>
                    <a:pt x="17" y="3793"/>
                  </a:lnTo>
                  <a:lnTo>
                    <a:pt x="9" y="3762"/>
                  </a:lnTo>
                  <a:lnTo>
                    <a:pt x="5" y="3735"/>
                  </a:lnTo>
                  <a:lnTo>
                    <a:pt x="2" y="3708"/>
                  </a:lnTo>
                  <a:lnTo>
                    <a:pt x="0" y="3664"/>
                  </a:lnTo>
                  <a:lnTo>
                    <a:pt x="0" y="3629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5" y="2"/>
                  </a:lnTo>
                  <a:lnTo>
                    <a:pt x="3881" y="4"/>
                  </a:lnTo>
                  <a:lnTo>
                    <a:pt x="3885" y="8"/>
                  </a:lnTo>
                  <a:lnTo>
                    <a:pt x="3888" y="12"/>
                  </a:lnTo>
                  <a:lnTo>
                    <a:pt x="3890" y="18"/>
                  </a:lnTo>
                  <a:lnTo>
                    <a:pt x="3892" y="21"/>
                  </a:lnTo>
                  <a:lnTo>
                    <a:pt x="3892" y="27"/>
                  </a:lnTo>
                  <a:lnTo>
                    <a:pt x="3892" y="3629"/>
                  </a:lnTo>
                  <a:lnTo>
                    <a:pt x="3892" y="3664"/>
                  </a:lnTo>
                  <a:lnTo>
                    <a:pt x="3888" y="3708"/>
                  </a:lnTo>
                  <a:lnTo>
                    <a:pt x="3887" y="3735"/>
                  </a:lnTo>
                  <a:lnTo>
                    <a:pt x="3881" y="3762"/>
                  </a:lnTo>
                  <a:lnTo>
                    <a:pt x="3875" y="3793"/>
                  </a:lnTo>
                  <a:lnTo>
                    <a:pt x="3865" y="3823"/>
                  </a:lnTo>
                  <a:lnTo>
                    <a:pt x="3854" y="3858"/>
                  </a:lnTo>
                  <a:lnTo>
                    <a:pt x="3840" y="3892"/>
                  </a:lnTo>
                  <a:lnTo>
                    <a:pt x="3823" y="3929"/>
                  </a:lnTo>
                  <a:lnTo>
                    <a:pt x="3802" y="3965"/>
                  </a:lnTo>
                  <a:lnTo>
                    <a:pt x="3777" y="4004"/>
                  </a:lnTo>
                  <a:lnTo>
                    <a:pt x="3748" y="4042"/>
                  </a:lnTo>
                  <a:lnTo>
                    <a:pt x="3716" y="4083"/>
                  </a:lnTo>
                  <a:lnTo>
                    <a:pt x="3677" y="4123"/>
                  </a:lnTo>
                  <a:lnTo>
                    <a:pt x="3643" y="4154"/>
                  </a:lnTo>
                  <a:lnTo>
                    <a:pt x="3608" y="4182"/>
                  </a:lnTo>
                  <a:lnTo>
                    <a:pt x="3574" y="4207"/>
                  </a:lnTo>
                  <a:lnTo>
                    <a:pt x="3539" y="4228"/>
                  </a:lnTo>
                  <a:lnTo>
                    <a:pt x="3504" y="4250"/>
                  </a:lnTo>
                  <a:lnTo>
                    <a:pt x="3470" y="4265"/>
                  </a:lnTo>
                  <a:lnTo>
                    <a:pt x="3435" y="4280"/>
                  </a:lnTo>
                  <a:lnTo>
                    <a:pt x="3403" y="4294"/>
                  </a:lnTo>
                  <a:lnTo>
                    <a:pt x="3372" y="4303"/>
                  </a:lnTo>
                  <a:lnTo>
                    <a:pt x="3341" y="4311"/>
                  </a:lnTo>
                  <a:lnTo>
                    <a:pt x="3312" y="4319"/>
                  </a:lnTo>
                  <a:lnTo>
                    <a:pt x="3287" y="4325"/>
                  </a:lnTo>
                  <a:lnTo>
                    <a:pt x="3241" y="4330"/>
                  </a:lnTo>
                  <a:lnTo>
                    <a:pt x="3209" y="4334"/>
                  </a:lnTo>
                  <a:lnTo>
                    <a:pt x="3207" y="4334"/>
                  </a:lnTo>
                  <a:lnTo>
                    <a:pt x="3207" y="4336"/>
                  </a:lnTo>
                  <a:lnTo>
                    <a:pt x="3195" y="4336"/>
                  </a:lnTo>
                  <a:lnTo>
                    <a:pt x="3189" y="4336"/>
                  </a:lnTo>
                  <a:lnTo>
                    <a:pt x="3186" y="4336"/>
                  </a:lnTo>
                  <a:lnTo>
                    <a:pt x="2210" y="4336"/>
                  </a:lnTo>
                  <a:lnTo>
                    <a:pt x="2181" y="4336"/>
                  </a:lnTo>
                  <a:lnTo>
                    <a:pt x="2152" y="4342"/>
                  </a:lnTo>
                  <a:lnTo>
                    <a:pt x="2127" y="4348"/>
                  </a:lnTo>
                  <a:lnTo>
                    <a:pt x="2104" y="4357"/>
                  </a:lnTo>
                  <a:lnTo>
                    <a:pt x="2083" y="4369"/>
                  </a:lnTo>
                  <a:lnTo>
                    <a:pt x="2064" y="4380"/>
                  </a:lnTo>
                  <a:lnTo>
                    <a:pt x="2045" y="4394"/>
                  </a:lnTo>
                  <a:lnTo>
                    <a:pt x="2029" y="4407"/>
                  </a:lnTo>
                  <a:lnTo>
                    <a:pt x="2005" y="4434"/>
                  </a:lnTo>
                  <a:lnTo>
                    <a:pt x="1985" y="4457"/>
                  </a:lnTo>
                  <a:lnTo>
                    <a:pt x="1974" y="4474"/>
                  </a:lnTo>
                  <a:lnTo>
                    <a:pt x="1970" y="4482"/>
                  </a:lnTo>
                  <a:lnTo>
                    <a:pt x="1966" y="4488"/>
                  </a:lnTo>
                  <a:lnTo>
                    <a:pt x="1960" y="4493"/>
                  </a:lnTo>
                  <a:lnTo>
                    <a:pt x="1953" y="4495"/>
                  </a:lnTo>
                  <a:lnTo>
                    <a:pt x="1947" y="4497"/>
                  </a:lnTo>
                  <a:close/>
                  <a:moveTo>
                    <a:pt x="1684" y="4280"/>
                  </a:moveTo>
                  <a:lnTo>
                    <a:pt x="1709" y="4282"/>
                  </a:lnTo>
                  <a:lnTo>
                    <a:pt x="1734" y="4284"/>
                  </a:lnTo>
                  <a:lnTo>
                    <a:pt x="1757" y="4290"/>
                  </a:lnTo>
                  <a:lnTo>
                    <a:pt x="1778" y="4296"/>
                  </a:lnTo>
                  <a:lnTo>
                    <a:pt x="1799" y="4303"/>
                  </a:lnTo>
                  <a:lnTo>
                    <a:pt x="1818" y="4311"/>
                  </a:lnTo>
                  <a:lnTo>
                    <a:pt x="1836" y="4321"/>
                  </a:lnTo>
                  <a:lnTo>
                    <a:pt x="1853" y="4330"/>
                  </a:lnTo>
                  <a:lnTo>
                    <a:pt x="1884" y="4353"/>
                  </a:lnTo>
                  <a:lnTo>
                    <a:pt x="1909" y="4376"/>
                  </a:lnTo>
                  <a:lnTo>
                    <a:pt x="1930" y="4399"/>
                  </a:lnTo>
                  <a:lnTo>
                    <a:pt x="1947" y="4421"/>
                  </a:lnTo>
                  <a:lnTo>
                    <a:pt x="1962" y="4399"/>
                  </a:lnTo>
                  <a:lnTo>
                    <a:pt x="1983" y="4376"/>
                  </a:lnTo>
                  <a:lnTo>
                    <a:pt x="2008" y="4353"/>
                  </a:lnTo>
                  <a:lnTo>
                    <a:pt x="2039" y="4330"/>
                  </a:lnTo>
                  <a:lnTo>
                    <a:pt x="2056" y="4321"/>
                  </a:lnTo>
                  <a:lnTo>
                    <a:pt x="2074" y="4311"/>
                  </a:lnTo>
                  <a:lnTo>
                    <a:pt x="2093" y="4303"/>
                  </a:lnTo>
                  <a:lnTo>
                    <a:pt x="2114" y="4296"/>
                  </a:lnTo>
                  <a:lnTo>
                    <a:pt x="2135" y="4290"/>
                  </a:lnTo>
                  <a:lnTo>
                    <a:pt x="2158" y="4284"/>
                  </a:lnTo>
                  <a:lnTo>
                    <a:pt x="2183" y="4282"/>
                  </a:lnTo>
                  <a:lnTo>
                    <a:pt x="2210" y="4280"/>
                  </a:lnTo>
                  <a:lnTo>
                    <a:pt x="3189" y="4280"/>
                  </a:lnTo>
                  <a:lnTo>
                    <a:pt x="3209" y="4280"/>
                  </a:lnTo>
                  <a:lnTo>
                    <a:pt x="3245" y="4277"/>
                  </a:lnTo>
                  <a:lnTo>
                    <a:pt x="3268" y="4273"/>
                  </a:lnTo>
                  <a:lnTo>
                    <a:pt x="3293" y="4267"/>
                  </a:lnTo>
                  <a:lnTo>
                    <a:pt x="3324" y="4261"/>
                  </a:lnTo>
                  <a:lnTo>
                    <a:pt x="3355" y="4252"/>
                  </a:lnTo>
                  <a:lnTo>
                    <a:pt x="3387" y="4242"/>
                  </a:lnTo>
                  <a:lnTo>
                    <a:pt x="3422" y="4228"/>
                  </a:lnTo>
                  <a:lnTo>
                    <a:pt x="3458" y="4211"/>
                  </a:lnTo>
                  <a:lnTo>
                    <a:pt x="3493" y="4194"/>
                  </a:lnTo>
                  <a:lnTo>
                    <a:pt x="3531" y="4171"/>
                  </a:lnTo>
                  <a:lnTo>
                    <a:pt x="3568" y="4146"/>
                  </a:lnTo>
                  <a:lnTo>
                    <a:pt x="3602" y="4117"/>
                  </a:lnTo>
                  <a:lnTo>
                    <a:pt x="3639" y="4084"/>
                  </a:lnTo>
                  <a:lnTo>
                    <a:pt x="3673" y="4046"/>
                  </a:lnTo>
                  <a:lnTo>
                    <a:pt x="3704" y="4010"/>
                  </a:lnTo>
                  <a:lnTo>
                    <a:pt x="3731" y="3975"/>
                  </a:lnTo>
                  <a:lnTo>
                    <a:pt x="3754" y="3940"/>
                  </a:lnTo>
                  <a:lnTo>
                    <a:pt x="3773" y="3906"/>
                  </a:lnTo>
                  <a:lnTo>
                    <a:pt x="3789" y="3873"/>
                  </a:lnTo>
                  <a:lnTo>
                    <a:pt x="3802" y="3841"/>
                  </a:lnTo>
                  <a:lnTo>
                    <a:pt x="3814" y="3810"/>
                  </a:lnTo>
                  <a:lnTo>
                    <a:pt x="3821" y="3781"/>
                  </a:lnTo>
                  <a:lnTo>
                    <a:pt x="3827" y="3754"/>
                  </a:lnTo>
                  <a:lnTo>
                    <a:pt x="3831" y="3729"/>
                  </a:lnTo>
                  <a:lnTo>
                    <a:pt x="3835" y="3704"/>
                  </a:lnTo>
                  <a:lnTo>
                    <a:pt x="3837" y="3664"/>
                  </a:lnTo>
                  <a:lnTo>
                    <a:pt x="3839" y="3631"/>
                  </a:lnTo>
                  <a:lnTo>
                    <a:pt x="3839" y="54"/>
                  </a:lnTo>
                  <a:lnTo>
                    <a:pt x="53" y="54"/>
                  </a:lnTo>
                  <a:lnTo>
                    <a:pt x="53" y="3629"/>
                  </a:lnTo>
                  <a:lnTo>
                    <a:pt x="53" y="3662"/>
                  </a:lnTo>
                  <a:lnTo>
                    <a:pt x="55" y="3704"/>
                  </a:lnTo>
                  <a:lnTo>
                    <a:pt x="59" y="3729"/>
                  </a:lnTo>
                  <a:lnTo>
                    <a:pt x="63" y="3754"/>
                  </a:lnTo>
                  <a:lnTo>
                    <a:pt x="69" y="3781"/>
                  </a:lnTo>
                  <a:lnTo>
                    <a:pt x="78" y="3810"/>
                  </a:lnTo>
                  <a:lnTo>
                    <a:pt x="88" y="3841"/>
                  </a:lnTo>
                  <a:lnTo>
                    <a:pt x="101" y="3873"/>
                  </a:lnTo>
                  <a:lnTo>
                    <a:pt x="117" y="3906"/>
                  </a:lnTo>
                  <a:lnTo>
                    <a:pt x="136" y="3939"/>
                  </a:lnTo>
                  <a:lnTo>
                    <a:pt x="159" y="3975"/>
                  </a:lnTo>
                  <a:lnTo>
                    <a:pt x="186" y="4010"/>
                  </a:lnTo>
                  <a:lnTo>
                    <a:pt x="217" y="4046"/>
                  </a:lnTo>
                  <a:lnTo>
                    <a:pt x="251" y="4084"/>
                  </a:lnTo>
                  <a:lnTo>
                    <a:pt x="290" y="4117"/>
                  </a:lnTo>
                  <a:lnTo>
                    <a:pt x="328" y="4148"/>
                  </a:lnTo>
                  <a:lnTo>
                    <a:pt x="366" y="4175"/>
                  </a:lnTo>
                  <a:lnTo>
                    <a:pt x="405" y="4196"/>
                  </a:lnTo>
                  <a:lnTo>
                    <a:pt x="443" y="4215"/>
                  </a:lnTo>
                  <a:lnTo>
                    <a:pt x="480" y="4232"/>
                  </a:lnTo>
                  <a:lnTo>
                    <a:pt x="516" y="4246"/>
                  </a:lnTo>
                  <a:lnTo>
                    <a:pt x="551" y="4255"/>
                  </a:lnTo>
                  <a:lnTo>
                    <a:pt x="581" y="4263"/>
                  </a:lnTo>
                  <a:lnTo>
                    <a:pt x="610" y="4271"/>
                  </a:lnTo>
                  <a:lnTo>
                    <a:pt x="637" y="4275"/>
                  </a:lnTo>
                  <a:lnTo>
                    <a:pt x="660" y="4278"/>
                  </a:lnTo>
                  <a:lnTo>
                    <a:pt x="691" y="4280"/>
                  </a:lnTo>
                  <a:lnTo>
                    <a:pt x="704" y="4280"/>
                  </a:lnTo>
                  <a:lnTo>
                    <a:pt x="1684" y="42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7"/>
            <p:cNvSpPr>
              <a:spLocks/>
            </p:cNvSpPr>
            <p:nvPr userDrawn="1"/>
          </p:nvSpPr>
          <p:spPr bwMode="black">
            <a:xfrm>
              <a:off x="7382321" y="4914928"/>
              <a:ext cx="833876" cy="20191"/>
            </a:xfrm>
            <a:custGeom>
              <a:avLst/>
              <a:gdLst>
                <a:gd name="T0" fmla="*/ 1630 w 1652"/>
                <a:gd name="T1" fmla="*/ 40 h 40"/>
                <a:gd name="T2" fmla="*/ 21 w 1652"/>
                <a:gd name="T3" fmla="*/ 40 h 40"/>
                <a:gd name="T4" fmla="*/ 13 w 1652"/>
                <a:gd name="T5" fmla="*/ 39 h 40"/>
                <a:gd name="T6" fmla="*/ 6 w 1652"/>
                <a:gd name="T7" fmla="*/ 35 h 40"/>
                <a:gd name="T8" fmla="*/ 2 w 1652"/>
                <a:gd name="T9" fmla="*/ 29 h 40"/>
                <a:gd name="T10" fmla="*/ 0 w 1652"/>
                <a:gd name="T11" fmla="*/ 19 h 40"/>
                <a:gd name="T12" fmla="*/ 2 w 1652"/>
                <a:gd name="T13" fmla="*/ 12 h 40"/>
                <a:gd name="T14" fmla="*/ 6 w 1652"/>
                <a:gd name="T15" fmla="*/ 6 h 40"/>
                <a:gd name="T16" fmla="*/ 13 w 1652"/>
                <a:gd name="T17" fmla="*/ 0 h 40"/>
                <a:gd name="T18" fmla="*/ 21 w 1652"/>
                <a:gd name="T19" fmla="*/ 0 h 40"/>
                <a:gd name="T20" fmla="*/ 1630 w 1652"/>
                <a:gd name="T21" fmla="*/ 0 h 40"/>
                <a:gd name="T22" fmla="*/ 1638 w 1652"/>
                <a:gd name="T23" fmla="*/ 0 h 40"/>
                <a:gd name="T24" fmla="*/ 1644 w 1652"/>
                <a:gd name="T25" fmla="*/ 6 h 40"/>
                <a:gd name="T26" fmla="*/ 1650 w 1652"/>
                <a:gd name="T27" fmla="*/ 12 h 40"/>
                <a:gd name="T28" fmla="*/ 1652 w 1652"/>
                <a:gd name="T29" fmla="*/ 19 h 40"/>
                <a:gd name="T30" fmla="*/ 1650 w 1652"/>
                <a:gd name="T31" fmla="*/ 29 h 40"/>
                <a:gd name="T32" fmla="*/ 1644 w 1652"/>
                <a:gd name="T33" fmla="*/ 35 h 40"/>
                <a:gd name="T34" fmla="*/ 1638 w 1652"/>
                <a:gd name="T35" fmla="*/ 39 h 40"/>
                <a:gd name="T36" fmla="*/ 1630 w 1652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2" h="40">
                  <a:moveTo>
                    <a:pt x="1630" y="40"/>
                  </a:moveTo>
                  <a:lnTo>
                    <a:pt x="21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1630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2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3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8"/>
            <p:cNvSpPr>
              <a:spLocks noEditPoints="1"/>
            </p:cNvSpPr>
            <p:nvPr userDrawn="1"/>
          </p:nvSpPr>
          <p:spPr bwMode="black">
            <a:xfrm>
              <a:off x="7078955" y="5156207"/>
              <a:ext cx="1434549" cy="623388"/>
            </a:xfrm>
            <a:custGeom>
              <a:avLst/>
              <a:gdLst>
                <a:gd name="T0" fmla="*/ 2147 w 2842"/>
                <a:gd name="T1" fmla="*/ 1210 h 1235"/>
                <a:gd name="T2" fmla="*/ 2218 w 2842"/>
                <a:gd name="T3" fmla="*/ 1141 h 1235"/>
                <a:gd name="T4" fmla="*/ 2145 w 2842"/>
                <a:gd name="T5" fmla="*/ 1077 h 1235"/>
                <a:gd name="T6" fmla="*/ 1728 w 2842"/>
                <a:gd name="T7" fmla="*/ 1152 h 1235"/>
                <a:gd name="T8" fmla="*/ 1300 w 2842"/>
                <a:gd name="T9" fmla="*/ 1166 h 1235"/>
                <a:gd name="T10" fmla="*/ 876 w 2842"/>
                <a:gd name="T11" fmla="*/ 1118 h 1235"/>
                <a:gd name="T12" fmla="*/ 465 w 2842"/>
                <a:gd name="T13" fmla="*/ 1006 h 1235"/>
                <a:gd name="T14" fmla="*/ 693 w 2842"/>
                <a:gd name="T15" fmla="*/ 1195 h 1235"/>
                <a:gd name="T16" fmla="*/ 682 w 2842"/>
                <a:gd name="T17" fmla="*/ 1229 h 1235"/>
                <a:gd name="T18" fmla="*/ 612 w 2842"/>
                <a:gd name="T19" fmla="*/ 1204 h 1235"/>
                <a:gd name="T20" fmla="*/ 376 w 2842"/>
                <a:gd name="T21" fmla="*/ 1001 h 1235"/>
                <a:gd name="T22" fmla="*/ 194 w 2842"/>
                <a:gd name="T23" fmla="*/ 753 h 1235"/>
                <a:gd name="T24" fmla="*/ 69 w 2842"/>
                <a:gd name="T25" fmla="*/ 475 h 1235"/>
                <a:gd name="T26" fmla="*/ 8 w 2842"/>
                <a:gd name="T27" fmla="*/ 171 h 1235"/>
                <a:gd name="T28" fmla="*/ 4 w 2842"/>
                <a:gd name="T29" fmla="*/ 16 h 1235"/>
                <a:gd name="T30" fmla="*/ 38 w 2842"/>
                <a:gd name="T31" fmla="*/ 0 h 1235"/>
                <a:gd name="T32" fmla="*/ 59 w 2842"/>
                <a:gd name="T33" fmla="*/ 31 h 1235"/>
                <a:gd name="T34" fmla="*/ 92 w 2842"/>
                <a:gd name="T35" fmla="*/ 332 h 1235"/>
                <a:gd name="T36" fmla="*/ 576 w 2842"/>
                <a:gd name="T37" fmla="*/ 571 h 1235"/>
                <a:gd name="T38" fmla="*/ 1164 w 2842"/>
                <a:gd name="T39" fmla="*/ 688 h 1235"/>
                <a:gd name="T40" fmla="*/ 1767 w 2842"/>
                <a:gd name="T41" fmla="*/ 680 h 1235"/>
                <a:gd name="T42" fmla="*/ 2350 w 2842"/>
                <a:gd name="T43" fmla="*/ 544 h 1235"/>
                <a:gd name="T44" fmla="*/ 2761 w 2842"/>
                <a:gd name="T45" fmla="*/ 290 h 1235"/>
                <a:gd name="T46" fmla="*/ 2785 w 2842"/>
                <a:gd name="T47" fmla="*/ 29 h 1235"/>
                <a:gd name="T48" fmla="*/ 2813 w 2842"/>
                <a:gd name="T49" fmla="*/ 2 h 1235"/>
                <a:gd name="T50" fmla="*/ 2842 w 2842"/>
                <a:gd name="T51" fmla="*/ 37 h 1235"/>
                <a:gd name="T52" fmla="*/ 2809 w 2842"/>
                <a:gd name="T53" fmla="*/ 348 h 1235"/>
                <a:gd name="T54" fmla="*/ 2710 w 2842"/>
                <a:gd name="T55" fmla="*/ 638 h 1235"/>
                <a:gd name="T56" fmla="*/ 2550 w 2842"/>
                <a:gd name="T57" fmla="*/ 899 h 1235"/>
                <a:gd name="T58" fmla="*/ 2337 w 2842"/>
                <a:gd name="T59" fmla="*/ 1124 h 1235"/>
                <a:gd name="T60" fmla="*/ 376 w 2842"/>
                <a:gd name="T61" fmla="*/ 910 h 1235"/>
                <a:gd name="T62" fmla="*/ 824 w 2842"/>
                <a:gd name="T63" fmla="*/ 1047 h 1235"/>
                <a:gd name="T64" fmla="*/ 1287 w 2842"/>
                <a:gd name="T65" fmla="*/ 1108 h 1235"/>
                <a:gd name="T66" fmla="*/ 1757 w 2842"/>
                <a:gd name="T67" fmla="*/ 1091 h 1235"/>
                <a:gd name="T68" fmla="*/ 2214 w 2842"/>
                <a:gd name="T69" fmla="*/ 999 h 1235"/>
                <a:gd name="T70" fmla="*/ 2575 w 2842"/>
                <a:gd name="T71" fmla="*/ 763 h 1235"/>
                <a:gd name="T72" fmla="*/ 2178 w 2842"/>
                <a:gd name="T73" fmla="*/ 864 h 1235"/>
                <a:gd name="T74" fmla="*/ 1653 w 2842"/>
                <a:gd name="T75" fmla="*/ 955 h 1235"/>
                <a:gd name="T76" fmla="*/ 1116 w 2842"/>
                <a:gd name="T77" fmla="*/ 947 h 1235"/>
                <a:gd name="T78" fmla="*/ 593 w 2842"/>
                <a:gd name="T79" fmla="*/ 843 h 1235"/>
                <a:gd name="T80" fmla="*/ 301 w 2842"/>
                <a:gd name="T81" fmla="*/ 814 h 1235"/>
                <a:gd name="T82" fmla="*/ 486 w 2842"/>
                <a:gd name="T83" fmla="*/ 747 h 1235"/>
                <a:gd name="T84" fmla="*/ 1023 w 2842"/>
                <a:gd name="T85" fmla="*/ 878 h 1235"/>
                <a:gd name="T86" fmla="*/ 1582 w 2842"/>
                <a:gd name="T87" fmla="*/ 901 h 1235"/>
                <a:gd name="T88" fmla="*/ 2132 w 2842"/>
                <a:gd name="T89" fmla="*/ 816 h 1235"/>
                <a:gd name="T90" fmla="*/ 2652 w 2842"/>
                <a:gd name="T91" fmla="*/ 624 h 1235"/>
                <a:gd name="T92" fmla="*/ 2491 w 2842"/>
                <a:gd name="T93" fmla="*/ 553 h 1235"/>
                <a:gd name="T94" fmla="*/ 1926 w 2842"/>
                <a:gd name="T95" fmla="*/ 715 h 1235"/>
                <a:gd name="T96" fmla="*/ 1338 w 2842"/>
                <a:gd name="T97" fmla="*/ 757 h 1235"/>
                <a:gd name="T98" fmla="*/ 755 w 2842"/>
                <a:gd name="T99" fmla="*/ 680 h 1235"/>
                <a:gd name="T100" fmla="*/ 200 w 2842"/>
                <a:gd name="T101" fmla="*/ 486 h 1235"/>
                <a:gd name="T102" fmla="*/ 2220 w 2842"/>
                <a:gd name="T103" fmla="*/ 642 h 1235"/>
                <a:gd name="T104" fmla="*/ 2197 w 2842"/>
                <a:gd name="T105" fmla="*/ 613 h 1235"/>
                <a:gd name="T106" fmla="*/ 2214 w 2842"/>
                <a:gd name="T107" fmla="*/ 382 h 1235"/>
                <a:gd name="T108" fmla="*/ 2251 w 2842"/>
                <a:gd name="T109" fmla="*/ 394 h 1235"/>
                <a:gd name="T110" fmla="*/ 2251 w 2842"/>
                <a:gd name="T111" fmla="*/ 63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2" h="1235">
                  <a:moveTo>
                    <a:pt x="2176" y="1235"/>
                  </a:moveTo>
                  <a:lnTo>
                    <a:pt x="2170" y="1233"/>
                  </a:lnTo>
                  <a:lnTo>
                    <a:pt x="2162" y="1231"/>
                  </a:lnTo>
                  <a:lnTo>
                    <a:pt x="2157" y="1227"/>
                  </a:lnTo>
                  <a:lnTo>
                    <a:pt x="2151" y="1221"/>
                  </a:lnTo>
                  <a:lnTo>
                    <a:pt x="2149" y="1216"/>
                  </a:lnTo>
                  <a:lnTo>
                    <a:pt x="2147" y="1210"/>
                  </a:lnTo>
                  <a:lnTo>
                    <a:pt x="2147" y="1204"/>
                  </a:lnTo>
                  <a:lnTo>
                    <a:pt x="2149" y="1200"/>
                  </a:lnTo>
                  <a:lnTo>
                    <a:pt x="2149" y="1195"/>
                  </a:lnTo>
                  <a:lnTo>
                    <a:pt x="2153" y="1189"/>
                  </a:lnTo>
                  <a:lnTo>
                    <a:pt x="2157" y="1185"/>
                  </a:lnTo>
                  <a:lnTo>
                    <a:pt x="2160" y="1181"/>
                  </a:lnTo>
                  <a:lnTo>
                    <a:pt x="2218" y="1141"/>
                  </a:lnTo>
                  <a:lnTo>
                    <a:pt x="2276" y="1099"/>
                  </a:lnTo>
                  <a:lnTo>
                    <a:pt x="2327" y="1054"/>
                  </a:lnTo>
                  <a:lnTo>
                    <a:pt x="2379" y="1006"/>
                  </a:lnTo>
                  <a:lnTo>
                    <a:pt x="2322" y="1028"/>
                  </a:lnTo>
                  <a:lnTo>
                    <a:pt x="2262" y="1045"/>
                  </a:lnTo>
                  <a:lnTo>
                    <a:pt x="2205" y="1062"/>
                  </a:lnTo>
                  <a:lnTo>
                    <a:pt x="2145" y="1077"/>
                  </a:lnTo>
                  <a:lnTo>
                    <a:pt x="2087" y="1093"/>
                  </a:lnTo>
                  <a:lnTo>
                    <a:pt x="2028" y="1106"/>
                  </a:lnTo>
                  <a:lnTo>
                    <a:pt x="1968" y="1118"/>
                  </a:lnTo>
                  <a:lnTo>
                    <a:pt x="1909" y="1129"/>
                  </a:lnTo>
                  <a:lnTo>
                    <a:pt x="1849" y="1139"/>
                  </a:lnTo>
                  <a:lnTo>
                    <a:pt x="1788" y="1147"/>
                  </a:lnTo>
                  <a:lnTo>
                    <a:pt x="1728" y="1152"/>
                  </a:lnTo>
                  <a:lnTo>
                    <a:pt x="1667" y="1158"/>
                  </a:lnTo>
                  <a:lnTo>
                    <a:pt x="1605" y="1164"/>
                  </a:lnTo>
                  <a:lnTo>
                    <a:pt x="1546" y="1166"/>
                  </a:lnTo>
                  <a:lnTo>
                    <a:pt x="1484" y="1168"/>
                  </a:lnTo>
                  <a:lnTo>
                    <a:pt x="1423" y="1170"/>
                  </a:lnTo>
                  <a:lnTo>
                    <a:pt x="1360" y="1168"/>
                  </a:lnTo>
                  <a:lnTo>
                    <a:pt x="1300" y="1166"/>
                  </a:lnTo>
                  <a:lnTo>
                    <a:pt x="1239" y="1164"/>
                  </a:lnTo>
                  <a:lnTo>
                    <a:pt x="1177" y="1158"/>
                  </a:lnTo>
                  <a:lnTo>
                    <a:pt x="1116" y="1152"/>
                  </a:lnTo>
                  <a:lnTo>
                    <a:pt x="1056" y="1147"/>
                  </a:lnTo>
                  <a:lnTo>
                    <a:pt x="995" y="1137"/>
                  </a:lnTo>
                  <a:lnTo>
                    <a:pt x="935" y="1129"/>
                  </a:lnTo>
                  <a:lnTo>
                    <a:pt x="876" y="1118"/>
                  </a:lnTo>
                  <a:lnTo>
                    <a:pt x="816" y="1106"/>
                  </a:lnTo>
                  <a:lnTo>
                    <a:pt x="757" y="1093"/>
                  </a:lnTo>
                  <a:lnTo>
                    <a:pt x="697" y="1077"/>
                  </a:lnTo>
                  <a:lnTo>
                    <a:pt x="639" y="1062"/>
                  </a:lnTo>
                  <a:lnTo>
                    <a:pt x="580" y="1045"/>
                  </a:lnTo>
                  <a:lnTo>
                    <a:pt x="522" y="1026"/>
                  </a:lnTo>
                  <a:lnTo>
                    <a:pt x="465" y="1006"/>
                  </a:lnTo>
                  <a:lnTo>
                    <a:pt x="515" y="1054"/>
                  </a:lnTo>
                  <a:lnTo>
                    <a:pt x="568" y="1099"/>
                  </a:lnTo>
                  <a:lnTo>
                    <a:pt x="624" y="1141"/>
                  </a:lnTo>
                  <a:lnTo>
                    <a:pt x="682" y="1181"/>
                  </a:lnTo>
                  <a:lnTo>
                    <a:pt x="685" y="1185"/>
                  </a:lnTo>
                  <a:lnTo>
                    <a:pt x="689" y="1189"/>
                  </a:lnTo>
                  <a:lnTo>
                    <a:pt x="693" y="1195"/>
                  </a:lnTo>
                  <a:lnTo>
                    <a:pt x="695" y="1198"/>
                  </a:lnTo>
                  <a:lnTo>
                    <a:pt x="695" y="1204"/>
                  </a:lnTo>
                  <a:lnTo>
                    <a:pt x="695" y="1210"/>
                  </a:lnTo>
                  <a:lnTo>
                    <a:pt x="693" y="1216"/>
                  </a:lnTo>
                  <a:lnTo>
                    <a:pt x="689" y="1221"/>
                  </a:lnTo>
                  <a:lnTo>
                    <a:pt x="687" y="1225"/>
                  </a:lnTo>
                  <a:lnTo>
                    <a:pt x="682" y="1229"/>
                  </a:lnTo>
                  <a:lnTo>
                    <a:pt x="678" y="1231"/>
                  </a:lnTo>
                  <a:lnTo>
                    <a:pt x="672" y="1233"/>
                  </a:lnTo>
                  <a:lnTo>
                    <a:pt x="666" y="1235"/>
                  </a:lnTo>
                  <a:lnTo>
                    <a:pt x="661" y="1233"/>
                  </a:lnTo>
                  <a:lnTo>
                    <a:pt x="655" y="1233"/>
                  </a:lnTo>
                  <a:lnTo>
                    <a:pt x="651" y="1229"/>
                  </a:lnTo>
                  <a:lnTo>
                    <a:pt x="612" y="1204"/>
                  </a:lnTo>
                  <a:lnTo>
                    <a:pt x="576" y="1177"/>
                  </a:lnTo>
                  <a:lnTo>
                    <a:pt x="540" y="1150"/>
                  </a:lnTo>
                  <a:lnTo>
                    <a:pt x="505" y="1122"/>
                  </a:lnTo>
                  <a:lnTo>
                    <a:pt x="472" y="1093"/>
                  </a:lnTo>
                  <a:lnTo>
                    <a:pt x="440" y="1062"/>
                  </a:lnTo>
                  <a:lnTo>
                    <a:pt x="407" y="1031"/>
                  </a:lnTo>
                  <a:lnTo>
                    <a:pt x="376" y="1001"/>
                  </a:lnTo>
                  <a:lnTo>
                    <a:pt x="347" y="968"/>
                  </a:lnTo>
                  <a:lnTo>
                    <a:pt x="319" y="933"/>
                  </a:lnTo>
                  <a:lnTo>
                    <a:pt x="292" y="899"/>
                  </a:lnTo>
                  <a:lnTo>
                    <a:pt x="267" y="864"/>
                  </a:lnTo>
                  <a:lnTo>
                    <a:pt x="240" y="828"/>
                  </a:lnTo>
                  <a:lnTo>
                    <a:pt x="217" y="791"/>
                  </a:lnTo>
                  <a:lnTo>
                    <a:pt x="194" y="753"/>
                  </a:lnTo>
                  <a:lnTo>
                    <a:pt x="173" y="715"/>
                  </a:lnTo>
                  <a:lnTo>
                    <a:pt x="152" y="676"/>
                  </a:lnTo>
                  <a:lnTo>
                    <a:pt x="134" y="638"/>
                  </a:lnTo>
                  <a:lnTo>
                    <a:pt x="115" y="597"/>
                  </a:lnTo>
                  <a:lnTo>
                    <a:pt x="100" y="557"/>
                  </a:lnTo>
                  <a:lnTo>
                    <a:pt x="82" y="515"/>
                  </a:lnTo>
                  <a:lnTo>
                    <a:pt x="69" y="475"/>
                  </a:lnTo>
                  <a:lnTo>
                    <a:pt x="56" y="432"/>
                  </a:lnTo>
                  <a:lnTo>
                    <a:pt x="44" y="390"/>
                  </a:lnTo>
                  <a:lnTo>
                    <a:pt x="34" y="346"/>
                  </a:lnTo>
                  <a:lnTo>
                    <a:pt x="25" y="304"/>
                  </a:lnTo>
                  <a:lnTo>
                    <a:pt x="17" y="259"/>
                  </a:lnTo>
                  <a:lnTo>
                    <a:pt x="11" y="215"/>
                  </a:lnTo>
                  <a:lnTo>
                    <a:pt x="8" y="171"/>
                  </a:lnTo>
                  <a:lnTo>
                    <a:pt x="4" y="127"/>
                  </a:lnTo>
                  <a:lnTo>
                    <a:pt x="2" y="81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6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59" y="31"/>
                  </a:lnTo>
                  <a:lnTo>
                    <a:pt x="59" y="75"/>
                  </a:lnTo>
                  <a:lnTo>
                    <a:pt x="61" y="117"/>
                  </a:lnTo>
                  <a:lnTo>
                    <a:pt x="65" y="162"/>
                  </a:lnTo>
                  <a:lnTo>
                    <a:pt x="69" y="204"/>
                  </a:lnTo>
                  <a:lnTo>
                    <a:pt x="75" y="248"/>
                  </a:lnTo>
                  <a:lnTo>
                    <a:pt x="82" y="290"/>
                  </a:lnTo>
                  <a:lnTo>
                    <a:pt x="92" y="332"/>
                  </a:lnTo>
                  <a:lnTo>
                    <a:pt x="102" y="373"/>
                  </a:lnTo>
                  <a:lnTo>
                    <a:pt x="178" y="413"/>
                  </a:lnTo>
                  <a:lnTo>
                    <a:pt x="255" y="450"/>
                  </a:lnTo>
                  <a:lnTo>
                    <a:pt x="334" y="482"/>
                  </a:lnTo>
                  <a:lnTo>
                    <a:pt x="413" y="515"/>
                  </a:lnTo>
                  <a:lnTo>
                    <a:pt x="493" y="544"/>
                  </a:lnTo>
                  <a:lnTo>
                    <a:pt x="576" y="571"/>
                  </a:lnTo>
                  <a:lnTo>
                    <a:pt x="657" y="595"/>
                  </a:lnTo>
                  <a:lnTo>
                    <a:pt x="741" y="617"/>
                  </a:lnTo>
                  <a:lnTo>
                    <a:pt x="824" y="636"/>
                  </a:lnTo>
                  <a:lnTo>
                    <a:pt x="908" y="653"/>
                  </a:lnTo>
                  <a:lnTo>
                    <a:pt x="993" y="668"/>
                  </a:lnTo>
                  <a:lnTo>
                    <a:pt x="1079" y="680"/>
                  </a:lnTo>
                  <a:lnTo>
                    <a:pt x="1164" y="688"/>
                  </a:lnTo>
                  <a:lnTo>
                    <a:pt x="1250" y="695"/>
                  </a:lnTo>
                  <a:lnTo>
                    <a:pt x="1337" y="699"/>
                  </a:lnTo>
                  <a:lnTo>
                    <a:pt x="1423" y="701"/>
                  </a:lnTo>
                  <a:lnTo>
                    <a:pt x="1507" y="699"/>
                  </a:lnTo>
                  <a:lnTo>
                    <a:pt x="1594" y="695"/>
                  </a:lnTo>
                  <a:lnTo>
                    <a:pt x="1680" y="688"/>
                  </a:lnTo>
                  <a:lnTo>
                    <a:pt x="1767" y="680"/>
                  </a:lnTo>
                  <a:lnTo>
                    <a:pt x="1851" y="668"/>
                  </a:lnTo>
                  <a:lnTo>
                    <a:pt x="1936" y="653"/>
                  </a:lnTo>
                  <a:lnTo>
                    <a:pt x="2020" y="636"/>
                  </a:lnTo>
                  <a:lnTo>
                    <a:pt x="2103" y="617"/>
                  </a:lnTo>
                  <a:lnTo>
                    <a:pt x="2187" y="595"/>
                  </a:lnTo>
                  <a:lnTo>
                    <a:pt x="2268" y="571"/>
                  </a:lnTo>
                  <a:lnTo>
                    <a:pt x="2350" y="544"/>
                  </a:lnTo>
                  <a:lnTo>
                    <a:pt x="2431" y="515"/>
                  </a:lnTo>
                  <a:lnTo>
                    <a:pt x="2510" y="482"/>
                  </a:lnTo>
                  <a:lnTo>
                    <a:pt x="2589" y="450"/>
                  </a:lnTo>
                  <a:lnTo>
                    <a:pt x="2665" y="413"/>
                  </a:lnTo>
                  <a:lnTo>
                    <a:pt x="2742" y="373"/>
                  </a:lnTo>
                  <a:lnTo>
                    <a:pt x="2752" y="332"/>
                  </a:lnTo>
                  <a:lnTo>
                    <a:pt x="2761" y="290"/>
                  </a:lnTo>
                  <a:lnTo>
                    <a:pt x="2767" y="250"/>
                  </a:lnTo>
                  <a:lnTo>
                    <a:pt x="2773" y="208"/>
                  </a:lnTo>
                  <a:lnTo>
                    <a:pt x="2779" y="165"/>
                  </a:lnTo>
                  <a:lnTo>
                    <a:pt x="2783" y="121"/>
                  </a:lnTo>
                  <a:lnTo>
                    <a:pt x="2785" y="79"/>
                  </a:lnTo>
                  <a:lnTo>
                    <a:pt x="2785" y="37"/>
                  </a:lnTo>
                  <a:lnTo>
                    <a:pt x="2785" y="29"/>
                  </a:lnTo>
                  <a:lnTo>
                    <a:pt x="2786" y="23"/>
                  </a:lnTo>
                  <a:lnTo>
                    <a:pt x="2790" y="18"/>
                  </a:lnTo>
                  <a:lnTo>
                    <a:pt x="2794" y="14"/>
                  </a:lnTo>
                  <a:lnTo>
                    <a:pt x="2798" y="10"/>
                  </a:lnTo>
                  <a:lnTo>
                    <a:pt x="2802" y="6"/>
                  </a:lnTo>
                  <a:lnTo>
                    <a:pt x="2808" y="4"/>
                  </a:lnTo>
                  <a:lnTo>
                    <a:pt x="2813" y="2"/>
                  </a:lnTo>
                  <a:lnTo>
                    <a:pt x="2825" y="4"/>
                  </a:lnTo>
                  <a:lnTo>
                    <a:pt x="2834" y="10"/>
                  </a:lnTo>
                  <a:lnTo>
                    <a:pt x="2838" y="14"/>
                  </a:lnTo>
                  <a:lnTo>
                    <a:pt x="2840" y="18"/>
                  </a:lnTo>
                  <a:lnTo>
                    <a:pt x="2842" y="23"/>
                  </a:lnTo>
                  <a:lnTo>
                    <a:pt x="2842" y="29"/>
                  </a:lnTo>
                  <a:lnTo>
                    <a:pt x="2842" y="37"/>
                  </a:lnTo>
                  <a:lnTo>
                    <a:pt x="2842" y="81"/>
                  </a:lnTo>
                  <a:lnTo>
                    <a:pt x="2840" y="127"/>
                  </a:lnTo>
                  <a:lnTo>
                    <a:pt x="2836" y="171"/>
                  </a:lnTo>
                  <a:lnTo>
                    <a:pt x="2833" y="215"/>
                  </a:lnTo>
                  <a:lnTo>
                    <a:pt x="2825" y="259"/>
                  </a:lnTo>
                  <a:lnTo>
                    <a:pt x="2817" y="304"/>
                  </a:lnTo>
                  <a:lnTo>
                    <a:pt x="2809" y="348"/>
                  </a:lnTo>
                  <a:lnTo>
                    <a:pt x="2798" y="390"/>
                  </a:lnTo>
                  <a:lnTo>
                    <a:pt x="2786" y="432"/>
                  </a:lnTo>
                  <a:lnTo>
                    <a:pt x="2775" y="475"/>
                  </a:lnTo>
                  <a:lnTo>
                    <a:pt x="2760" y="517"/>
                  </a:lnTo>
                  <a:lnTo>
                    <a:pt x="2744" y="557"/>
                  </a:lnTo>
                  <a:lnTo>
                    <a:pt x="2729" y="597"/>
                  </a:lnTo>
                  <a:lnTo>
                    <a:pt x="2710" y="638"/>
                  </a:lnTo>
                  <a:lnTo>
                    <a:pt x="2690" y="678"/>
                  </a:lnTo>
                  <a:lnTo>
                    <a:pt x="2671" y="716"/>
                  </a:lnTo>
                  <a:lnTo>
                    <a:pt x="2648" y="755"/>
                  </a:lnTo>
                  <a:lnTo>
                    <a:pt x="2627" y="791"/>
                  </a:lnTo>
                  <a:lnTo>
                    <a:pt x="2602" y="828"/>
                  </a:lnTo>
                  <a:lnTo>
                    <a:pt x="2577" y="864"/>
                  </a:lnTo>
                  <a:lnTo>
                    <a:pt x="2550" y="899"/>
                  </a:lnTo>
                  <a:lnTo>
                    <a:pt x="2523" y="933"/>
                  </a:lnTo>
                  <a:lnTo>
                    <a:pt x="2495" y="968"/>
                  </a:lnTo>
                  <a:lnTo>
                    <a:pt x="2466" y="1001"/>
                  </a:lnTo>
                  <a:lnTo>
                    <a:pt x="2435" y="1033"/>
                  </a:lnTo>
                  <a:lnTo>
                    <a:pt x="2404" y="1064"/>
                  </a:lnTo>
                  <a:lnTo>
                    <a:pt x="2372" y="1095"/>
                  </a:lnTo>
                  <a:lnTo>
                    <a:pt x="2337" y="1124"/>
                  </a:lnTo>
                  <a:lnTo>
                    <a:pt x="2302" y="1152"/>
                  </a:lnTo>
                  <a:lnTo>
                    <a:pt x="2266" y="1179"/>
                  </a:lnTo>
                  <a:lnTo>
                    <a:pt x="2230" y="1204"/>
                  </a:lnTo>
                  <a:lnTo>
                    <a:pt x="2193" y="1231"/>
                  </a:lnTo>
                  <a:lnTo>
                    <a:pt x="2185" y="1233"/>
                  </a:lnTo>
                  <a:lnTo>
                    <a:pt x="2176" y="1235"/>
                  </a:lnTo>
                  <a:close/>
                  <a:moveTo>
                    <a:pt x="376" y="910"/>
                  </a:moveTo>
                  <a:lnTo>
                    <a:pt x="440" y="935"/>
                  </a:lnTo>
                  <a:lnTo>
                    <a:pt x="503" y="958"/>
                  </a:lnTo>
                  <a:lnTo>
                    <a:pt x="566" y="980"/>
                  </a:lnTo>
                  <a:lnTo>
                    <a:pt x="630" y="999"/>
                  </a:lnTo>
                  <a:lnTo>
                    <a:pt x="693" y="1016"/>
                  </a:lnTo>
                  <a:lnTo>
                    <a:pt x="758" y="1033"/>
                  </a:lnTo>
                  <a:lnTo>
                    <a:pt x="824" y="1047"/>
                  </a:lnTo>
                  <a:lnTo>
                    <a:pt x="889" y="1060"/>
                  </a:lnTo>
                  <a:lnTo>
                    <a:pt x="954" y="1072"/>
                  </a:lnTo>
                  <a:lnTo>
                    <a:pt x="1020" y="1083"/>
                  </a:lnTo>
                  <a:lnTo>
                    <a:pt x="1087" y="1091"/>
                  </a:lnTo>
                  <a:lnTo>
                    <a:pt x="1154" y="1099"/>
                  </a:lnTo>
                  <a:lnTo>
                    <a:pt x="1219" y="1104"/>
                  </a:lnTo>
                  <a:lnTo>
                    <a:pt x="1287" y="1108"/>
                  </a:lnTo>
                  <a:lnTo>
                    <a:pt x="1354" y="1110"/>
                  </a:lnTo>
                  <a:lnTo>
                    <a:pt x="1423" y="1110"/>
                  </a:lnTo>
                  <a:lnTo>
                    <a:pt x="1490" y="1110"/>
                  </a:lnTo>
                  <a:lnTo>
                    <a:pt x="1557" y="1108"/>
                  </a:lnTo>
                  <a:lnTo>
                    <a:pt x="1625" y="1104"/>
                  </a:lnTo>
                  <a:lnTo>
                    <a:pt x="1692" y="1099"/>
                  </a:lnTo>
                  <a:lnTo>
                    <a:pt x="1757" y="1091"/>
                  </a:lnTo>
                  <a:lnTo>
                    <a:pt x="1824" y="1083"/>
                  </a:lnTo>
                  <a:lnTo>
                    <a:pt x="1890" y="1072"/>
                  </a:lnTo>
                  <a:lnTo>
                    <a:pt x="1955" y="1060"/>
                  </a:lnTo>
                  <a:lnTo>
                    <a:pt x="2020" y="1047"/>
                  </a:lnTo>
                  <a:lnTo>
                    <a:pt x="2085" y="1033"/>
                  </a:lnTo>
                  <a:lnTo>
                    <a:pt x="2151" y="1016"/>
                  </a:lnTo>
                  <a:lnTo>
                    <a:pt x="2214" y="999"/>
                  </a:lnTo>
                  <a:lnTo>
                    <a:pt x="2278" y="980"/>
                  </a:lnTo>
                  <a:lnTo>
                    <a:pt x="2341" y="958"/>
                  </a:lnTo>
                  <a:lnTo>
                    <a:pt x="2404" y="935"/>
                  </a:lnTo>
                  <a:lnTo>
                    <a:pt x="2466" y="912"/>
                  </a:lnTo>
                  <a:lnTo>
                    <a:pt x="2506" y="864"/>
                  </a:lnTo>
                  <a:lnTo>
                    <a:pt x="2541" y="814"/>
                  </a:lnTo>
                  <a:lnTo>
                    <a:pt x="2575" y="763"/>
                  </a:lnTo>
                  <a:lnTo>
                    <a:pt x="2608" y="711"/>
                  </a:lnTo>
                  <a:lnTo>
                    <a:pt x="2537" y="741"/>
                  </a:lnTo>
                  <a:lnTo>
                    <a:pt x="2466" y="770"/>
                  </a:lnTo>
                  <a:lnTo>
                    <a:pt x="2395" y="795"/>
                  </a:lnTo>
                  <a:lnTo>
                    <a:pt x="2324" y="820"/>
                  </a:lnTo>
                  <a:lnTo>
                    <a:pt x="2251" y="843"/>
                  </a:lnTo>
                  <a:lnTo>
                    <a:pt x="2178" y="864"/>
                  </a:lnTo>
                  <a:lnTo>
                    <a:pt x="2105" y="884"/>
                  </a:lnTo>
                  <a:lnTo>
                    <a:pt x="2030" y="901"/>
                  </a:lnTo>
                  <a:lnTo>
                    <a:pt x="1955" y="914"/>
                  </a:lnTo>
                  <a:lnTo>
                    <a:pt x="1880" y="928"/>
                  </a:lnTo>
                  <a:lnTo>
                    <a:pt x="1805" y="939"/>
                  </a:lnTo>
                  <a:lnTo>
                    <a:pt x="1730" y="947"/>
                  </a:lnTo>
                  <a:lnTo>
                    <a:pt x="1653" y="955"/>
                  </a:lnTo>
                  <a:lnTo>
                    <a:pt x="1577" y="960"/>
                  </a:lnTo>
                  <a:lnTo>
                    <a:pt x="1500" y="962"/>
                  </a:lnTo>
                  <a:lnTo>
                    <a:pt x="1423" y="964"/>
                  </a:lnTo>
                  <a:lnTo>
                    <a:pt x="1344" y="962"/>
                  </a:lnTo>
                  <a:lnTo>
                    <a:pt x="1267" y="960"/>
                  </a:lnTo>
                  <a:lnTo>
                    <a:pt x="1191" y="955"/>
                  </a:lnTo>
                  <a:lnTo>
                    <a:pt x="1116" y="947"/>
                  </a:lnTo>
                  <a:lnTo>
                    <a:pt x="1039" y="939"/>
                  </a:lnTo>
                  <a:lnTo>
                    <a:pt x="964" y="928"/>
                  </a:lnTo>
                  <a:lnTo>
                    <a:pt x="889" y="914"/>
                  </a:lnTo>
                  <a:lnTo>
                    <a:pt x="814" y="901"/>
                  </a:lnTo>
                  <a:lnTo>
                    <a:pt x="741" y="884"/>
                  </a:lnTo>
                  <a:lnTo>
                    <a:pt x="666" y="864"/>
                  </a:lnTo>
                  <a:lnTo>
                    <a:pt x="593" y="843"/>
                  </a:lnTo>
                  <a:lnTo>
                    <a:pt x="520" y="820"/>
                  </a:lnTo>
                  <a:lnTo>
                    <a:pt x="449" y="795"/>
                  </a:lnTo>
                  <a:lnTo>
                    <a:pt x="378" y="768"/>
                  </a:lnTo>
                  <a:lnTo>
                    <a:pt x="307" y="740"/>
                  </a:lnTo>
                  <a:lnTo>
                    <a:pt x="236" y="709"/>
                  </a:lnTo>
                  <a:lnTo>
                    <a:pt x="269" y="763"/>
                  </a:lnTo>
                  <a:lnTo>
                    <a:pt x="301" y="814"/>
                  </a:lnTo>
                  <a:lnTo>
                    <a:pt x="338" y="862"/>
                  </a:lnTo>
                  <a:lnTo>
                    <a:pt x="376" y="910"/>
                  </a:lnTo>
                  <a:close/>
                  <a:moveTo>
                    <a:pt x="192" y="624"/>
                  </a:moveTo>
                  <a:lnTo>
                    <a:pt x="265" y="659"/>
                  </a:lnTo>
                  <a:lnTo>
                    <a:pt x="338" y="690"/>
                  </a:lnTo>
                  <a:lnTo>
                    <a:pt x="413" y="720"/>
                  </a:lnTo>
                  <a:lnTo>
                    <a:pt x="486" y="747"/>
                  </a:lnTo>
                  <a:lnTo>
                    <a:pt x="561" y="772"/>
                  </a:lnTo>
                  <a:lnTo>
                    <a:pt x="637" y="795"/>
                  </a:lnTo>
                  <a:lnTo>
                    <a:pt x="712" y="816"/>
                  </a:lnTo>
                  <a:lnTo>
                    <a:pt x="789" y="836"/>
                  </a:lnTo>
                  <a:lnTo>
                    <a:pt x="868" y="851"/>
                  </a:lnTo>
                  <a:lnTo>
                    <a:pt x="945" y="866"/>
                  </a:lnTo>
                  <a:lnTo>
                    <a:pt x="1023" y="878"/>
                  </a:lnTo>
                  <a:lnTo>
                    <a:pt x="1102" y="887"/>
                  </a:lnTo>
                  <a:lnTo>
                    <a:pt x="1181" y="895"/>
                  </a:lnTo>
                  <a:lnTo>
                    <a:pt x="1262" y="901"/>
                  </a:lnTo>
                  <a:lnTo>
                    <a:pt x="1342" y="905"/>
                  </a:lnTo>
                  <a:lnTo>
                    <a:pt x="1423" y="907"/>
                  </a:lnTo>
                  <a:lnTo>
                    <a:pt x="1504" y="905"/>
                  </a:lnTo>
                  <a:lnTo>
                    <a:pt x="1582" y="901"/>
                  </a:lnTo>
                  <a:lnTo>
                    <a:pt x="1663" y="895"/>
                  </a:lnTo>
                  <a:lnTo>
                    <a:pt x="1742" y="887"/>
                  </a:lnTo>
                  <a:lnTo>
                    <a:pt x="1820" y="878"/>
                  </a:lnTo>
                  <a:lnTo>
                    <a:pt x="1899" y="866"/>
                  </a:lnTo>
                  <a:lnTo>
                    <a:pt x="1978" y="851"/>
                  </a:lnTo>
                  <a:lnTo>
                    <a:pt x="2055" y="836"/>
                  </a:lnTo>
                  <a:lnTo>
                    <a:pt x="2132" y="816"/>
                  </a:lnTo>
                  <a:lnTo>
                    <a:pt x="2206" y="795"/>
                  </a:lnTo>
                  <a:lnTo>
                    <a:pt x="2283" y="772"/>
                  </a:lnTo>
                  <a:lnTo>
                    <a:pt x="2358" y="747"/>
                  </a:lnTo>
                  <a:lnTo>
                    <a:pt x="2433" y="720"/>
                  </a:lnTo>
                  <a:lnTo>
                    <a:pt x="2506" y="691"/>
                  </a:lnTo>
                  <a:lnTo>
                    <a:pt x="2579" y="659"/>
                  </a:lnTo>
                  <a:lnTo>
                    <a:pt x="2652" y="624"/>
                  </a:lnTo>
                  <a:lnTo>
                    <a:pt x="2671" y="582"/>
                  </a:lnTo>
                  <a:lnTo>
                    <a:pt x="2688" y="540"/>
                  </a:lnTo>
                  <a:lnTo>
                    <a:pt x="2706" y="496"/>
                  </a:lnTo>
                  <a:lnTo>
                    <a:pt x="2721" y="450"/>
                  </a:lnTo>
                  <a:lnTo>
                    <a:pt x="2646" y="486"/>
                  </a:lnTo>
                  <a:lnTo>
                    <a:pt x="2569" y="521"/>
                  </a:lnTo>
                  <a:lnTo>
                    <a:pt x="2491" y="553"/>
                  </a:lnTo>
                  <a:lnTo>
                    <a:pt x="2412" y="584"/>
                  </a:lnTo>
                  <a:lnTo>
                    <a:pt x="2333" y="611"/>
                  </a:lnTo>
                  <a:lnTo>
                    <a:pt x="2253" y="636"/>
                  </a:lnTo>
                  <a:lnTo>
                    <a:pt x="2172" y="659"/>
                  </a:lnTo>
                  <a:lnTo>
                    <a:pt x="2091" y="680"/>
                  </a:lnTo>
                  <a:lnTo>
                    <a:pt x="2009" y="699"/>
                  </a:lnTo>
                  <a:lnTo>
                    <a:pt x="1926" y="715"/>
                  </a:lnTo>
                  <a:lnTo>
                    <a:pt x="1843" y="728"/>
                  </a:lnTo>
                  <a:lnTo>
                    <a:pt x="1759" y="740"/>
                  </a:lnTo>
                  <a:lnTo>
                    <a:pt x="1674" y="747"/>
                  </a:lnTo>
                  <a:lnTo>
                    <a:pt x="1592" y="753"/>
                  </a:lnTo>
                  <a:lnTo>
                    <a:pt x="1507" y="757"/>
                  </a:lnTo>
                  <a:lnTo>
                    <a:pt x="1423" y="759"/>
                  </a:lnTo>
                  <a:lnTo>
                    <a:pt x="1338" y="757"/>
                  </a:lnTo>
                  <a:lnTo>
                    <a:pt x="1254" y="753"/>
                  </a:lnTo>
                  <a:lnTo>
                    <a:pt x="1169" y="747"/>
                  </a:lnTo>
                  <a:lnTo>
                    <a:pt x="1085" y="740"/>
                  </a:lnTo>
                  <a:lnTo>
                    <a:pt x="1002" y="728"/>
                  </a:lnTo>
                  <a:lnTo>
                    <a:pt x="918" y="715"/>
                  </a:lnTo>
                  <a:lnTo>
                    <a:pt x="835" y="699"/>
                  </a:lnTo>
                  <a:lnTo>
                    <a:pt x="755" y="680"/>
                  </a:lnTo>
                  <a:lnTo>
                    <a:pt x="672" y="659"/>
                  </a:lnTo>
                  <a:lnTo>
                    <a:pt x="591" y="636"/>
                  </a:lnTo>
                  <a:lnTo>
                    <a:pt x="511" y="611"/>
                  </a:lnTo>
                  <a:lnTo>
                    <a:pt x="432" y="584"/>
                  </a:lnTo>
                  <a:lnTo>
                    <a:pt x="353" y="553"/>
                  </a:lnTo>
                  <a:lnTo>
                    <a:pt x="276" y="521"/>
                  </a:lnTo>
                  <a:lnTo>
                    <a:pt x="200" y="486"/>
                  </a:lnTo>
                  <a:lnTo>
                    <a:pt x="123" y="450"/>
                  </a:lnTo>
                  <a:lnTo>
                    <a:pt x="138" y="496"/>
                  </a:lnTo>
                  <a:lnTo>
                    <a:pt x="155" y="538"/>
                  </a:lnTo>
                  <a:lnTo>
                    <a:pt x="173" y="582"/>
                  </a:lnTo>
                  <a:lnTo>
                    <a:pt x="192" y="624"/>
                  </a:lnTo>
                  <a:close/>
                  <a:moveTo>
                    <a:pt x="2226" y="642"/>
                  </a:moveTo>
                  <a:lnTo>
                    <a:pt x="2220" y="642"/>
                  </a:lnTo>
                  <a:lnTo>
                    <a:pt x="2214" y="640"/>
                  </a:lnTo>
                  <a:lnTo>
                    <a:pt x="2210" y="638"/>
                  </a:lnTo>
                  <a:lnTo>
                    <a:pt x="2206" y="634"/>
                  </a:lnTo>
                  <a:lnTo>
                    <a:pt x="2203" y="630"/>
                  </a:lnTo>
                  <a:lnTo>
                    <a:pt x="2199" y="624"/>
                  </a:lnTo>
                  <a:lnTo>
                    <a:pt x="2197" y="619"/>
                  </a:lnTo>
                  <a:lnTo>
                    <a:pt x="2197" y="613"/>
                  </a:lnTo>
                  <a:lnTo>
                    <a:pt x="2197" y="409"/>
                  </a:lnTo>
                  <a:lnTo>
                    <a:pt x="2197" y="403"/>
                  </a:lnTo>
                  <a:lnTo>
                    <a:pt x="2199" y="398"/>
                  </a:lnTo>
                  <a:lnTo>
                    <a:pt x="2203" y="394"/>
                  </a:lnTo>
                  <a:lnTo>
                    <a:pt x="2206" y="388"/>
                  </a:lnTo>
                  <a:lnTo>
                    <a:pt x="2210" y="386"/>
                  </a:lnTo>
                  <a:lnTo>
                    <a:pt x="2214" y="382"/>
                  </a:lnTo>
                  <a:lnTo>
                    <a:pt x="2220" y="380"/>
                  </a:lnTo>
                  <a:lnTo>
                    <a:pt x="2226" y="380"/>
                  </a:lnTo>
                  <a:lnTo>
                    <a:pt x="2231" y="380"/>
                  </a:lnTo>
                  <a:lnTo>
                    <a:pt x="2237" y="382"/>
                  </a:lnTo>
                  <a:lnTo>
                    <a:pt x="2243" y="386"/>
                  </a:lnTo>
                  <a:lnTo>
                    <a:pt x="2247" y="388"/>
                  </a:lnTo>
                  <a:lnTo>
                    <a:pt x="2251" y="394"/>
                  </a:lnTo>
                  <a:lnTo>
                    <a:pt x="2253" y="398"/>
                  </a:lnTo>
                  <a:lnTo>
                    <a:pt x="2254" y="403"/>
                  </a:lnTo>
                  <a:lnTo>
                    <a:pt x="2254" y="409"/>
                  </a:lnTo>
                  <a:lnTo>
                    <a:pt x="2254" y="613"/>
                  </a:lnTo>
                  <a:lnTo>
                    <a:pt x="2254" y="619"/>
                  </a:lnTo>
                  <a:lnTo>
                    <a:pt x="2253" y="624"/>
                  </a:lnTo>
                  <a:lnTo>
                    <a:pt x="2251" y="630"/>
                  </a:lnTo>
                  <a:lnTo>
                    <a:pt x="2247" y="634"/>
                  </a:lnTo>
                  <a:lnTo>
                    <a:pt x="2243" y="638"/>
                  </a:lnTo>
                  <a:lnTo>
                    <a:pt x="2237" y="640"/>
                  </a:lnTo>
                  <a:lnTo>
                    <a:pt x="2231" y="642"/>
                  </a:lnTo>
                  <a:lnTo>
                    <a:pt x="2226" y="6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9"/>
            <p:cNvSpPr>
              <a:spLocks noEditPoints="1"/>
            </p:cNvSpPr>
            <p:nvPr userDrawn="1"/>
          </p:nvSpPr>
          <p:spPr bwMode="black">
            <a:xfrm>
              <a:off x="6814457" y="5743756"/>
              <a:ext cx="1964555" cy="819742"/>
            </a:xfrm>
            <a:custGeom>
              <a:avLst/>
              <a:gdLst>
                <a:gd name="T0" fmla="*/ 1818 w 3892"/>
                <a:gd name="T1" fmla="*/ 1438 h 1624"/>
                <a:gd name="T2" fmla="*/ 1962 w 3892"/>
                <a:gd name="T3" fmla="*/ 1526 h 1624"/>
                <a:gd name="T4" fmla="*/ 2114 w 3892"/>
                <a:gd name="T5" fmla="*/ 1423 h 1624"/>
                <a:gd name="T6" fmla="*/ 3232 w 3892"/>
                <a:gd name="T7" fmla="*/ 1405 h 1624"/>
                <a:gd name="T8" fmla="*/ 3449 w 3892"/>
                <a:gd name="T9" fmla="*/ 1342 h 1624"/>
                <a:gd name="T10" fmla="*/ 3704 w 3892"/>
                <a:gd name="T11" fmla="*/ 1137 h 1624"/>
                <a:gd name="T12" fmla="*/ 3821 w 3892"/>
                <a:gd name="T13" fmla="*/ 908 h 1624"/>
                <a:gd name="T14" fmla="*/ 3796 w 3892"/>
                <a:gd name="T15" fmla="*/ 88 h 1624"/>
                <a:gd name="T16" fmla="*/ 3595 w 3892"/>
                <a:gd name="T17" fmla="*/ 59 h 1624"/>
                <a:gd name="T18" fmla="*/ 3320 w 3892"/>
                <a:gd name="T19" fmla="*/ 165 h 1624"/>
                <a:gd name="T20" fmla="*/ 3103 w 3892"/>
                <a:gd name="T21" fmla="*/ 157 h 1624"/>
                <a:gd name="T22" fmla="*/ 2828 w 3892"/>
                <a:gd name="T23" fmla="*/ 56 h 1624"/>
                <a:gd name="T24" fmla="*/ 2598 w 3892"/>
                <a:gd name="T25" fmla="*/ 113 h 1624"/>
                <a:gd name="T26" fmla="*/ 2339 w 3892"/>
                <a:gd name="T27" fmla="*/ 177 h 1624"/>
                <a:gd name="T28" fmla="*/ 2053 w 3892"/>
                <a:gd name="T29" fmla="*/ 73 h 1624"/>
                <a:gd name="T30" fmla="*/ 1862 w 3892"/>
                <a:gd name="T31" fmla="*/ 65 h 1624"/>
                <a:gd name="T32" fmla="*/ 1584 w 3892"/>
                <a:gd name="T33" fmla="*/ 173 h 1624"/>
                <a:gd name="T34" fmla="*/ 1344 w 3892"/>
                <a:gd name="T35" fmla="*/ 136 h 1624"/>
                <a:gd name="T36" fmla="*/ 1092 w 3892"/>
                <a:gd name="T37" fmla="*/ 54 h 1624"/>
                <a:gd name="T38" fmla="*/ 841 w 3892"/>
                <a:gd name="T39" fmla="*/ 136 h 1624"/>
                <a:gd name="T40" fmla="*/ 601 w 3892"/>
                <a:gd name="T41" fmla="*/ 173 h 1624"/>
                <a:gd name="T42" fmla="*/ 395 w 3892"/>
                <a:gd name="T43" fmla="*/ 92 h 1624"/>
                <a:gd name="T44" fmla="*/ 188 w 3892"/>
                <a:gd name="T45" fmla="*/ 59 h 1624"/>
                <a:gd name="T46" fmla="*/ 55 w 3892"/>
                <a:gd name="T47" fmla="*/ 831 h 1624"/>
                <a:gd name="T48" fmla="*/ 117 w 3892"/>
                <a:gd name="T49" fmla="*/ 1033 h 1624"/>
                <a:gd name="T50" fmla="*/ 328 w 3892"/>
                <a:gd name="T51" fmla="*/ 1275 h 1624"/>
                <a:gd name="T52" fmla="*/ 581 w 3892"/>
                <a:gd name="T53" fmla="*/ 1390 h 1624"/>
                <a:gd name="T54" fmla="*/ 1947 w 3892"/>
                <a:gd name="T55" fmla="*/ 1624 h 1624"/>
                <a:gd name="T56" fmla="*/ 1887 w 3892"/>
                <a:gd name="T57" fmla="*/ 1561 h 1624"/>
                <a:gd name="T58" fmla="*/ 1740 w 3892"/>
                <a:gd name="T59" fmla="*/ 1469 h 1624"/>
                <a:gd name="T60" fmla="*/ 599 w 3892"/>
                <a:gd name="T61" fmla="*/ 1450 h 1624"/>
                <a:gd name="T62" fmla="*/ 336 w 3892"/>
                <a:gd name="T63" fmla="*/ 1348 h 1624"/>
                <a:gd name="T64" fmla="*/ 144 w 3892"/>
                <a:gd name="T65" fmla="*/ 1169 h 1624"/>
                <a:gd name="T66" fmla="*/ 17 w 3892"/>
                <a:gd name="T67" fmla="*/ 920 h 1624"/>
                <a:gd name="T68" fmla="*/ 0 w 3892"/>
                <a:gd name="T69" fmla="*/ 81 h 1624"/>
                <a:gd name="T70" fmla="*/ 174 w 3892"/>
                <a:gd name="T71" fmla="*/ 6 h 1624"/>
                <a:gd name="T72" fmla="*/ 414 w 3892"/>
                <a:gd name="T73" fmla="*/ 42 h 1624"/>
                <a:gd name="T74" fmla="*/ 666 w 3892"/>
                <a:gd name="T75" fmla="*/ 123 h 1624"/>
                <a:gd name="T76" fmla="*/ 918 w 3892"/>
                <a:gd name="T77" fmla="*/ 42 h 1624"/>
                <a:gd name="T78" fmla="*/ 1158 w 3892"/>
                <a:gd name="T79" fmla="*/ 6 h 1624"/>
                <a:gd name="T80" fmla="*/ 1436 w 3892"/>
                <a:gd name="T81" fmla="*/ 113 h 1624"/>
                <a:gd name="T82" fmla="*/ 1626 w 3892"/>
                <a:gd name="T83" fmla="*/ 105 h 1624"/>
                <a:gd name="T84" fmla="*/ 1912 w 3892"/>
                <a:gd name="T85" fmla="*/ 2 h 1624"/>
                <a:gd name="T86" fmla="*/ 2172 w 3892"/>
                <a:gd name="T87" fmla="*/ 65 h 1624"/>
                <a:gd name="T88" fmla="*/ 2402 w 3892"/>
                <a:gd name="T89" fmla="*/ 121 h 1624"/>
                <a:gd name="T90" fmla="*/ 2677 w 3892"/>
                <a:gd name="T91" fmla="*/ 21 h 1624"/>
                <a:gd name="T92" fmla="*/ 2894 w 3892"/>
                <a:gd name="T93" fmla="*/ 13 h 1624"/>
                <a:gd name="T94" fmla="*/ 3168 w 3892"/>
                <a:gd name="T95" fmla="*/ 119 h 1624"/>
                <a:gd name="T96" fmla="*/ 3378 w 3892"/>
                <a:gd name="T97" fmla="*/ 86 h 1624"/>
                <a:gd name="T98" fmla="*/ 3585 w 3892"/>
                <a:gd name="T99" fmla="*/ 6 h 1624"/>
                <a:gd name="T100" fmla="*/ 3800 w 3892"/>
                <a:gd name="T101" fmla="*/ 31 h 1624"/>
                <a:gd name="T102" fmla="*/ 3890 w 3892"/>
                <a:gd name="T103" fmla="*/ 84 h 1624"/>
                <a:gd name="T104" fmla="*/ 3875 w 3892"/>
                <a:gd name="T105" fmla="*/ 920 h 1624"/>
                <a:gd name="T106" fmla="*/ 3748 w 3892"/>
                <a:gd name="T107" fmla="*/ 1169 h 1624"/>
                <a:gd name="T108" fmla="*/ 3554 w 3892"/>
                <a:gd name="T109" fmla="*/ 1348 h 1624"/>
                <a:gd name="T110" fmla="*/ 3291 w 3892"/>
                <a:gd name="T111" fmla="*/ 1450 h 1624"/>
                <a:gd name="T112" fmla="*/ 2152 w 3892"/>
                <a:gd name="T113" fmla="*/ 1469 h 1624"/>
                <a:gd name="T114" fmla="*/ 2005 w 3892"/>
                <a:gd name="T115" fmla="*/ 1561 h 1624"/>
                <a:gd name="T116" fmla="*/ 1947 w 3892"/>
                <a:gd name="T117" fmla="*/ 1624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2" h="1624">
                  <a:moveTo>
                    <a:pt x="1684" y="1407"/>
                  </a:moveTo>
                  <a:lnTo>
                    <a:pt x="1709" y="1409"/>
                  </a:lnTo>
                  <a:lnTo>
                    <a:pt x="1734" y="1411"/>
                  </a:lnTo>
                  <a:lnTo>
                    <a:pt x="1757" y="1417"/>
                  </a:lnTo>
                  <a:lnTo>
                    <a:pt x="1778" y="1423"/>
                  </a:lnTo>
                  <a:lnTo>
                    <a:pt x="1799" y="1430"/>
                  </a:lnTo>
                  <a:lnTo>
                    <a:pt x="1818" y="1438"/>
                  </a:lnTo>
                  <a:lnTo>
                    <a:pt x="1836" y="1448"/>
                  </a:lnTo>
                  <a:lnTo>
                    <a:pt x="1853" y="1457"/>
                  </a:lnTo>
                  <a:lnTo>
                    <a:pt x="1884" y="1480"/>
                  </a:lnTo>
                  <a:lnTo>
                    <a:pt x="1909" y="1503"/>
                  </a:lnTo>
                  <a:lnTo>
                    <a:pt x="1930" y="1526"/>
                  </a:lnTo>
                  <a:lnTo>
                    <a:pt x="1947" y="1548"/>
                  </a:lnTo>
                  <a:lnTo>
                    <a:pt x="1962" y="1526"/>
                  </a:lnTo>
                  <a:lnTo>
                    <a:pt x="1983" y="1503"/>
                  </a:lnTo>
                  <a:lnTo>
                    <a:pt x="2008" y="1480"/>
                  </a:lnTo>
                  <a:lnTo>
                    <a:pt x="2039" y="1457"/>
                  </a:lnTo>
                  <a:lnTo>
                    <a:pt x="2056" y="1448"/>
                  </a:lnTo>
                  <a:lnTo>
                    <a:pt x="2074" y="1438"/>
                  </a:lnTo>
                  <a:lnTo>
                    <a:pt x="2093" y="1430"/>
                  </a:lnTo>
                  <a:lnTo>
                    <a:pt x="2114" y="1423"/>
                  </a:lnTo>
                  <a:lnTo>
                    <a:pt x="2135" y="1417"/>
                  </a:lnTo>
                  <a:lnTo>
                    <a:pt x="2158" y="1411"/>
                  </a:lnTo>
                  <a:lnTo>
                    <a:pt x="2183" y="1409"/>
                  </a:lnTo>
                  <a:lnTo>
                    <a:pt x="2210" y="1407"/>
                  </a:lnTo>
                  <a:lnTo>
                    <a:pt x="3188" y="1407"/>
                  </a:lnTo>
                  <a:lnTo>
                    <a:pt x="3199" y="1407"/>
                  </a:lnTo>
                  <a:lnTo>
                    <a:pt x="3232" y="1405"/>
                  </a:lnTo>
                  <a:lnTo>
                    <a:pt x="3253" y="1402"/>
                  </a:lnTo>
                  <a:lnTo>
                    <a:pt x="3280" y="1398"/>
                  </a:lnTo>
                  <a:lnTo>
                    <a:pt x="3309" y="1390"/>
                  </a:lnTo>
                  <a:lnTo>
                    <a:pt x="3341" y="1382"/>
                  </a:lnTo>
                  <a:lnTo>
                    <a:pt x="3376" y="1373"/>
                  </a:lnTo>
                  <a:lnTo>
                    <a:pt x="3410" y="1359"/>
                  </a:lnTo>
                  <a:lnTo>
                    <a:pt x="3449" y="1342"/>
                  </a:lnTo>
                  <a:lnTo>
                    <a:pt x="3487" y="1323"/>
                  </a:lnTo>
                  <a:lnTo>
                    <a:pt x="3526" y="1302"/>
                  </a:lnTo>
                  <a:lnTo>
                    <a:pt x="3564" y="1275"/>
                  </a:lnTo>
                  <a:lnTo>
                    <a:pt x="3600" y="1244"/>
                  </a:lnTo>
                  <a:lnTo>
                    <a:pt x="3639" y="1211"/>
                  </a:lnTo>
                  <a:lnTo>
                    <a:pt x="3673" y="1173"/>
                  </a:lnTo>
                  <a:lnTo>
                    <a:pt x="3704" y="1137"/>
                  </a:lnTo>
                  <a:lnTo>
                    <a:pt x="3731" y="1102"/>
                  </a:lnTo>
                  <a:lnTo>
                    <a:pt x="3754" y="1067"/>
                  </a:lnTo>
                  <a:lnTo>
                    <a:pt x="3773" y="1033"/>
                  </a:lnTo>
                  <a:lnTo>
                    <a:pt x="3789" y="1000"/>
                  </a:lnTo>
                  <a:lnTo>
                    <a:pt x="3802" y="968"/>
                  </a:lnTo>
                  <a:lnTo>
                    <a:pt x="3814" y="937"/>
                  </a:lnTo>
                  <a:lnTo>
                    <a:pt x="3821" y="908"/>
                  </a:lnTo>
                  <a:lnTo>
                    <a:pt x="3827" y="881"/>
                  </a:lnTo>
                  <a:lnTo>
                    <a:pt x="3831" y="856"/>
                  </a:lnTo>
                  <a:lnTo>
                    <a:pt x="3835" y="831"/>
                  </a:lnTo>
                  <a:lnTo>
                    <a:pt x="3837" y="791"/>
                  </a:lnTo>
                  <a:lnTo>
                    <a:pt x="3839" y="756"/>
                  </a:lnTo>
                  <a:lnTo>
                    <a:pt x="3839" y="107"/>
                  </a:lnTo>
                  <a:lnTo>
                    <a:pt x="3796" y="88"/>
                  </a:lnTo>
                  <a:lnTo>
                    <a:pt x="3754" y="71"/>
                  </a:lnTo>
                  <a:lnTo>
                    <a:pt x="3731" y="63"/>
                  </a:lnTo>
                  <a:lnTo>
                    <a:pt x="3706" y="57"/>
                  </a:lnTo>
                  <a:lnTo>
                    <a:pt x="3681" y="56"/>
                  </a:lnTo>
                  <a:lnTo>
                    <a:pt x="3652" y="54"/>
                  </a:lnTo>
                  <a:lnTo>
                    <a:pt x="3622" y="56"/>
                  </a:lnTo>
                  <a:lnTo>
                    <a:pt x="3595" y="59"/>
                  </a:lnTo>
                  <a:lnTo>
                    <a:pt x="3568" y="65"/>
                  </a:lnTo>
                  <a:lnTo>
                    <a:pt x="3543" y="73"/>
                  </a:lnTo>
                  <a:lnTo>
                    <a:pt x="3495" y="92"/>
                  </a:lnTo>
                  <a:lnTo>
                    <a:pt x="3447" y="113"/>
                  </a:lnTo>
                  <a:lnTo>
                    <a:pt x="3399" y="136"/>
                  </a:lnTo>
                  <a:lnTo>
                    <a:pt x="3347" y="157"/>
                  </a:lnTo>
                  <a:lnTo>
                    <a:pt x="3320" y="165"/>
                  </a:lnTo>
                  <a:lnTo>
                    <a:pt x="3289" y="173"/>
                  </a:lnTo>
                  <a:lnTo>
                    <a:pt x="3259" y="177"/>
                  </a:lnTo>
                  <a:lnTo>
                    <a:pt x="3226" y="178"/>
                  </a:lnTo>
                  <a:lnTo>
                    <a:pt x="3191" y="177"/>
                  </a:lnTo>
                  <a:lnTo>
                    <a:pt x="3161" y="173"/>
                  </a:lnTo>
                  <a:lnTo>
                    <a:pt x="3130" y="165"/>
                  </a:lnTo>
                  <a:lnTo>
                    <a:pt x="3103" y="157"/>
                  </a:lnTo>
                  <a:lnTo>
                    <a:pt x="3049" y="136"/>
                  </a:lnTo>
                  <a:lnTo>
                    <a:pt x="2999" y="113"/>
                  </a:lnTo>
                  <a:lnTo>
                    <a:pt x="2953" y="92"/>
                  </a:lnTo>
                  <a:lnTo>
                    <a:pt x="2907" y="73"/>
                  </a:lnTo>
                  <a:lnTo>
                    <a:pt x="2882" y="65"/>
                  </a:lnTo>
                  <a:lnTo>
                    <a:pt x="2855" y="59"/>
                  </a:lnTo>
                  <a:lnTo>
                    <a:pt x="2828" y="56"/>
                  </a:lnTo>
                  <a:lnTo>
                    <a:pt x="2800" y="54"/>
                  </a:lnTo>
                  <a:lnTo>
                    <a:pt x="2771" y="56"/>
                  </a:lnTo>
                  <a:lnTo>
                    <a:pt x="2742" y="59"/>
                  </a:lnTo>
                  <a:lnTo>
                    <a:pt x="2717" y="65"/>
                  </a:lnTo>
                  <a:lnTo>
                    <a:pt x="2692" y="73"/>
                  </a:lnTo>
                  <a:lnTo>
                    <a:pt x="2644" y="92"/>
                  </a:lnTo>
                  <a:lnTo>
                    <a:pt x="2598" y="113"/>
                  </a:lnTo>
                  <a:lnTo>
                    <a:pt x="2548" y="136"/>
                  </a:lnTo>
                  <a:lnTo>
                    <a:pt x="2496" y="157"/>
                  </a:lnTo>
                  <a:lnTo>
                    <a:pt x="2467" y="165"/>
                  </a:lnTo>
                  <a:lnTo>
                    <a:pt x="2439" y="171"/>
                  </a:lnTo>
                  <a:lnTo>
                    <a:pt x="2406" y="177"/>
                  </a:lnTo>
                  <a:lnTo>
                    <a:pt x="2373" y="177"/>
                  </a:lnTo>
                  <a:lnTo>
                    <a:pt x="2339" y="177"/>
                  </a:lnTo>
                  <a:lnTo>
                    <a:pt x="2308" y="171"/>
                  </a:lnTo>
                  <a:lnTo>
                    <a:pt x="2277" y="165"/>
                  </a:lnTo>
                  <a:lnTo>
                    <a:pt x="2250" y="157"/>
                  </a:lnTo>
                  <a:lnTo>
                    <a:pt x="2197" y="136"/>
                  </a:lnTo>
                  <a:lnTo>
                    <a:pt x="2149" y="113"/>
                  </a:lnTo>
                  <a:lnTo>
                    <a:pt x="2101" y="92"/>
                  </a:lnTo>
                  <a:lnTo>
                    <a:pt x="2053" y="73"/>
                  </a:lnTo>
                  <a:lnTo>
                    <a:pt x="2028" y="65"/>
                  </a:lnTo>
                  <a:lnTo>
                    <a:pt x="2003" y="59"/>
                  </a:lnTo>
                  <a:lnTo>
                    <a:pt x="1976" y="56"/>
                  </a:lnTo>
                  <a:lnTo>
                    <a:pt x="1945" y="54"/>
                  </a:lnTo>
                  <a:lnTo>
                    <a:pt x="1916" y="56"/>
                  </a:lnTo>
                  <a:lnTo>
                    <a:pt x="1889" y="59"/>
                  </a:lnTo>
                  <a:lnTo>
                    <a:pt x="1862" y="65"/>
                  </a:lnTo>
                  <a:lnTo>
                    <a:pt x="1837" y="73"/>
                  </a:lnTo>
                  <a:lnTo>
                    <a:pt x="1791" y="92"/>
                  </a:lnTo>
                  <a:lnTo>
                    <a:pt x="1743" y="113"/>
                  </a:lnTo>
                  <a:lnTo>
                    <a:pt x="1695" y="136"/>
                  </a:lnTo>
                  <a:lnTo>
                    <a:pt x="1642" y="157"/>
                  </a:lnTo>
                  <a:lnTo>
                    <a:pt x="1615" y="165"/>
                  </a:lnTo>
                  <a:lnTo>
                    <a:pt x="1584" y="173"/>
                  </a:lnTo>
                  <a:lnTo>
                    <a:pt x="1553" y="177"/>
                  </a:lnTo>
                  <a:lnTo>
                    <a:pt x="1519" y="178"/>
                  </a:lnTo>
                  <a:lnTo>
                    <a:pt x="1486" y="177"/>
                  </a:lnTo>
                  <a:lnTo>
                    <a:pt x="1453" y="173"/>
                  </a:lnTo>
                  <a:lnTo>
                    <a:pt x="1425" y="165"/>
                  </a:lnTo>
                  <a:lnTo>
                    <a:pt x="1396" y="157"/>
                  </a:lnTo>
                  <a:lnTo>
                    <a:pt x="1344" y="136"/>
                  </a:lnTo>
                  <a:lnTo>
                    <a:pt x="1294" y="113"/>
                  </a:lnTo>
                  <a:lnTo>
                    <a:pt x="1248" y="92"/>
                  </a:lnTo>
                  <a:lnTo>
                    <a:pt x="1200" y="73"/>
                  </a:lnTo>
                  <a:lnTo>
                    <a:pt x="1175" y="65"/>
                  </a:lnTo>
                  <a:lnTo>
                    <a:pt x="1150" y="59"/>
                  </a:lnTo>
                  <a:lnTo>
                    <a:pt x="1121" y="56"/>
                  </a:lnTo>
                  <a:lnTo>
                    <a:pt x="1092" y="54"/>
                  </a:lnTo>
                  <a:lnTo>
                    <a:pt x="1064" y="56"/>
                  </a:lnTo>
                  <a:lnTo>
                    <a:pt x="1037" y="59"/>
                  </a:lnTo>
                  <a:lnTo>
                    <a:pt x="1010" y="65"/>
                  </a:lnTo>
                  <a:lnTo>
                    <a:pt x="985" y="73"/>
                  </a:lnTo>
                  <a:lnTo>
                    <a:pt x="937" y="92"/>
                  </a:lnTo>
                  <a:lnTo>
                    <a:pt x="891" y="113"/>
                  </a:lnTo>
                  <a:lnTo>
                    <a:pt x="841" y="136"/>
                  </a:lnTo>
                  <a:lnTo>
                    <a:pt x="789" y="157"/>
                  </a:lnTo>
                  <a:lnTo>
                    <a:pt x="760" y="165"/>
                  </a:lnTo>
                  <a:lnTo>
                    <a:pt x="731" y="173"/>
                  </a:lnTo>
                  <a:lnTo>
                    <a:pt x="699" y="177"/>
                  </a:lnTo>
                  <a:lnTo>
                    <a:pt x="666" y="178"/>
                  </a:lnTo>
                  <a:lnTo>
                    <a:pt x="631" y="177"/>
                  </a:lnTo>
                  <a:lnTo>
                    <a:pt x="601" y="173"/>
                  </a:lnTo>
                  <a:lnTo>
                    <a:pt x="570" y="165"/>
                  </a:lnTo>
                  <a:lnTo>
                    <a:pt x="543" y="157"/>
                  </a:lnTo>
                  <a:lnTo>
                    <a:pt x="516" y="148"/>
                  </a:lnTo>
                  <a:lnTo>
                    <a:pt x="491" y="136"/>
                  </a:lnTo>
                  <a:lnTo>
                    <a:pt x="466" y="125"/>
                  </a:lnTo>
                  <a:lnTo>
                    <a:pt x="441" y="113"/>
                  </a:lnTo>
                  <a:lnTo>
                    <a:pt x="395" y="92"/>
                  </a:lnTo>
                  <a:lnTo>
                    <a:pt x="347" y="73"/>
                  </a:lnTo>
                  <a:lnTo>
                    <a:pt x="322" y="65"/>
                  </a:lnTo>
                  <a:lnTo>
                    <a:pt x="297" y="59"/>
                  </a:lnTo>
                  <a:lnTo>
                    <a:pt x="268" y="56"/>
                  </a:lnTo>
                  <a:lnTo>
                    <a:pt x="240" y="54"/>
                  </a:lnTo>
                  <a:lnTo>
                    <a:pt x="213" y="56"/>
                  </a:lnTo>
                  <a:lnTo>
                    <a:pt x="188" y="59"/>
                  </a:lnTo>
                  <a:lnTo>
                    <a:pt x="163" y="63"/>
                  </a:lnTo>
                  <a:lnTo>
                    <a:pt x="140" y="69"/>
                  </a:lnTo>
                  <a:lnTo>
                    <a:pt x="96" y="86"/>
                  </a:lnTo>
                  <a:lnTo>
                    <a:pt x="53" y="105"/>
                  </a:lnTo>
                  <a:lnTo>
                    <a:pt x="53" y="756"/>
                  </a:lnTo>
                  <a:lnTo>
                    <a:pt x="53" y="789"/>
                  </a:lnTo>
                  <a:lnTo>
                    <a:pt x="55" y="831"/>
                  </a:lnTo>
                  <a:lnTo>
                    <a:pt x="59" y="856"/>
                  </a:lnTo>
                  <a:lnTo>
                    <a:pt x="63" y="881"/>
                  </a:lnTo>
                  <a:lnTo>
                    <a:pt x="69" y="908"/>
                  </a:lnTo>
                  <a:lnTo>
                    <a:pt x="78" y="937"/>
                  </a:lnTo>
                  <a:lnTo>
                    <a:pt x="88" y="968"/>
                  </a:lnTo>
                  <a:lnTo>
                    <a:pt x="101" y="1000"/>
                  </a:lnTo>
                  <a:lnTo>
                    <a:pt x="117" y="1033"/>
                  </a:lnTo>
                  <a:lnTo>
                    <a:pt x="136" y="1066"/>
                  </a:lnTo>
                  <a:lnTo>
                    <a:pt x="159" y="1102"/>
                  </a:lnTo>
                  <a:lnTo>
                    <a:pt x="186" y="1137"/>
                  </a:lnTo>
                  <a:lnTo>
                    <a:pt x="217" y="1173"/>
                  </a:lnTo>
                  <a:lnTo>
                    <a:pt x="251" y="1211"/>
                  </a:lnTo>
                  <a:lnTo>
                    <a:pt x="290" y="1246"/>
                  </a:lnTo>
                  <a:lnTo>
                    <a:pt x="328" y="1275"/>
                  </a:lnTo>
                  <a:lnTo>
                    <a:pt x="366" y="1302"/>
                  </a:lnTo>
                  <a:lnTo>
                    <a:pt x="405" y="1325"/>
                  </a:lnTo>
                  <a:lnTo>
                    <a:pt x="443" y="1342"/>
                  </a:lnTo>
                  <a:lnTo>
                    <a:pt x="480" y="1359"/>
                  </a:lnTo>
                  <a:lnTo>
                    <a:pt x="516" y="1373"/>
                  </a:lnTo>
                  <a:lnTo>
                    <a:pt x="551" y="1382"/>
                  </a:lnTo>
                  <a:lnTo>
                    <a:pt x="581" y="1390"/>
                  </a:lnTo>
                  <a:lnTo>
                    <a:pt x="610" y="1398"/>
                  </a:lnTo>
                  <a:lnTo>
                    <a:pt x="637" y="1402"/>
                  </a:lnTo>
                  <a:lnTo>
                    <a:pt x="660" y="1405"/>
                  </a:lnTo>
                  <a:lnTo>
                    <a:pt x="691" y="1407"/>
                  </a:lnTo>
                  <a:lnTo>
                    <a:pt x="704" y="1407"/>
                  </a:lnTo>
                  <a:lnTo>
                    <a:pt x="1684" y="1407"/>
                  </a:lnTo>
                  <a:close/>
                  <a:moveTo>
                    <a:pt x="1947" y="1624"/>
                  </a:moveTo>
                  <a:lnTo>
                    <a:pt x="1939" y="1622"/>
                  </a:lnTo>
                  <a:lnTo>
                    <a:pt x="1932" y="1620"/>
                  </a:lnTo>
                  <a:lnTo>
                    <a:pt x="1926" y="1615"/>
                  </a:lnTo>
                  <a:lnTo>
                    <a:pt x="1922" y="1609"/>
                  </a:lnTo>
                  <a:lnTo>
                    <a:pt x="1918" y="1601"/>
                  </a:lnTo>
                  <a:lnTo>
                    <a:pt x="1907" y="1584"/>
                  </a:lnTo>
                  <a:lnTo>
                    <a:pt x="1887" y="1561"/>
                  </a:lnTo>
                  <a:lnTo>
                    <a:pt x="1862" y="1534"/>
                  </a:lnTo>
                  <a:lnTo>
                    <a:pt x="1847" y="1521"/>
                  </a:lnTo>
                  <a:lnTo>
                    <a:pt x="1828" y="1507"/>
                  </a:lnTo>
                  <a:lnTo>
                    <a:pt x="1809" y="1496"/>
                  </a:lnTo>
                  <a:lnTo>
                    <a:pt x="1788" y="1484"/>
                  </a:lnTo>
                  <a:lnTo>
                    <a:pt x="1764" y="1475"/>
                  </a:lnTo>
                  <a:lnTo>
                    <a:pt x="1740" y="1469"/>
                  </a:lnTo>
                  <a:lnTo>
                    <a:pt x="1713" y="1463"/>
                  </a:lnTo>
                  <a:lnTo>
                    <a:pt x="1684" y="1463"/>
                  </a:lnTo>
                  <a:lnTo>
                    <a:pt x="704" y="1463"/>
                  </a:lnTo>
                  <a:lnTo>
                    <a:pt x="687" y="1461"/>
                  </a:lnTo>
                  <a:lnTo>
                    <a:pt x="653" y="1459"/>
                  </a:lnTo>
                  <a:lnTo>
                    <a:pt x="628" y="1455"/>
                  </a:lnTo>
                  <a:lnTo>
                    <a:pt x="599" y="1450"/>
                  </a:lnTo>
                  <a:lnTo>
                    <a:pt x="568" y="1444"/>
                  </a:lnTo>
                  <a:lnTo>
                    <a:pt x="533" y="1434"/>
                  </a:lnTo>
                  <a:lnTo>
                    <a:pt x="497" y="1423"/>
                  </a:lnTo>
                  <a:lnTo>
                    <a:pt x="459" y="1409"/>
                  </a:lnTo>
                  <a:lnTo>
                    <a:pt x="418" y="1392"/>
                  </a:lnTo>
                  <a:lnTo>
                    <a:pt x="378" y="1371"/>
                  </a:lnTo>
                  <a:lnTo>
                    <a:pt x="336" y="1348"/>
                  </a:lnTo>
                  <a:lnTo>
                    <a:pt x="295" y="1319"/>
                  </a:lnTo>
                  <a:lnTo>
                    <a:pt x="274" y="1304"/>
                  </a:lnTo>
                  <a:lnTo>
                    <a:pt x="255" y="1286"/>
                  </a:lnTo>
                  <a:lnTo>
                    <a:pt x="234" y="1269"/>
                  </a:lnTo>
                  <a:lnTo>
                    <a:pt x="215" y="1250"/>
                  </a:lnTo>
                  <a:lnTo>
                    <a:pt x="176" y="1210"/>
                  </a:lnTo>
                  <a:lnTo>
                    <a:pt x="144" y="1169"/>
                  </a:lnTo>
                  <a:lnTo>
                    <a:pt x="115" y="1131"/>
                  </a:lnTo>
                  <a:lnTo>
                    <a:pt x="90" y="1092"/>
                  </a:lnTo>
                  <a:lnTo>
                    <a:pt x="69" y="1054"/>
                  </a:lnTo>
                  <a:lnTo>
                    <a:pt x="51" y="1019"/>
                  </a:lnTo>
                  <a:lnTo>
                    <a:pt x="36" y="985"/>
                  </a:lnTo>
                  <a:lnTo>
                    <a:pt x="26" y="950"/>
                  </a:lnTo>
                  <a:lnTo>
                    <a:pt x="17" y="920"/>
                  </a:lnTo>
                  <a:lnTo>
                    <a:pt x="9" y="889"/>
                  </a:lnTo>
                  <a:lnTo>
                    <a:pt x="5" y="862"/>
                  </a:lnTo>
                  <a:lnTo>
                    <a:pt x="2" y="835"/>
                  </a:lnTo>
                  <a:lnTo>
                    <a:pt x="0" y="791"/>
                  </a:lnTo>
                  <a:lnTo>
                    <a:pt x="0" y="75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" y="75"/>
                  </a:lnTo>
                  <a:lnTo>
                    <a:pt x="7" y="69"/>
                  </a:lnTo>
                  <a:lnTo>
                    <a:pt x="13" y="65"/>
                  </a:lnTo>
                  <a:lnTo>
                    <a:pt x="63" y="42"/>
                  </a:lnTo>
                  <a:lnTo>
                    <a:pt x="117" y="21"/>
                  </a:lnTo>
                  <a:lnTo>
                    <a:pt x="144" y="11"/>
                  </a:lnTo>
                  <a:lnTo>
                    <a:pt x="174" y="6"/>
                  </a:lnTo>
                  <a:lnTo>
                    <a:pt x="205" y="2"/>
                  </a:lnTo>
                  <a:lnTo>
                    <a:pt x="240" y="0"/>
                  </a:lnTo>
                  <a:lnTo>
                    <a:pt x="274" y="2"/>
                  </a:lnTo>
                  <a:lnTo>
                    <a:pt x="305" y="6"/>
                  </a:lnTo>
                  <a:lnTo>
                    <a:pt x="334" y="13"/>
                  </a:lnTo>
                  <a:lnTo>
                    <a:pt x="363" y="21"/>
                  </a:lnTo>
                  <a:lnTo>
                    <a:pt x="414" y="42"/>
                  </a:lnTo>
                  <a:lnTo>
                    <a:pt x="464" y="65"/>
                  </a:lnTo>
                  <a:lnTo>
                    <a:pt x="510" y="86"/>
                  </a:lnTo>
                  <a:lnTo>
                    <a:pt x="558" y="105"/>
                  </a:lnTo>
                  <a:lnTo>
                    <a:pt x="583" y="113"/>
                  </a:lnTo>
                  <a:lnTo>
                    <a:pt x="608" y="119"/>
                  </a:lnTo>
                  <a:lnTo>
                    <a:pt x="637" y="123"/>
                  </a:lnTo>
                  <a:lnTo>
                    <a:pt x="666" y="123"/>
                  </a:lnTo>
                  <a:lnTo>
                    <a:pt x="695" y="123"/>
                  </a:lnTo>
                  <a:lnTo>
                    <a:pt x="722" y="119"/>
                  </a:lnTo>
                  <a:lnTo>
                    <a:pt x="749" y="113"/>
                  </a:lnTo>
                  <a:lnTo>
                    <a:pt x="774" y="105"/>
                  </a:lnTo>
                  <a:lnTo>
                    <a:pt x="822" y="86"/>
                  </a:lnTo>
                  <a:lnTo>
                    <a:pt x="868" y="65"/>
                  </a:lnTo>
                  <a:lnTo>
                    <a:pt x="918" y="42"/>
                  </a:lnTo>
                  <a:lnTo>
                    <a:pt x="969" y="21"/>
                  </a:lnTo>
                  <a:lnTo>
                    <a:pt x="998" y="13"/>
                  </a:lnTo>
                  <a:lnTo>
                    <a:pt x="1027" y="6"/>
                  </a:lnTo>
                  <a:lnTo>
                    <a:pt x="1060" y="2"/>
                  </a:lnTo>
                  <a:lnTo>
                    <a:pt x="1092" y="0"/>
                  </a:lnTo>
                  <a:lnTo>
                    <a:pt x="1127" y="2"/>
                  </a:lnTo>
                  <a:lnTo>
                    <a:pt x="1158" y="6"/>
                  </a:lnTo>
                  <a:lnTo>
                    <a:pt x="1186" y="13"/>
                  </a:lnTo>
                  <a:lnTo>
                    <a:pt x="1215" y="21"/>
                  </a:lnTo>
                  <a:lnTo>
                    <a:pt x="1267" y="42"/>
                  </a:lnTo>
                  <a:lnTo>
                    <a:pt x="1317" y="65"/>
                  </a:lnTo>
                  <a:lnTo>
                    <a:pt x="1363" y="86"/>
                  </a:lnTo>
                  <a:lnTo>
                    <a:pt x="1411" y="105"/>
                  </a:lnTo>
                  <a:lnTo>
                    <a:pt x="1436" y="113"/>
                  </a:lnTo>
                  <a:lnTo>
                    <a:pt x="1463" y="119"/>
                  </a:lnTo>
                  <a:lnTo>
                    <a:pt x="1490" y="123"/>
                  </a:lnTo>
                  <a:lnTo>
                    <a:pt x="1519" y="123"/>
                  </a:lnTo>
                  <a:lnTo>
                    <a:pt x="1547" y="123"/>
                  </a:lnTo>
                  <a:lnTo>
                    <a:pt x="1576" y="119"/>
                  </a:lnTo>
                  <a:lnTo>
                    <a:pt x="1601" y="113"/>
                  </a:lnTo>
                  <a:lnTo>
                    <a:pt x="1626" y="105"/>
                  </a:lnTo>
                  <a:lnTo>
                    <a:pt x="1674" y="86"/>
                  </a:lnTo>
                  <a:lnTo>
                    <a:pt x="1720" y="65"/>
                  </a:lnTo>
                  <a:lnTo>
                    <a:pt x="1770" y="42"/>
                  </a:lnTo>
                  <a:lnTo>
                    <a:pt x="1822" y="21"/>
                  </a:lnTo>
                  <a:lnTo>
                    <a:pt x="1851" y="13"/>
                  </a:lnTo>
                  <a:lnTo>
                    <a:pt x="1880" y="6"/>
                  </a:lnTo>
                  <a:lnTo>
                    <a:pt x="1912" y="2"/>
                  </a:lnTo>
                  <a:lnTo>
                    <a:pt x="1945" y="0"/>
                  </a:lnTo>
                  <a:lnTo>
                    <a:pt x="1980" y="2"/>
                  </a:lnTo>
                  <a:lnTo>
                    <a:pt x="2010" y="6"/>
                  </a:lnTo>
                  <a:lnTo>
                    <a:pt x="2041" y="11"/>
                  </a:lnTo>
                  <a:lnTo>
                    <a:pt x="2068" y="21"/>
                  </a:lnTo>
                  <a:lnTo>
                    <a:pt x="2122" y="42"/>
                  </a:lnTo>
                  <a:lnTo>
                    <a:pt x="2172" y="65"/>
                  </a:lnTo>
                  <a:lnTo>
                    <a:pt x="2218" y="86"/>
                  </a:lnTo>
                  <a:lnTo>
                    <a:pt x="2266" y="105"/>
                  </a:lnTo>
                  <a:lnTo>
                    <a:pt x="2291" y="113"/>
                  </a:lnTo>
                  <a:lnTo>
                    <a:pt x="2316" y="119"/>
                  </a:lnTo>
                  <a:lnTo>
                    <a:pt x="2343" y="121"/>
                  </a:lnTo>
                  <a:lnTo>
                    <a:pt x="2373" y="123"/>
                  </a:lnTo>
                  <a:lnTo>
                    <a:pt x="2402" y="121"/>
                  </a:lnTo>
                  <a:lnTo>
                    <a:pt x="2429" y="119"/>
                  </a:lnTo>
                  <a:lnTo>
                    <a:pt x="2456" y="113"/>
                  </a:lnTo>
                  <a:lnTo>
                    <a:pt x="2481" y="105"/>
                  </a:lnTo>
                  <a:lnTo>
                    <a:pt x="2527" y="86"/>
                  </a:lnTo>
                  <a:lnTo>
                    <a:pt x="2575" y="65"/>
                  </a:lnTo>
                  <a:lnTo>
                    <a:pt x="2623" y="40"/>
                  </a:lnTo>
                  <a:lnTo>
                    <a:pt x="2677" y="21"/>
                  </a:lnTo>
                  <a:lnTo>
                    <a:pt x="2704" y="11"/>
                  </a:lnTo>
                  <a:lnTo>
                    <a:pt x="2734" y="6"/>
                  </a:lnTo>
                  <a:lnTo>
                    <a:pt x="2765" y="2"/>
                  </a:lnTo>
                  <a:lnTo>
                    <a:pt x="2800" y="0"/>
                  </a:lnTo>
                  <a:lnTo>
                    <a:pt x="2832" y="2"/>
                  </a:lnTo>
                  <a:lnTo>
                    <a:pt x="2865" y="6"/>
                  </a:lnTo>
                  <a:lnTo>
                    <a:pt x="2894" y="13"/>
                  </a:lnTo>
                  <a:lnTo>
                    <a:pt x="2923" y="21"/>
                  </a:lnTo>
                  <a:lnTo>
                    <a:pt x="2974" y="42"/>
                  </a:lnTo>
                  <a:lnTo>
                    <a:pt x="3024" y="65"/>
                  </a:lnTo>
                  <a:lnTo>
                    <a:pt x="3070" y="86"/>
                  </a:lnTo>
                  <a:lnTo>
                    <a:pt x="3118" y="105"/>
                  </a:lnTo>
                  <a:lnTo>
                    <a:pt x="3143" y="113"/>
                  </a:lnTo>
                  <a:lnTo>
                    <a:pt x="3168" y="119"/>
                  </a:lnTo>
                  <a:lnTo>
                    <a:pt x="3195" y="123"/>
                  </a:lnTo>
                  <a:lnTo>
                    <a:pt x="3226" y="123"/>
                  </a:lnTo>
                  <a:lnTo>
                    <a:pt x="3255" y="123"/>
                  </a:lnTo>
                  <a:lnTo>
                    <a:pt x="3282" y="119"/>
                  </a:lnTo>
                  <a:lnTo>
                    <a:pt x="3307" y="113"/>
                  </a:lnTo>
                  <a:lnTo>
                    <a:pt x="3332" y="105"/>
                  </a:lnTo>
                  <a:lnTo>
                    <a:pt x="3378" y="86"/>
                  </a:lnTo>
                  <a:lnTo>
                    <a:pt x="3424" y="65"/>
                  </a:lnTo>
                  <a:lnTo>
                    <a:pt x="3449" y="54"/>
                  </a:lnTo>
                  <a:lnTo>
                    <a:pt x="3474" y="42"/>
                  </a:lnTo>
                  <a:lnTo>
                    <a:pt x="3499" y="31"/>
                  </a:lnTo>
                  <a:lnTo>
                    <a:pt x="3527" y="21"/>
                  </a:lnTo>
                  <a:lnTo>
                    <a:pt x="3554" y="11"/>
                  </a:lnTo>
                  <a:lnTo>
                    <a:pt x="3585" y="6"/>
                  </a:lnTo>
                  <a:lnTo>
                    <a:pt x="3618" y="2"/>
                  </a:lnTo>
                  <a:lnTo>
                    <a:pt x="3652" y="0"/>
                  </a:lnTo>
                  <a:lnTo>
                    <a:pt x="3687" y="2"/>
                  </a:lnTo>
                  <a:lnTo>
                    <a:pt x="3718" y="6"/>
                  </a:lnTo>
                  <a:lnTo>
                    <a:pt x="3748" y="11"/>
                  </a:lnTo>
                  <a:lnTo>
                    <a:pt x="3775" y="19"/>
                  </a:lnTo>
                  <a:lnTo>
                    <a:pt x="3800" y="31"/>
                  </a:lnTo>
                  <a:lnTo>
                    <a:pt x="3825" y="40"/>
                  </a:lnTo>
                  <a:lnTo>
                    <a:pt x="3848" y="52"/>
                  </a:lnTo>
                  <a:lnTo>
                    <a:pt x="3871" y="63"/>
                  </a:lnTo>
                  <a:lnTo>
                    <a:pt x="3877" y="67"/>
                  </a:lnTo>
                  <a:lnTo>
                    <a:pt x="3883" y="71"/>
                  </a:lnTo>
                  <a:lnTo>
                    <a:pt x="3888" y="77"/>
                  </a:lnTo>
                  <a:lnTo>
                    <a:pt x="3890" y="84"/>
                  </a:lnTo>
                  <a:lnTo>
                    <a:pt x="3892" y="90"/>
                  </a:lnTo>
                  <a:lnTo>
                    <a:pt x="3892" y="756"/>
                  </a:lnTo>
                  <a:lnTo>
                    <a:pt x="3892" y="791"/>
                  </a:lnTo>
                  <a:lnTo>
                    <a:pt x="3888" y="835"/>
                  </a:lnTo>
                  <a:lnTo>
                    <a:pt x="3887" y="862"/>
                  </a:lnTo>
                  <a:lnTo>
                    <a:pt x="3881" y="889"/>
                  </a:lnTo>
                  <a:lnTo>
                    <a:pt x="3875" y="920"/>
                  </a:lnTo>
                  <a:lnTo>
                    <a:pt x="3865" y="950"/>
                  </a:lnTo>
                  <a:lnTo>
                    <a:pt x="3854" y="985"/>
                  </a:lnTo>
                  <a:lnTo>
                    <a:pt x="3840" y="1019"/>
                  </a:lnTo>
                  <a:lnTo>
                    <a:pt x="3823" y="1056"/>
                  </a:lnTo>
                  <a:lnTo>
                    <a:pt x="3802" y="1092"/>
                  </a:lnTo>
                  <a:lnTo>
                    <a:pt x="3777" y="1131"/>
                  </a:lnTo>
                  <a:lnTo>
                    <a:pt x="3748" y="1169"/>
                  </a:lnTo>
                  <a:lnTo>
                    <a:pt x="3716" y="1210"/>
                  </a:lnTo>
                  <a:lnTo>
                    <a:pt x="3677" y="1250"/>
                  </a:lnTo>
                  <a:lnTo>
                    <a:pt x="3658" y="1269"/>
                  </a:lnTo>
                  <a:lnTo>
                    <a:pt x="3637" y="1286"/>
                  </a:lnTo>
                  <a:lnTo>
                    <a:pt x="3616" y="1304"/>
                  </a:lnTo>
                  <a:lnTo>
                    <a:pt x="3597" y="1319"/>
                  </a:lnTo>
                  <a:lnTo>
                    <a:pt x="3554" y="1348"/>
                  </a:lnTo>
                  <a:lnTo>
                    <a:pt x="3514" y="1371"/>
                  </a:lnTo>
                  <a:lnTo>
                    <a:pt x="3472" y="1392"/>
                  </a:lnTo>
                  <a:lnTo>
                    <a:pt x="3433" y="1409"/>
                  </a:lnTo>
                  <a:lnTo>
                    <a:pt x="3393" y="1423"/>
                  </a:lnTo>
                  <a:lnTo>
                    <a:pt x="3357" y="1434"/>
                  </a:lnTo>
                  <a:lnTo>
                    <a:pt x="3324" y="1444"/>
                  </a:lnTo>
                  <a:lnTo>
                    <a:pt x="3291" y="1450"/>
                  </a:lnTo>
                  <a:lnTo>
                    <a:pt x="3262" y="1455"/>
                  </a:lnTo>
                  <a:lnTo>
                    <a:pt x="3239" y="1459"/>
                  </a:lnTo>
                  <a:lnTo>
                    <a:pt x="3203" y="1461"/>
                  </a:lnTo>
                  <a:lnTo>
                    <a:pt x="3188" y="1463"/>
                  </a:lnTo>
                  <a:lnTo>
                    <a:pt x="2210" y="1463"/>
                  </a:lnTo>
                  <a:lnTo>
                    <a:pt x="2179" y="1463"/>
                  </a:lnTo>
                  <a:lnTo>
                    <a:pt x="2152" y="1469"/>
                  </a:lnTo>
                  <a:lnTo>
                    <a:pt x="2127" y="1475"/>
                  </a:lnTo>
                  <a:lnTo>
                    <a:pt x="2104" y="1484"/>
                  </a:lnTo>
                  <a:lnTo>
                    <a:pt x="2083" y="1496"/>
                  </a:lnTo>
                  <a:lnTo>
                    <a:pt x="2064" y="1507"/>
                  </a:lnTo>
                  <a:lnTo>
                    <a:pt x="2045" y="1521"/>
                  </a:lnTo>
                  <a:lnTo>
                    <a:pt x="2029" y="1534"/>
                  </a:lnTo>
                  <a:lnTo>
                    <a:pt x="2005" y="1561"/>
                  </a:lnTo>
                  <a:lnTo>
                    <a:pt x="1985" y="1584"/>
                  </a:lnTo>
                  <a:lnTo>
                    <a:pt x="1974" y="1601"/>
                  </a:lnTo>
                  <a:lnTo>
                    <a:pt x="1970" y="1609"/>
                  </a:lnTo>
                  <a:lnTo>
                    <a:pt x="1966" y="1615"/>
                  </a:lnTo>
                  <a:lnTo>
                    <a:pt x="1960" y="1620"/>
                  </a:lnTo>
                  <a:lnTo>
                    <a:pt x="1953" y="1622"/>
                  </a:lnTo>
                  <a:lnTo>
                    <a:pt x="1947" y="1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0"/>
            <p:cNvSpPr>
              <a:spLocks noEditPoints="1"/>
            </p:cNvSpPr>
            <p:nvPr userDrawn="1"/>
          </p:nvSpPr>
          <p:spPr bwMode="black">
            <a:xfrm>
              <a:off x="7740201" y="4699897"/>
              <a:ext cx="117106" cy="117106"/>
            </a:xfrm>
            <a:custGeom>
              <a:avLst/>
              <a:gdLst>
                <a:gd name="T0" fmla="*/ 103 w 232"/>
                <a:gd name="T1" fmla="*/ 232 h 232"/>
                <a:gd name="T2" fmla="*/ 80 w 232"/>
                <a:gd name="T3" fmla="*/ 228 h 232"/>
                <a:gd name="T4" fmla="*/ 61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3 w 232"/>
                <a:gd name="T11" fmla="*/ 173 h 232"/>
                <a:gd name="T12" fmla="*/ 5 w 232"/>
                <a:gd name="T13" fmla="*/ 152 h 232"/>
                <a:gd name="T14" fmla="*/ 2 w 232"/>
                <a:gd name="T15" fmla="*/ 128 h 232"/>
                <a:gd name="T16" fmla="*/ 2 w 232"/>
                <a:gd name="T17" fmla="*/ 105 h 232"/>
                <a:gd name="T18" fmla="*/ 5 w 232"/>
                <a:gd name="T19" fmla="*/ 82 h 232"/>
                <a:gd name="T20" fmla="*/ 13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1 w 232"/>
                <a:gd name="T27" fmla="*/ 15 h 232"/>
                <a:gd name="T28" fmla="*/ 80 w 232"/>
                <a:gd name="T29" fmla="*/ 6 h 232"/>
                <a:gd name="T30" fmla="*/ 103 w 232"/>
                <a:gd name="T31" fmla="*/ 2 h 232"/>
                <a:gd name="T32" fmla="*/ 128 w 232"/>
                <a:gd name="T33" fmla="*/ 2 h 232"/>
                <a:gd name="T34" fmla="*/ 149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5 w 232"/>
                <a:gd name="T41" fmla="*/ 42 h 232"/>
                <a:gd name="T42" fmla="*/ 219 w 232"/>
                <a:gd name="T43" fmla="*/ 61 h 232"/>
                <a:gd name="T44" fmla="*/ 226 w 232"/>
                <a:gd name="T45" fmla="*/ 82 h 232"/>
                <a:gd name="T46" fmla="*/ 232 w 232"/>
                <a:gd name="T47" fmla="*/ 105 h 232"/>
                <a:gd name="T48" fmla="*/ 232 w 232"/>
                <a:gd name="T49" fmla="*/ 128 h 232"/>
                <a:gd name="T50" fmla="*/ 226 w 232"/>
                <a:gd name="T51" fmla="*/ 152 h 232"/>
                <a:gd name="T52" fmla="*/ 219 w 232"/>
                <a:gd name="T53" fmla="*/ 173 h 232"/>
                <a:gd name="T54" fmla="*/ 205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49 w 232"/>
                <a:gd name="T61" fmla="*/ 228 h 232"/>
                <a:gd name="T62" fmla="*/ 128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6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6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4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1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8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5"/>
                  </a:lnTo>
                  <a:lnTo>
                    <a:pt x="232" y="117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0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4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6" y="186"/>
                  </a:lnTo>
                  <a:lnTo>
                    <a:pt x="157" y="178"/>
                  </a:lnTo>
                  <a:lnTo>
                    <a:pt x="169" y="169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3"/>
                  </a:lnTo>
                  <a:lnTo>
                    <a:pt x="157" y="56"/>
                  </a:lnTo>
                  <a:lnTo>
                    <a:pt x="146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11"/>
            <p:cNvSpPr>
              <a:spLocks noEditPoints="1"/>
            </p:cNvSpPr>
            <p:nvPr userDrawn="1"/>
          </p:nvSpPr>
          <p:spPr bwMode="black">
            <a:xfrm>
              <a:off x="7514065" y="4946728"/>
              <a:ext cx="119125" cy="86315"/>
            </a:xfrm>
            <a:custGeom>
              <a:avLst/>
              <a:gdLst>
                <a:gd name="T0" fmla="*/ 94 w 236"/>
                <a:gd name="T1" fmla="*/ 169 h 171"/>
                <a:gd name="T2" fmla="*/ 52 w 236"/>
                <a:gd name="T3" fmla="*/ 156 h 171"/>
                <a:gd name="T4" fmla="*/ 27 w 236"/>
                <a:gd name="T5" fmla="*/ 141 h 171"/>
                <a:gd name="T6" fmla="*/ 16 w 236"/>
                <a:gd name="T7" fmla="*/ 127 h 171"/>
                <a:gd name="T8" fmla="*/ 6 w 236"/>
                <a:gd name="T9" fmla="*/ 112 h 171"/>
                <a:gd name="T10" fmla="*/ 2 w 236"/>
                <a:gd name="T11" fmla="*/ 95 h 171"/>
                <a:gd name="T12" fmla="*/ 2 w 236"/>
                <a:gd name="T13" fmla="*/ 77 h 171"/>
                <a:gd name="T14" fmla="*/ 6 w 236"/>
                <a:gd name="T15" fmla="*/ 60 h 171"/>
                <a:gd name="T16" fmla="*/ 16 w 236"/>
                <a:gd name="T17" fmla="*/ 45 h 171"/>
                <a:gd name="T18" fmla="*/ 27 w 236"/>
                <a:gd name="T19" fmla="*/ 31 h 171"/>
                <a:gd name="T20" fmla="*/ 52 w 236"/>
                <a:gd name="T21" fmla="*/ 14 h 171"/>
                <a:gd name="T22" fmla="*/ 94 w 236"/>
                <a:gd name="T23" fmla="*/ 0 h 171"/>
                <a:gd name="T24" fmla="*/ 142 w 236"/>
                <a:gd name="T25" fmla="*/ 0 h 171"/>
                <a:gd name="T26" fmla="*/ 185 w 236"/>
                <a:gd name="T27" fmla="*/ 14 h 171"/>
                <a:gd name="T28" fmla="*/ 209 w 236"/>
                <a:gd name="T29" fmla="*/ 31 h 171"/>
                <a:gd name="T30" fmla="*/ 221 w 236"/>
                <a:gd name="T31" fmla="*/ 45 h 171"/>
                <a:gd name="T32" fmla="*/ 231 w 236"/>
                <a:gd name="T33" fmla="*/ 60 h 171"/>
                <a:gd name="T34" fmla="*/ 234 w 236"/>
                <a:gd name="T35" fmla="*/ 77 h 171"/>
                <a:gd name="T36" fmla="*/ 234 w 236"/>
                <a:gd name="T37" fmla="*/ 95 h 171"/>
                <a:gd name="T38" fmla="*/ 231 w 236"/>
                <a:gd name="T39" fmla="*/ 112 h 171"/>
                <a:gd name="T40" fmla="*/ 221 w 236"/>
                <a:gd name="T41" fmla="*/ 127 h 171"/>
                <a:gd name="T42" fmla="*/ 209 w 236"/>
                <a:gd name="T43" fmla="*/ 141 h 171"/>
                <a:gd name="T44" fmla="*/ 185 w 236"/>
                <a:gd name="T45" fmla="*/ 156 h 171"/>
                <a:gd name="T46" fmla="*/ 142 w 236"/>
                <a:gd name="T47" fmla="*/ 169 h 171"/>
                <a:gd name="T48" fmla="*/ 119 w 236"/>
                <a:gd name="T49" fmla="*/ 41 h 171"/>
                <a:gd name="T50" fmla="*/ 88 w 236"/>
                <a:gd name="T51" fmla="*/ 45 h 171"/>
                <a:gd name="T52" fmla="*/ 64 w 236"/>
                <a:gd name="T53" fmla="*/ 56 h 171"/>
                <a:gd name="T54" fmla="*/ 48 w 236"/>
                <a:gd name="T55" fmla="*/ 70 h 171"/>
                <a:gd name="T56" fmla="*/ 42 w 236"/>
                <a:gd name="T57" fmla="*/ 85 h 171"/>
                <a:gd name="T58" fmla="*/ 48 w 236"/>
                <a:gd name="T59" fmla="*/ 100 h 171"/>
                <a:gd name="T60" fmla="*/ 64 w 236"/>
                <a:gd name="T61" fmla="*/ 116 h 171"/>
                <a:gd name="T62" fmla="*/ 88 w 236"/>
                <a:gd name="T63" fmla="*/ 125 h 171"/>
                <a:gd name="T64" fmla="*/ 119 w 236"/>
                <a:gd name="T65" fmla="*/ 129 h 171"/>
                <a:gd name="T66" fmla="*/ 150 w 236"/>
                <a:gd name="T67" fmla="*/ 125 h 171"/>
                <a:gd name="T68" fmla="*/ 173 w 236"/>
                <a:gd name="T69" fmla="*/ 116 h 171"/>
                <a:gd name="T70" fmla="*/ 188 w 236"/>
                <a:gd name="T71" fmla="*/ 100 h 171"/>
                <a:gd name="T72" fmla="*/ 194 w 236"/>
                <a:gd name="T73" fmla="*/ 85 h 171"/>
                <a:gd name="T74" fmla="*/ 188 w 236"/>
                <a:gd name="T75" fmla="*/ 70 h 171"/>
                <a:gd name="T76" fmla="*/ 173 w 236"/>
                <a:gd name="T77" fmla="*/ 56 h 171"/>
                <a:gd name="T78" fmla="*/ 150 w 236"/>
                <a:gd name="T79" fmla="*/ 45 h 171"/>
                <a:gd name="T80" fmla="*/ 119 w 236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171">
                  <a:moveTo>
                    <a:pt x="119" y="171"/>
                  </a:moveTo>
                  <a:lnTo>
                    <a:pt x="94" y="169"/>
                  </a:lnTo>
                  <a:lnTo>
                    <a:pt x="73" y="166"/>
                  </a:lnTo>
                  <a:lnTo>
                    <a:pt x="52" y="156"/>
                  </a:lnTo>
                  <a:lnTo>
                    <a:pt x="35" y="146"/>
                  </a:lnTo>
                  <a:lnTo>
                    <a:pt x="27" y="141"/>
                  </a:lnTo>
                  <a:lnTo>
                    <a:pt x="21" y="133"/>
                  </a:lnTo>
                  <a:lnTo>
                    <a:pt x="16" y="127"/>
                  </a:lnTo>
                  <a:lnTo>
                    <a:pt x="10" y="120"/>
                  </a:lnTo>
                  <a:lnTo>
                    <a:pt x="6" y="112"/>
                  </a:lnTo>
                  <a:lnTo>
                    <a:pt x="4" y="102"/>
                  </a:lnTo>
                  <a:lnTo>
                    <a:pt x="2" y="95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6" y="45"/>
                  </a:lnTo>
                  <a:lnTo>
                    <a:pt x="21" y="37"/>
                  </a:lnTo>
                  <a:lnTo>
                    <a:pt x="27" y="31"/>
                  </a:lnTo>
                  <a:lnTo>
                    <a:pt x="35" y="25"/>
                  </a:lnTo>
                  <a:lnTo>
                    <a:pt x="52" y="14"/>
                  </a:lnTo>
                  <a:lnTo>
                    <a:pt x="73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65" y="6"/>
                  </a:lnTo>
                  <a:lnTo>
                    <a:pt x="185" y="14"/>
                  </a:lnTo>
                  <a:lnTo>
                    <a:pt x="202" y="25"/>
                  </a:lnTo>
                  <a:lnTo>
                    <a:pt x="209" y="31"/>
                  </a:lnTo>
                  <a:lnTo>
                    <a:pt x="215" y="37"/>
                  </a:lnTo>
                  <a:lnTo>
                    <a:pt x="221" y="45"/>
                  </a:lnTo>
                  <a:lnTo>
                    <a:pt x="227" y="52"/>
                  </a:lnTo>
                  <a:lnTo>
                    <a:pt x="231" y="60"/>
                  </a:lnTo>
                  <a:lnTo>
                    <a:pt x="233" y="68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4" y="95"/>
                  </a:lnTo>
                  <a:lnTo>
                    <a:pt x="233" y="102"/>
                  </a:lnTo>
                  <a:lnTo>
                    <a:pt x="231" y="112"/>
                  </a:lnTo>
                  <a:lnTo>
                    <a:pt x="227" y="120"/>
                  </a:lnTo>
                  <a:lnTo>
                    <a:pt x="221" y="127"/>
                  </a:lnTo>
                  <a:lnTo>
                    <a:pt x="215" y="133"/>
                  </a:lnTo>
                  <a:lnTo>
                    <a:pt x="209" y="141"/>
                  </a:lnTo>
                  <a:lnTo>
                    <a:pt x="202" y="146"/>
                  </a:lnTo>
                  <a:lnTo>
                    <a:pt x="185" y="156"/>
                  </a:lnTo>
                  <a:lnTo>
                    <a:pt x="165" y="166"/>
                  </a:lnTo>
                  <a:lnTo>
                    <a:pt x="142" y="169"/>
                  </a:lnTo>
                  <a:lnTo>
                    <a:pt x="119" y="171"/>
                  </a:lnTo>
                  <a:close/>
                  <a:moveTo>
                    <a:pt x="119" y="41"/>
                  </a:moveTo>
                  <a:lnTo>
                    <a:pt x="102" y="43"/>
                  </a:lnTo>
                  <a:lnTo>
                    <a:pt x="88" y="45"/>
                  </a:lnTo>
                  <a:lnTo>
                    <a:pt x="75" y="50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48" y="70"/>
                  </a:lnTo>
                  <a:lnTo>
                    <a:pt x="44" y="77"/>
                  </a:lnTo>
                  <a:lnTo>
                    <a:pt x="42" y="85"/>
                  </a:lnTo>
                  <a:lnTo>
                    <a:pt x="44" y="93"/>
                  </a:lnTo>
                  <a:lnTo>
                    <a:pt x="48" y="100"/>
                  </a:lnTo>
                  <a:lnTo>
                    <a:pt x="56" y="108"/>
                  </a:lnTo>
                  <a:lnTo>
                    <a:pt x="64" y="116"/>
                  </a:lnTo>
                  <a:lnTo>
                    <a:pt x="75" y="121"/>
                  </a:lnTo>
                  <a:lnTo>
                    <a:pt x="88" y="125"/>
                  </a:lnTo>
                  <a:lnTo>
                    <a:pt x="102" y="129"/>
                  </a:lnTo>
                  <a:lnTo>
                    <a:pt x="119" y="129"/>
                  </a:lnTo>
                  <a:lnTo>
                    <a:pt x="135" y="129"/>
                  </a:lnTo>
                  <a:lnTo>
                    <a:pt x="150" y="125"/>
                  </a:lnTo>
                  <a:lnTo>
                    <a:pt x="161" y="121"/>
                  </a:lnTo>
                  <a:lnTo>
                    <a:pt x="173" y="116"/>
                  </a:lnTo>
                  <a:lnTo>
                    <a:pt x="183" y="108"/>
                  </a:lnTo>
                  <a:lnTo>
                    <a:pt x="188" y="100"/>
                  </a:lnTo>
                  <a:lnTo>
                    <a:pt x="192" y="93"/>
                  </a:lnTo>
                  <a:lnTo>
                    <a:pt x="194" y="85"/>
                  </a:lnTo>
                  <a:lnTo>
                    <a:pt x="192" y="77"/>
                  </a:lnTo>
                  <a:lnTo>
                    <a:pt x="188" y="70"/>
                  </a:lnTo>
                  <a:lnTo>
                    <a:pt x="183" y="62"/>
                  </a:lnTo>
                  <a:lnTo>
                    <a:pt x="173" y="56"/>
                  </a:lnTo>
                  <a:lnTo>
                    <a:pt x="161" y="50"/>
                  </a:lnTo>
                  <a:lnTo>
                    <a:pt x="150" y="45"/>
                  </a:lnTo>
                  <a:lnTo>
                    <a:pt x="135" y="43"/>
                  </a:lnTo>
                  <a:lnTo>
                    <a:pt x="1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12"/>
            <p:cNvSpPr>
              <a:spLocks noEditPoints="1"/>
            </p:cNvSpPr>
            <p:nvPr userDrawn="1"/>
          </p:nvSpPr>
          <p:spPr bwMode="black">
            <a:xfrm>
              <a:off x="7386359" y="4948747"/>
              <a:ext cx="103478" cy="80763"/>
            </a:xfrm>
            <a:custGeom>
              <a:avLst/>
              <a:gdLst>
                <a:gd name="T0" fmla="*/ 55 w 205"/>
                <a:gd name="T1" fmla="*/ 160 h 160"/>
                <a:gd name="T2" fmla="*/ 50 w 205"/>
                <a:gd name="T3" fmla="*/ 160 h 160"/>
                <a:gd name="T4" fmla="*/ 44 w 205"/>
                <a:gd name="T5" fmla="*/ 158 h 160"/>
                <a:gd name="T6" fmla="*/ 34 w 205"/>
                <a:gd name="T7" fmla="*/ 150 h 160"/>
                <a:gd name="T8" fmla="*/ 27 w 205"/>
                <a:gd name="T9" fmla="*/ 142 h 160"/>
                <a:gd name="T10" fmla="*/ 19 w 205"/>
                <a:gd name="T11" fmla="*/ 135 h 160"/>
                <a:gd name="T12" fmla="*/ 11 w 205"/>
                <a:gd name="T13" fmla="*/ 125 h 160"/>
                <a:gd name="T14" fmla="*/ 7 w 205"/>
                <a:gd name="T15" fmla="*/ 114 h 160"/>
                <a:gd name="T16" fmla="*/ 3 w 205"/>
                <a:gd name="T17" fmla="*/ 104 h 160"/>
                <a:gd name="T18" fmla="*/ 2 w 205"/>
                <a:gd name="T19" fmla="*/ 92 h 160"/>
                <a:gd name="T20" fmla="*/ 0 w 205"/>
                <a:gd name="T21" fmla="*/ 81 h 160"/>
                <a:gd name="T22" fmla="*/ 2 w 205"/>
                <a:gd name="T23" fmla="*/ 69 h 160"/>
                <a:gd name="T24" fmla="*/ 3 w 205"/>
                <a:gd name="T25" fmla="*/ 58 h 160"/>
                <a:gd name="T26" fmla="*/ 7 w 205"/>
                <a:gd name="T27" fmla="*/ 46 h 160"/>
                <a:gd name="T28" fmla="*/ 11 w 205"/>
                <a:gd name="T29" fmla="*/ 37 h 160"/>
                <a:gd name="T30" fmla="*/ 17 w 205"/>
                <a:gd name="T31" fmla="*/ 27 h 160"/>
                <a:gd name="T32" fmla="*/ 25 w 205"/>
                <a:gd name="T33" fmla="*/ 18 h 160"/>
                <a:gd name="T34" fmla="*/ 32 w 205"/>
                <a:gd name="T35" fmla="*/ 10 h 160"/>
                <a:gd name="T36" fmla="*/ 42 w 205"/>
                <a:gd name="T37" fmla="*/ 4 h 160"/>
                <a:gd name="T38" fmla="*/ 48 w 205"/>
                <a:gd name="T39" fmla="*/ 2 h 160"/>
                <a:gd name="T40" fmla="*/ 52 w 205"/>
                <a:gd name="T41" fmla="*/ 0 h 160"/>
                <a:gd name="T42" fmla="*/ 57 w 205"/>
                <a:gd name="T43" fmla="*/ 0 h 160"/>
                <a:gd name="T44" fmla="*/ 63 w 205"/>
                <a:gd name="T45" fmla="*/ 2 h 160"/>
                <a:gd name="T46" fmla="*/ 194 w 205"/>
                <a:gd name="T47" fmla="*/ 62 h 160"/>
                <a:gd name="T48" fmla="*/ 199 w 205"/>
                <a:gd name="T49" fmla="*/ 66 h 160"/>
                <a:gd name="T50" fmla="*/ 201 w 205"/>
                <a:gd name="T51" fmla="*/ 69 h 160"/>
                <a:gd name="T52" fmla="*/ 205 w 205"/>
                <a:gd name="T53" fmla="*/ 75 h 160"/>
                <a:gd name="T54" fmla="*/ 205 w 205"/>
                <a:gd name="T55" fmla="*/ 81 h 160"/>
                <a:gd name="T56" fmla="*/ 205 w 205"/>
                <a:gd name="T57" fmla="*/ 87 h 160"/>
                <a:gd name="T58" fmla="*/ 201 w 205"/>
                <a:gd name="T59" fmla="*/ 92 h 160"/>
                <a:gd name="T60" fmla="*/ 197 w 205"/>
                <a:gd name="T61" fmla="*/ 96 h 160"/>
                <a:gd name="T62" fmla="*/ 194 w 205"/>
                <a:gd name="T63" fmla="*/ 100 h 160"/>
                <a:gd name="T64" fmla="*/ 63 w 205"/>
                <a:gd name="T65" fmla="*/ 158 h 160"/>
                <a:gd name="T66" fmla="*/ 59 w 205"/>
                <a:gd name="T67" fmla="*/ 160 h 160"/>
                <a:gd name="T68" fmla="*/ 55 w 205"/>
                <a:gd name="T69" fmla="*/ 160 h 160"/>
                <a:gd name="T70" fmla="*/ 57 w 205"/>
                <a:gd name="T71" fmla="*/ 46 h 160"/>
                <a:gd name="T72" fmla="*/ 50 w 205"/>
                <a:gd name="T73" fmla="*/ 52 h 160"/>
                <a:gd name="T74" fmla="*/ 46 w 205"/>
                <a:gd name="T75" fmla="*/ 62 h 160"/>
                <a:gd name="T76" fmla="*/ 44 w 205"/>
                <a:gd name="T77" fmla="*/ 71 h 160"/>
                <a:gd name="T78" fmla="*/ 42 w 205"/>
                <a:gd name="T79" fmla="*/ 81 h 160"/>
                <a:gd name="T80" fmla="*/ 44 w 205"/>
                <a:gd name="T81" fmla="*/ 91 h 160"/>
                <a:gd name="T82" fmla="*/ 46 w 205"/>
                <a:gd name="T83" fmla="*/ 100 h 160"/>
                <a:gd name="T84" fmla="*/ 52 w 205"/>
                <a:gd name="T85" fmla="*/ 108 h 160"/>
                <a:gd name="T86" fmla="*/ 57 w 205"/>
                <a:gd name="T87" fmla="*/ 116 h 160"/>
                <a:gd name="T88" fmla="*/ 134 w 205"/>
                <a:gd name="T89" fmla="*/ 81 h 160"/>
                <a:gd name="T90" fmla="*/ 57 w 205"/>
                <a:gd name="T9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55" y="160"/>
                  </a:moveTo>
                  <a:lnTo>
                    <a:pt x="50" y="160"/>
                  </a:lnTo>
                  <a:lnTo>
                    <a:pt x="44" y="158"/>
                  </a:lnTo>
                  <a:lnTo>
                    <a:pt x="34" y="150"/>
                  </a:lnTo>
                  <a:lnTo>
                    <a:pt x="27" y="142"/>
                  </a:lnTo>
                  <a:lnTo>
                    <a:pt x="19" y="135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2" y="92"/>
                  </a:lnTo>
                  <a:lnTo>
                    <a:pt x="0" y="81"/>
                  </a:lnTo>
                  <a:lnTo>
                    <a:pt x="2" y="69"/>
                  </a:lnTo>
                  <a:lnTo>
                    <a:pt x="3" y="58"/>
                  </a:lnTo>
                  <a:lnTo>
                    <a:pt x="7" y="46"/>
                  </a:lnTo>
                  <a:lnTo>
                    <a:pt x="11" y="37"/>
                  </a:lnTo>
                  <a:lnTo>
                    <a:pt x="17" y="27"/>
                  </a:lnTo>
                  <a:lnTo>
                    <a:pt x="25" y="18"/>
                  </a:lnTo>
                  <a:lnTo>
                    <a:pt x="32" y="10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194" y="62"/>
                  </a:lnTo>
                  <a:lnTo>
                    <a:pt x="199" y="66"/>
                  </a:lnTo>
                  <a:lnTo>
                    <a:pt x="201" y="69"/>
                  </a:lnTo>
                  <a:lnTo>
                    <a:pt x="205" y="75"/>
                  </a:lnTo>
                  <a:lnTo>
                    <a:pt x="205" y="81"/>
                  </a:lnTo>
                  <a:lnTo>
                    <a:pt x="205" y="87"/>
                  </a:lnTo>
                  <a:lnTo>
                    <a:pt x="201" y="92"/>
                  </a:lnTo>
                  <a:lnTo>
                    <a:pt x="197" y="96"/>
                  </a:lnTo>
                  <a:lnTo>
                    <a:pt x="194" y="100"/>
                  </a:lnTo>
                  <a:lnTo>
                    <a:pt x="63" y="158"/>
                  </a:lnTo>
                  <a:lnTo>
                    <a:pt x="59" y="160"/>
                  </a:lnTo>
                  <a:lnTo>
                    <a:pt x="55" y="160"/>
                  </a:lnTo>
                  <a:close/>
                  <a:moveTo>
                    <a:pt x="57" y="46"/>
                  </a:moveTo>
                  <a:lnTo>
                    <a:pt x="50" y="52"/>
                  </a:lnTo>
                  <a:lnTo>
                    <a:pt x="46" y="62"/>
                  </a:lnTo>
                  <a:lnTo>
                    <a:pt x="44" y="71"/>
                  </a:lnTo>
                  <a:lnTo>
                    <a:pt x="42" y="81"/>
                  </a:lnTo>
                  <a:lnTo>
                    <a:pt x="44" y="91"/>
                  </a:lnTo>
                  <a:lnTo>
                    <a:pt x="46" y="100"/>
                  </a:lnTo>
                  <a:lnTo>
                    <a:pt x="52" y="108"/>
                  </a:lnTo>
                  <a:lnTo>
                    <a:pt x="57" y="116"/>
                  </a:lnTo>
                  <a:lnTo>
                    <a:pt x="134" y="81"/>
                  </a:lnTo>
                  <a:lnTo>
                    <a:pt x="57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13"/>
            <p:cNvSpPr>
              <a:spLocks noEditPoints="1"/>
            </p:cNvSpPr>
            <p:nvPr userDrawn="1"/>
          </p:nvSpPr>
          <p:spPr bwMode="black">
            <a:xfrm>
              <a:off x="8118272" y="4949757"/>
              <a:ext cx="103478" cy="80763"/>
            </a:xfrm>
            <a:custGeom>
              <a:avLst/>
              <a:gdLst>
                <a:gd name="T0" fmla="*/ 151 w 205"/>
                <a:gd name="T1" fmla="*/ 160 h 160"/>
                <a:gd name="T2" fmla="*/ 146 w 205"/>
                <a:gd name="T3" fmla="*/ 160 h 160"/>
                <a:gd name="T4" fmla="*/ 142 w 205"/>
                <a:gd name="T5" fmla="*/ 158 h 160"/>
                <a:gd name="T6" fmla="*/ 11 w 205"/>
                <a:gd name="T7" fmla="*/ 98 h 160"/>
                <a:gd name="T8" fmla="*/ 5 w 205"/>
                <a:gd name="T9" fmla="*/ 96 h 160"/>
                <a:gd name="T10" fmla="*/ 2 w 205"/>
                <a:gd name="T11" fmla="*/ 92 h 160"/>
                <a:gd name="T12" fmla="*/ 0 w 205"/>
                <a:gd name="T13" fmla="*/ 87 h 160"/>
                <a:gd name="T14" fmla="*/ 0 w 205"/>
                <a:gd name="T15" fmla="*/ 81 h 160"/>
                <a:gd name="T16" fmla="*/ 0 w 205"/>
                <a:gd name="T17" fmla="*/ 73 h 160"/>
                <a:gd name="T18" fmla="*/ 2 w 205"/>
                <a:gd name="T19" fmla="*/ 69 h 160"/>
                <a:gd name="T20" fmla="*/ 5 w 205"/>
                <a:gd name="T21" fmla="*/ 64 h 160"/>
                <a:gd name="T22" fmla="*/ 11 w 205"/>
                <a:gd name="T23" fmla="*/ 62 h 160"/>
                <a:gd name="T24" fmla="*/ 142 w 205"/>
                <a:gd name="T25" fmla="*/ 2 h 160"/>
                <a:gd name="T26" fmla="*/ 147 w 205"/>
                <a:gd name="T27" fmla="*/ 0 h 160"/>
                <a:gd name="T28" fmla="*/ 153 w 205"/>
                <a:gd name="T29" fmla="*/ 0 h 160"/>
                <a:gd name="T30" fmla="*/ 157 w 205"/>
                <a:gd name="T31" fmla="*/ 0 h 160"/>
                <a:gd name="T32" fmla="*/ 163 w 205"/>
                <a:gd name="T33" fmla="*/ 2 h 160"/>
                <a:gd name="T34" fmla="*/ 172 w 205"/>
                <a:gd name="T35" fmla="*/ 10 h 160"/>
                <a:gd name="T36" fmla="*/ 180 w 205"/>
                <a:gd name="T37" fmla="*/ 18 h 160"/>
                <a:gd name="T38" fmla="*/ 188 w 205"/>
                <a:gd name="T39" fmla="*/ 25 h 160"/>
                <a:gd name="T40" fmla="*/ 194 w 205"/>
                <a:gd name="T41" fmla="*/ 35 h 160"/>
                <a:gd name="T42" fmla="*/ 197 w 205"/>
                <a:gd name="T43" fmla="*/ 46 h 160"/>
                <a:gd name="T44" fmla="*/ 201 w 205"/>
                <a:gd name="T45" fmla="*/ 56 h 160"/>
                <a:gd name="T46" fmla="*/ 203 w 205"/>
                <a:gd name="T47" fmla="*/ 67 h 160"/>
                <a:gd name="T48" fmla="*/ 205 w 205"/>
                <a:gd name="T49" fmla="*/ 79 h 160"/>
                <a:gd name="T50" fmla="*/ 203 w 205"/>
                <a:gd name="T51" fmla="*/ 90 h 160"/>
                <a:gd name="T52" fmla="*/ 201 w 205"/>
                <a:gd name="T53" fmla="*/ 102 h 160"/>
                <a:gd name="T54" fmla="*/ 197 w 205"/>
                <a:gd name="T55" fmla="*/ 114 h 160"/>
                <a:gd name="T56" fmla="*/ 194 w 205"/>
                <a:gd name="T57" fmla="*/ 123 h 160"/>
                <a:gd name="T58" fmla="*/ 186 w 205"/>
                <a:gd name="T59" fmla="*/ 133 h 160"/>
                <a:gd name="T60" fmla="*/ 180 w 205"/>
                <a:gd name="T61" fmla="*/ 142 h 160"/>
                <a:gd name="T62" fmla="*/ 171 w 205"/>
                <a:gd name="T63" fmla="*/ 150 h 160"/>
                <a:gd name="T64" fmla="*/ 161 w 205"/>
                <a:gd name="T65" fmla="*/ 156 h 160"/>
                <a:gd name="T66" fmla="*/ 155 w 205"/>
                <a:gd name="T67" fmla="*/ 160 h 160"/>
                <a:gd name="T68" fmla="*/ 151 w 205"/>
                <a:gd name="T69" fmla="*/ 160 h 160"/>
                <a:gd name="T70" fmla="*/ 71 w 205"/>
                <a:gd name="T71" fmla="*/ 81 h 160"/>
                <a:gd name="T72" fmla="*/ 147 w 205"/>
                <a:gd name="T73" fmla="*/ 115 h 160"/>
                <a:gd name="T74" fmla="*/ 153 w 205"/>
                <a:gd name="T75" fmla="*/ 108 h 160"/>
                <a:gd name="T76" fmla="*/ 159 w 205"/>
                <a:gd name="T77" fmla="*/ 98 h 160"/>
                <a:gd name="T78" fmla="*/ 161 w 205"/>
                <a:gd name="T79" fmla="*/ 89 h 160"/>
                <a:gd name="T80" fmla="*/ 163 w 205"/>
                <a:gd name="T81" fmla="*/ 79 h 160"/>
                <a:gd name="T82" fmla="*/ 161 w 205"/>
                <a:gd name="T83" fmla="*/ 69 h 160"/>
                <a:gd name="T84" fmla="*/ 159 w 205"/>
                <a:gd name="T85" fmla="*/ 60 h 160"/>
                <a:gd name="T86" fmla="*/ 155 w 205"/>
                <a:gd name="T87" fmla="*/ 52 h 160"/>
                <a:gd name="T88" fmla="*/ 147 w 205"/>
                <a:gd name="T89" fmla="*/ 44 h 160"/>
                <a:gd name="T90" fmla="*/ 71 w 205"/>
                <a:gd name="T91" fmla="*/ 8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151" y="160"/>
                  </a:moveTo>
                  <a:lnTo>
                    <a:pt x="146" y="160"/>
                  </a:lnTo>
                  <a:lnTo>
                    <a:pt x="142" y="158"/>
                  </a:lnTo>
                  <a:lnTo>
                    <a:pt x="11" y="98"/>
                  </a:lnTo>
                  <a:lnTo>
                    <a:pt x="5" y="96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5" y="64"/>
                  </a:lnTo>
                  <a:lnTo>
                    <a:pt x="11" y="6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3" y="2"/>
                  </a:lnTo>
                  <a:lnTo>
                    <a:pt x="172" y="10"/>
                  </a:lnTo>
                  <a:lnTo>
                    <a:pt x="180" y="18"/>
                  </a:lnTo>
                  <a:lnTo>
                    <a:pt x="188" y="25"/>
                  </a:lnTo>
                  <a:lnTo>
                    <a:pt x="194" y="35"/>
                  </a:lnTo>
                  <a:lnTo>
                    <a:pt x="197" y="46"/>
                  </a:lnTo>
                  <a:lnTo>
                    <a:pt x="201" y="56"/>
                  </a:lnTo>
                  <a:lnTo>
                    <a:pt x="203" y="67"/>
                  </a:lnTo>
                  <a:lnTo>
                    <a:pt x="205" y="79"/>
                  </a:lnTo>
                  <a:lnTo>
                    <a:pt x="203" y="90"/>
                  </a:lnTo>
                  <a:lnTo>
                    <a:pt x="201" y="102"/>
                  </a:lnTo>
                  <a:lnTo>
                    <a:pt x="197" y="114"/>
                  </a:lnTo>
                  <a:lnTo>
                    <a:pt x="194" y="123"/>
                  </a:lnTo>
                  <a:lnTo>
                    <a:pt x="186" y="133"/>
                  </a:lnTo>
                  <a:lnTo>
                    <a:pt x="180" y="142"/>
                  </a:lnTo>
                  <a:lnTo>
                    <a:pt x="171" y="150"/>
                  </a:lnTo>
                  <a:lnTo>
                    <a:pt x="161" y="156"/>
                  </a:lnTo>
                  <a:lnTo>
                    <a:pt x="155" y="160"/>
                  </a:lnTo>
                  <a:lnTo>
                    <a:pt x="151" y="160"/>
                  </a:lnTo>
                  <a:close/>
                  <a:moveTo>
                    <a:pt x="71" y="81"/>
                  </a:moveTo>
                  <a:lnTo>
                    <a:pt x="147" y="115"/>
                  </a:lnTo>
                  <a:lnTo>
                    <a:pt x="153" y="108"/>
                  </a:lnTo>
                  <a:lnTo>
                    <a:pt x="159" y="98"/>
                  </a:lnTo>
                  <a:lnTo>
                    <a:pt x="161" y="89"/>
                  </a:lnTo>
                  <a:lnTo>
                    <a:pt x="163" y="79"/>
                  </a:lnTo>
                  <a:lnTo>
                    <a:pt x="161" y="69"/>
                  </a:lnTo>
                  <a:lnTo>
                    <a:pt x="159" y="60"/>
                  </a:lnTo>
                  <a:lnTo>
                    <a:pt x="155" y="52"/>
                  </a:lnTo>
                  <a:lnTo>
                    <a:pt x="147" y="44"/>
                  </a:lnTo>
                  <a:lnTo>
                    <a:pt x="71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14"/>
            <p:cNvSpPr>
              <a:spLocks noEditPoints="1"/>
            </p:cNvSpPr>
            <p:nvPr userDrawn="1"/>
          </p:nvSpPr>
          <p:spPr bwMode="black">
            <a:xfrm>
              <a:off x="7701334" y="4940166"/>
              <a:ext cx="194840" cy="99944"/>
            </a:xfrm>
            <a:custGeom>
              <a:avLst/>
              <a:gdLst>
                <a:gd name="T0" fmla="*/ 192 w 386"/>
                <a:gd name="T1" fmla="*/ 198 h 198"/>
                <a:gd name="T2" fmla="*/ 188 w 386"/>
                <a:gd name="T3" fmla="*/ 198 h 198"/>
                <a:gd name="T4" fmla="*/ 184 w 386"/>
                <a:gd name="T5" fmla="*/ 196 h 198"/>
                <a:gd name="T6" fmla="*/ 11 w 386"/>
                <a:gd name="T7" fmla="*/ 117 h 198"/>
                <a:gd name="T8" fmla="*/ 7 w 386"/>
                <a:gd name="T9" fmla="*/ 115 h 198"/>
                <a:gd name="T10" fmla="*/ 4 w 386"/>
                <a:gd name="T11" fmla="*/ 111 h 198"/>
                <a:gd name="T12" fmla="*/ 0 w 386"/>
                <a:gd name="T13" fmla="*/ 106 h 198"/>
                <a:gd name="T14" fmla="*/ 0 w 386"/>
                <a:gd name="T15" fmla="*/ 100 h 198"/>
                <a:gd name="T16" fmla="*/ 0 w 386"/>
                <a:gd name="T17" fmla="*/ 92 h 198"/>
                <a:gd name="T18" fmla="*/ 4 w 386"/>
                <a:gd name="T19" fmla="*/ 88 h 198"/>
                <a:gd name="T20" fmla="*/ 7 w 386"/>
                <a:gd name="T21" fmla="*/ 83 h 198"/>
                <a:gd name="T22" fmla="*/ 11 w 386"/>
                <a:gd name="T23" fmla="*/ 81 h 198"/>
                <a:gd name="T24" fmla="*/ 184 w 386"/>
                <a:gd name="T25" fmla="*/ 2 h 198"/>
                <a:gd name="T26" fmla="*/ 194 w 386"/>
                <a:gd name="T27" fmla="*/ 0 h 198"/>
                <a:gd name="T28" fmla="*/ 201 w 386"/>
                <a:gd name="T29" fmla="*/ 2 h 198"/>
                <a:gd name="T30" fmla="*/ 374 w 386"/>
                <a:gd name="T31" fmla="*/ 81 h 198"/>
                <a:gd name="T32" fmla="*/ 380 w 386"/>
                <a:gd name="T33" fmla="*/ 83 h 198"/>
                <a:gd name="T34" fmla="*/ 384 w 386"/>
                <a:gd name="T35" fmla="*/ 88 h 198"/>
                <a:gd name="T36" fmla="*/ 386 w 386"/>
                <a:gd name="T37" fmla="*/ 92 h 198"/>
                <a:gd name="T38" fmla="*/ 386 w 386"/>
                <a:gd name="T39" fmla="*/ 100 h 198"/>
                <a:gd name="T40" fmla="*/ 386 w 386"/>
                <a:gd name="T41" fmla="*/ 106 h 198"/>
                <a:gd name="T42" fmla="*/ 384 w 386"/>
                <a:gd name="T43" fmla="*/ 109 h 198"/>
                <a:gd name="T44" fmla="*/ 380 w 386"/>
                <a:gd name="T45" fmla="*/ 115 h 198"/>
                <a:gd name="T46" fmla="*/ 374 w 386"/>
                <a:gd name="T47" fmla="*/ 117 h 198"/>
                <a:gd name="T48" fmla="*/ 201 w 386"/>
                <a:gd name="T49" fmla="*/ 196 h 198"/>
                <a:gd name="T50" fmla="*/ 198 w 386"/>
                <a:gd name="T51" fmla="*/ 198 h 198"/>
                <a:gd name="T52" fmla="*/ 192 w 386"/>
                <a:gd name="T53" fmla="*/ 198 h 198"/>
                <a:gd name="T54" fmla="*/ 71 w 386"/>
                <a:gd name="T55" fmla="*/ 100 h 198"/>
                <a:gd name="T56" fmla="*/ 192 w 386"/>
                <a:gd name="T57" fmla="*/ 154 h 198"/>
                <a:gd name="T58" fmla="*/ 317 w 386"/>
                <a:gd name="T59" fmla="*/ 100 h 198"/>
                <a:gd name="T60" fmla="*/ 192 w 386"/>
                <a:gd name="T61" fmla="*/ 44 h 198"/>
                <a:gd name="T62" fmla="*/ 71 w 386"/>
                <a:gd name="T63" fmla="*/ 10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198">
                  <a:moveTo>
                    <a:pt x="192" y="198"/>
                  </a:moveTo>
                  <a:lnTo>
                    <a:pt x="188" y="198"/>
                  </a:lnTo>
                  <a:lnTo>
                    <a:pt x="184" y="196"/>
                  </a:lnTo>
                  <a:lnTo>
                    <a:pt x="11" y="117"/>
                  </a:lnTo>
                  <a:lnTo>
                    <a:pt x="7" y="115"/>
                  </a:lnTo>
                  <a:lnTo>
                    <a:pt x="4" y="111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4" y="88"/>
                  </a:lnTo>
                  <a:lnTo>
                    <a:pt x="7" y="83"/>
                  </a:lnTo>
                  <a:lnTo>
                    <a:pt x="11" y="81"/>
                  </a:lnTo>
                  <a:lnTo>
                    <a:pt x="184" y="2"/>
                  </a:lnTo>
                  <a:lnTo>
                    <a:pt x="194" y="0"/>
                  </a:lnTo>
                  <a:lnTo>
                    <a:pt x="201" y="2"/>
                  </a:lnTo>
                  <a:lnTo>
                    <a:pt x="374" y="81"/>
                  </a:lnTo>
                  <a:lnTo>
                    <a:pt x="380" y="83"/>
                  </a:lnTo>
                  <a:lnTo>
                    <a:pt x="384" y="88"/>
                  </a:lnTo>
                  <a:lnTo>
                    <a:pt x="386" y="92"/>
                  </a:lnTo>
                  <a:lnTo>
                    <a:pt x="386" y="100"/>
                  </a:lnTo>
                  <a:lnTo>
                    <a:pt x="386" y="106"/>
                  </a:lnTo>
                  <a:lnTo>
                    <a:pt x="384" y="109"/>
                  </a:lnTo>
                  <a:lnTo>
                    <a:pt x="380" y="115"/>
                  </a:lnTo>
                  <a:lnTo>
                    <a:pt x="374" y="117"/>
                  </a:lnTo>
                  <a:lnTo>
                    <a:pt x="201" y="196"/>
                  </a:lnTo>
                  <a:lnTo>
                    <a:pt x="198" y="198"/>
                  </a:lnTo>
                  <a:lnTo>
                    <a:pt x="192" y="198"/>
                  </a:lnTo>
                  <a:close/>
                  <a:moveTo>
                    <a:pt x="71" y="100"/>
                  </a:moveTo>
                  <a:lnTo>
                    <a:pt x="192" y="154"/>
                  </a:lnTo>
                  <a:lnTo>
                    <a:pt x="317" y="100"/>
                  </a:lnTo>
                  <a:lnTo>
                    <a:pt x="192" y="44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15"/>
            <p:cNvSpPr>
              <a:spLocks noEditPoints="1"/>
            </p:cNvSpPr>
            <p:nvPr userDrawn="1"/>
          </p:nvSpPr>
          <p:spPr bwMode="black">
            <a:xfrm>
              <a:off x="7965832" y="4946728"/>
              <a:ext cx="118116" cy="86315"/>
            </a:xfrm>
            <a:custGeom>
              <a:avLst/>
              <a:gdLst>
                <a:gd name="T0" fmla="*/ 92 w 234"/>
                <a:gd name="T1" fmla="*/ 169 h 171"/>
                <a:gd name="T2" fmla="*/ 50 w 234"/>
                <a:gd name="T3" fmla="*/ 156 h 171"/>
                <a:gd name="T4" fmla="*/ 25 w 234"/>
                <a:gd name="T5" fmla="*/ 141 h 171"/>
                <a:gd name="T6" fmla="*/ 14 w 234"/>
                <a:gd name="T7" fmla="*/ 127 h 171"/>
                <a:gd name="T8" fmla="*/ 4 w 234"/>
                <a:gd name="T9" fmla="*/ 112 h 171"/>
                <a:gd name="T10" fmla="*/ 0 w 234"/>
                <a:gd name="T11" fmla="*/ 95 h 171"/>
                <a:gd name="T12" fmla="*/ 0 w 234"/>
                <a:gd name="T13" fmla="*/ 77 h 171"/>
                <a:gd name="T14" fmla="*/ 4 w 234"/>
                <a:gd name="T15" fmla="*/ 60 h 171"/>
                <a:gd name="T16" fmla="*/ 14 w 234"/>
                <a:gd name="T17" fmla="*/ 45 h 171"/>
                <a:gd name="T18" fmla="*/ 25 w 234"/>
                <a:gd name="T19" fmla="*/ 31 h 171"/>
                <a:gd name="T20" fmla="*/ 50 w 234"/>
                <a:gd name="T21" fmla="*/ 14 h 171"/>
                <a:gd name="T22" fmla="*/ 92 w 234"/>
                <a:gd name="T23" fmla="*/ 0 h 171"/>
                <a:gd name="T24" fmla="*/ 140 w 234"/>
                <a:gd name="T25" fmla="*/ 0 h 171"/>
                <a:gd name="T26" fmla="*/ 183 w 234"/>
                <a:gd name="T27" fmla="*/ 14 h 171"/>
                <a:gd name="T28" fmla="*/ 207 w 234"/>
                <a:gd name="T29" fmla="*/ 31 h 171"/>
                <a:gd name="T30" fmla="*/ 219 w 234"/>
                <a:gd name="T31" fmla="*/ 45 h 171"/>
                <a:gd name="T32" fmla="*/ 229 w 234"/>
                <a:gd name="T33" fmla="*/ 60 h 171"/>
                <a:gd name="T34" fmla="*/ 232 w 234"/>
                <a:gd name="T35" fmla="*/ 77 h 171"/>
                <a:gd name="T36" fmla="*/ 232 w 234"/>
                <a:gd name="T37" fmla="*/ 95 h 171"/>
                <a:gd name="T38" fmla="*/ 229 w 234"/>
                <a:gd name="T39" fmla="*/ 112 h 171"/>
                <a:gd name="T40" fmla="*/ 219 w 234"/>
                <a:gd name="T41" fmla="*/ 127 h 171"/>
                <a:gd name="T42" fmla="*/ 207 w 234"/>
                <a:gd name="T43" fmla="*/ 141 h 171"/>
                <a:gd name="T44" fmla="*/ 183 w 234"/>
                <a:gd name="T45" fmla="*/ 156 h 171"/>
                <a:gd name="T46" fmla="*/ 140 w 234"/>
                <a:gd name="T47" fmla="*/ 169 h 171"/>
                <a:gd name="T48" fmla="*/ 117 w 234"/>
                <a:gd name="T49" fmla="*/ 41 h 171"/>
                <a:gd name="T50" fmla="*/ 86 w 234"/>
                <a:gd name="T51" fmla="*/ 45 h 171"/>
                <a:gd name="T52" fmla="*/ 62 w 234"/>
                <a:gd name="T53" fmla="*/ 56 h 171"/>
                <a:gd name="T54" fmla="*/ 46 w 234"/>
                <a:gd name="T55" fmla="*/ 70 h 171"/>
                <a:gd name="T56" fmla="*/ 40 w 234"/>
                <a:gd name="T57" fmla="*/ 85 h 171"/>
                <a:gd name="T58" fmla="*/ 46 w 234"/>
                <a:gd name="T59" fmla="*/ 100 h 171"/>
                <a:gd name="T60" fmla="*/ 62 w 234"/>
                <a:gd name="T61" fmla="*/ 116 h 171"/>
                <a:gd name="T62" fmla="*/ 86 w 234"/>
                <a:gd name="T63" fmla="*/ 125 h 171"/>
                <a:gd name="T64" fmla="*/ 117 w 234"/>
                <a:gd name="T65" fmla="*/ 129 h 171"/>
                <a:gd name="T66" fmla="*/ 148 w 234"/>
                <a:gd name="T67" fmla="*/ 125 h 171"/>
                <a:gd name="T68" fmla="*/ 171 w 234"/>
                <a:gd name="T69" fmla="*/ 116 h 171"/>
                <a:gd name="T70" fmla="*/ 186 w 234"/>
                <a:gd name="T71" fmla="*/ 100 h 171"/>
                <a:gd name="T72" fmla="*/ 192 w 234"/>
                <a:gd name="T73" fmla="*/ 85 h 171"/>
                <a:gd name="T74" fmla="*/ 186 w 234"/>
                <a:gd name="T75" fmla="*/ 70 h 171"/>
                <a:gd name="T76" fmla="*/ 171 w 234"/>
                <a:gd name="T77" fmla="*/ 56 h 171"/>
                <a:gd name="T78" fmla="*/ 148 w 234"/>
                <a:gd name="T79" fmla="*/ 45 h 171"/>
                <a:gd name="T80" fmla="*/ 117 w 234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171">
                  <a:moveTo>
                    <a:pt x="117" y="171"/>
                  </a:moveTo>
                  <a:lnTo>
                    <a:pt x="92" y="169"/>
                  </a:lnTo>
                  <a:lnTo>
                    <a:pt x="71" y="166"/>
                  </a:lnTo>
                  <a:lnTo>
                    <a:pt x="50" y="156"/>
                  </a:lnTo>
                  <a:lnTo>
                    <a:pt x="33" y="146"/>
                  </a:lnTo>
                  <a:lnTo>
                    <a:pt x="25" y="141"/>
                  </a:lnTo>
                  <a:lnTo>
                    <a:pt x="19" y="133"/>
                  </a:lnTo>
                  <a:lnTo>
                    <a:pt x="14" y="127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2" y="102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5" y="31"/>
                  </a:lnTo>
                  <a:lnTo>
                    <a:pt x="33" y="25"/>
                  </a:lnTo>
                  <a:lnTo>
                    <a:pt x="50" y="14"/>
                  </a:lnTo>
                  <a:lnTo>
                    <a:pt x="71" y="6"/>
                  </a:lnTo>
                  <a:lnTo>
                    <a:pt x="92" y="0"/>
                  </a:lnTo>
                  <a:lnTo>
                    <a:pt x="117" y="0"/>
                  </a:lnTo>
                  <a:lnTo>
                    <a:pt x="140" y="0"/>
                  </a:lnTo>
                  <a:lnTo>
                    <a:pt x="163" y="6"/>
                  </a:lnTo>
                  <a:lnTo>
                    <a:pt x="183" y="14"/>
                  </a:lnTo>
                  <a:lnTo>
                    <a:pt x="200" y="25"/>
                  </a:lnTo>
                  <a:lnTo>
                    <a:pt x="207" y="31"/>
                  </a:lnTo>
                  <a:lnTo>
                    <a:pt x="213" y="37"/>
                  </a:lnTo>
                  <a:lnTo>
                    <a:pt x="219" y="45"/>
                  </a:lnTo>
                  <a:lnTo>
                    <a:pt x="225" y="52"/>
                  </a:lnTo>
                  <a:lnTo>
                    <a:pt x="229" y="60"/>
                  </a:lnTo>
                  <a:lnTo>
                    <a:pt x="231" y="68"/>
                  </a:lnTo>
                  <a:lnTo>
                    <a:pt x="232" y="77"/>
                  </a:lnTo>
                  <a:lnTo>
                    <a:pt x="234" y="85"/>
                  </a:lnTo>
                  <a:lnTo>
                    <a:pt x="232" y="95"/>
                  </a:lnTo>
                  <a:lnTo>
                    <a:pt x="231" y="102"/>
                  </a:lnTo>
                  <a:lnTo>
                    <a:pt x="229" y="112"/>
                  </a:lnTo>
                  <a:lnTo>
                    <a:pt x="225" y="120"/>
                  </a:lnTo>
                  <a:lnTo>
                    <a:pt x="219" y="127"/>
                  </a:lnTo>
                  <a:lnTo>
                    <a:pt x="213" y="133"/>
                  </a:lnTo>
                  <a:lnTo>
                    <a:pt x="207" y="141"/>
                  </a:lnTo>
                  <a:lnTo>
                    <a:pt x="200" y="146"/>
                  </a:lnTo>
                  <a:lnTo>
                    <a:pt x="183" y="156"/>
                  </a:lnTo>
                  <a:lnTo>
                    <a:pt x="163" y="166"/>
                  </a:lnTo>
                  <a:lnTo>
                    <a:pt x="140" y="169"/>
                  </a:lnTo>
                  <a:lnTo>
                    <a:pt x="117" y="171"/>
                  </a:lnTo>
                  <a:close/>
                  <a:moveTo>
                    <a:pt x="117" y="41"/>
                  </a:moveTo>
                  <a:lnTo>
                    <a:pt x="100" y="43"/>
                  </a:lnTo>
                  <a:lnTo>
                    <a:pt x="86" y="45"/>
                  </a:lnTo>
                  <a:lnTo>
                    <a:pt x="73" y="50"/>
                  </a:lnTo>
                  <a:lnTo>
                    <a:pt x="62" y="56"/>
                  </a:lnTo>
                  <a:lnTo>
                    <a:pt x="54" y="62"/>
                  </a:lnTo>
                  <a:lnTo>
                    <a:pt x="46" y="70"/>
                  </a:lnTo>
                  <a:lnTo>
                    <a:pt x="42" y="77"/>
                  </a:lnTo>
                  <a:lnTo>
                    <a:pt x="40" y="85"/>
                  </a:lnTo>
                  <a:lnTo>
                    <a:pt x="42" y="93"/>
                  </a:lnTo>
                  <a:lnTo>
                    <a:pt x="46" y="100"/>
                  </a:lnTo>
                  <a:lnTo>
                    <a:pt x="54" y="108"/>
                  </a:lnTo>
                  <a:lnTo>
                    <a:pt x="62" y="116"/>
                  </a:lnTo>
                  <a:lnTo>
                    <a:pt x="73" y="121"/>
                  </a:lnTo>
                  <a:lnTo>
                    <a:pt x="86" y="125"/>
                  </a:lnTo>
                  <a:lnTo>
                    <a:pt x="100" y="129"/>
                  </a:lnTo>
                  <a:lnTo>
                    <a:pt x="117" y="129"/>
                  </a:lnTo>
                  <a:lnTo>
                    <a:pt x="133" y="129"/>
                  </a:lnTo>
                  <a:lnTo>
                    <a:pt x="148" y="125"/>
                  </a:lnTo>
                  <a:lnTo>
                    <a:pt x="159" y="121"/>
                  </a:lnTo>
                  <a:lnTo>
                    <a:pt x="171" y="116"/>
                  </a:lnTo>
                  <a:lnTo>
                    <a:pt x="181" y="108"/>
                  </a:lnTo>
                  <a:lnTo>
                    <a:pt x="186" y="100"/>
                  </a:lnTo>
                  <a:lnTo>
                    <a:pt x="190" y="93"/>
                  </a:lnTo>
                  <a:lnTo>
                    <a:pt x="192" y="85"/>
                  </a:lnTo>
                  <a:lnTo>
                    <a:pt x="190" y="77"/>
                  </a:lnTo>
                  <a:lnTo>
                    <a:pt x="186" y="70"/>
                  </a:lnTo>
                  <a:lnTo>
                    <a:pt x="181" y="62"/>
                  </a:lnTo>
                  <a:lnTo>
                    <a:pt x="171" y="56"/>
                  </a:lnTo>
                  <a:lnTo>
                    <a:pt x="159" y="50"/>
                  </a:lnTo>
                  <a:lnTo>
                    <a:pt x="148" y="45"/>
                  </a:lnTo>
                  <a:lnTo>
                    <a:pt x="133" y="43"/>
                  </a:lnTo>
                  <a:lnTo>
                    <a:pt x="117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16"/>
            <p:cNvSpPr>
              <a:spLocks noEditPoints="1"/>
            </p:cNvSpPr>
            <p:nvPr userDrawn="1"/>
          </p:nvSpPr>
          <p:spPr bwMode="black">
            <a:xfrm>
              <a:off x="7289443" y="4723116"/>
              <a:ext cx="117106" cy="118116"/>
            </a:xfrm>
            <a:custGeom>
              <a:avLst/>
              <a:gdLst>
                <a:gd name="T0" fmla="*/ 105 w 232"/>
                <a:gd name="T1" fmla="*/ 232 h 234"/>
                <a:gd name="T2" fmla="*/ 82 w 232"/>
                <a:gd name="T3" fmla="*/ 228 h 234"/>
                <a:gd name="T4" fmla="*/ 61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5 w 232"/>
                <a:gd name="T11" fmla="*/ 173 h 234"/>
                <a:gd name="T12" fmla="*/ 5 w 232"/>
                <a:gd name="T13" fmla="*/ 152 h 234"/>
                <a:gd name="T14" fmla="*/ 2 w 232"/>
                <a:gd name="T15" fmla="*/ 129 h 234"/>
                <a:gd name="T16" fmla="*/ 2 w 232"/>
                <a:gd name="T17" fmla="*/ 106 h 234"/>
                <a:gd name="T18" fmla="*/ 5 w 232"/>
                <a:gd name="T19" fmla="*/ 82 h 234"/>
                <a:gd name="T20" fmla="*/ 15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61 w 232"/>
                <a:gd name="T27" fmla="*/ 15 h 234"/>
                <a:gd name="T28" fmla="*/ 82 w 232"/>
                <a:gd name="T29" fmla="*/ 6 h 234"/>
                <a:gd name="T30" fmla="*/ 105 w 232"/>
                <a:gd name="T31" fmla="*/ 2 h 234"/>
                <a:gd name="T32" fmla="*/ 128 w 232"/>
                <a:gd name="T33" fmla="*/ 2 h 234"/>
                <a:gd name="T34" fmla="*/ 151 w 232"/>
                <a:gd name="T35" fmla="*/ 6 h 234"/>
                <a:gd name="T36" fmla="*/ 172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8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8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2 w 232"/>
                <a:gd name="T59" fmla="*/ 219 h 234"/>
                <a:gd name="T60" fmla="*/ 151 w 232"/>
                <a:gd name="T61" fmla="*/ 228 h 234"/>
                <a:gd name="T62" fmla="*/ 128 w 232"/>
                <a:gd name="T63" fmla="*/ 232 h 234"/>
                <a:gd name="T64" fmla="*/ 117 w 232"/>
                <a:gd name="T65" fmla="*/ 42 h 234"/>
                <a:gd name="T66" fmla="*/ 88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8 w 232"/>
                <a:gd name="T79" fmla="*/ 186 h 234"/>
                <a:gd name="T80" fmla="*/ 117 w 232"/>
                <a:gd name="T81" fmla="*/ 192 h 234"/>
                <a:gd name="T82" fmla="*/ 146 w 232"/>
                <a:gd name="T83" fmla="*/ 186 h 234"/>
                <a:gd name="T84" fmla="*/ 169 w 232"/>
                <a:gd name="T85" fmla="*/ 171 h 234"/>
                <a:gd name="T86" fmla="*/ 186 w 232"/>
                <a:gd name="T87" fmla="*/ 146 h 234"/>
                <a:gd name="T88" fmla="*/ 192 w 232"/>
                <a:gd name="T89" fmla="*/ 117 h 234"/>
                <a:gd name="T90" fmla="*/ 186 w 232"/>
                <a:gd name="T91" fmla="*/ 88 h 234"/>
                <a:gd name="T92" fmla="*/ 169 w 232"/>
                <a:gd name="T93" fmla="*/ 65 h 234"/>
                <a:gd name="T94" fmla="*/ 146 w 232"/>
                <a:gd name="T95" fmla="*/ 48 h 234"/>
                <a:gd name="T96" fmla="*/ 117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7" y="234"/>
                  </a:moveTo>
                  <a:lnTo>
                    <a:pt x="105" y="232"/>
                  </a:lnTo>
                  <a:lnTo>
                    <a:pt x="94" y="230"/>
                  </a:lnTo>
                  <a:lnTo>
                    <a:pt x="82" y="228"/>
                  </a:lnTo>
                  <a:lnTo>
                    <a:pt x="71" y="225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21" y="182"/>
                  </a:lnTo>
                  <a:lnTo>
                    <a:pt x="15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5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4" y="4"/>
                  </a:lnTo>
                  <a:lnTo>
                    <a:pt x="105" y="2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2" y="15"/>
                  </a:lnTo>
                  <a:lnTo>
                    <a:pt x="182" y="21"/>
                  </a:lnTo>
                  <a:lnTo>
                    <a:pt x="190" y="27"/>
                  </a:lnTo>
                  <a:lnTo>
                    <a:pt x="199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4" y="71"/>
                  </a:lnTo>
                  <a:lnTo>
                    <a:pt x="228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8" y="152"/>
                  </a:lnTo>
                  <a:lnTo>
                    <a:pt x="224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9" y="200"/>
                  </a:lnTo>
                  <a:lnTo>
                    <a:pt x="190" y="207"/>
                  </a:lnTo>
                  <a:lnTo>
                    <a:pt x="182" y="213"/>
                  </a:lnTo>
                  <a:lnTo>
                    <a:pt x="172" y="219"/>
                  </a:lnTo>
                  <a:lnTo>
                    <a:pt x="161" y="225"/>
                  </a:lnTo>
                  <a:lnTo>
                    <a:pt x="151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7" y="234"/>
                  </a:lnTo>
                  <a:close/>
                  <a:moveTo>
                    <a:pt x="117" y="42"/>
                  </a:moveTo>
                  <a:lnTo>
                    <a:pt x="101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5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5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8" y="186"/>
                  </a:lnTo>
                  <a:lnTo>
                    <a:pt x="101" y="190"/>
                  </a:lnTo>
                  <a:lnTo>
                    <a:pt x="117" y="192"/>
                  </a:lnTo>
                  <a:lnTo>
                    <a:pt x="132" y="190"/>
                  </a:lnTo>
                  <a:lnTo>
                    <a:pt x="146" y="186"/>
                  </a:lnTo>
                  <a:lnTo>
                    <a:pt x="159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9" y="56"/>
                  </a:lnTo>
                  <a:lnTo>
                    <a:pt x="146" y="48"/>
                  </a:lnTo>
                  <a:lnTo>
                    <a:pt x="132" y="44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17"/>
            <p:cNvSpPr>
              <a:spLocks noEditPoints="1"/>
            </p:cNvSpPr>
            <p:nvPr userDrawn="1"/>
          </p:nvSpPr>
          <p:spPr bwMode="black">
            <a:xfrm>
              <a:off x="7226347" y="4586324"/>
              <a:ext cx="1144813" cy="490634"/>
            </a:xfrm>
            <a:custGeom>
              <a:avLst/>
              <a:gdLst>
                <a:gd name="T0" fmla="*/ 1976 w 2268"/>
                <a:gd name="T1" fmla="*/ 707 h 972"/>
                <a:gd name="T2" fmla="*/ 1976 w 2268"/>
                <a:gd name="T3" fmla="*/ 864 h 972"/>
                <a:gd name="T4" fmla="*/ 278 w 2268"/>
                <a:gd name="T5" fmla="*/ 901 h 972"/>
                <a:gd name="T6" fmla="*/ 272 w 2268"/>
                <a:gd name="T7" fmla="*/ 749 h 972"/>
                <a:gd name="T8" fmla="*/ 297 w 2268"/>
                <a:gd name="T9" fmla="*/ 647 h 972"/>
                <a:gd name="T10" fmla="*/ 566 w 2268"/>
                <a:gd name="T11" fmla="*/ 615 h 972"/>
                <a:gd name="T12" fmla="*/ 856 w 2268"/>
                <a:gd name="T13" fmla="*/ 628 h 972"/>
                <a:gd name="T14" fmla="*/ 1098 w 2268"/>
                <a:gd name="T15" fmla="*/ 459 h 972"/>
                <a:gd name="T16" fmla="*/ 947 w 2268"/>
                <a:gd name="T17" fmla="*/ 415 h 972"/>
                <a:gd name="T18" fmla="*/ 945 w 2268"/>
                <a:gd name="T19" fmla="*/ 309 h 972"/>
                <a:gd name="T20" fmla="*/ 1043 w 2268"/>
                <a:gd name="T21" fmla="*/ 265 h 972"/>
                <a:gd name="T22" fmla="*/ 1083 w 2268"/>
                <a:gd name="T23" fmla="*/ 129 h 972"/>
                <a:gd name="T24" fmla="*/ 1190 w 2268"/>
                <a:gd name="T25" fmla="*/ 129 h 972"/>
                <a:gd name="T26" fmla="*/ 1227 w 2268"/>
                <a:gd name="T27" fmla="*/ 269 h 972"/>
                <a:gd name="T28" fmla="*/ 1323 w 2268"/>
                <a:gd name="T29" fmla="*/ 309 h 972"/>
                <a:gd name="T30" fmla="*/ 1323 w 2268"/>
                <a:gd name="T31" fmla="*/ 417 h 972"/>
                <a:gd name="T32" fmla="*/ 1169 w 2268"/>
                <a:gd name="T33" fmla="*/ 459 h 972"/>
                <a:gd name="T34" fmla="*/ 1444 w 2268"/>
                <a:gd name="T35" fmla="*/ 620 h 972"/>
                <a:gd name="T36" fmla="*/ 1732 w 2268"/>
                <a:gd name="T37" fmla="*/ 624 h 972"/>
                <a:gd name="T38" fmla="*/ 2020 w 2268"/>
                <a:gd name="T39" fmla="*/ 94 h 972"/>
                <a:gd name="T40" fmla="*/ 1961 w 2268"/>
                <a:gd name="T41" fmla="*/ 259 h 972"/>
                <a:gd name="T42" fmla="*/ 1793 w 2268"/>
                <a:gd name="T43" fmla="*/ 271 h 972"/>
                <a:gd name="T44" fmla="*/ 1765 w 2268"/>
                <a:gd name="T45" fmla="*/ 453 h 972"/>
                <a:gd name="T46" fmla="*/ 1876 w 2268"/>
                <a:gd name="T47" fmla="*/ 532 h 972"/>
                <a:gd name="T48" fmla="*/ 1701 w 2268"/>
                <a:gd name="T49" fmla="*/ 567 h 972"/>
                <a:gd name="T50" fmla="*/ 1507 w 2268"/>
                <a:gd name="T51" fmla="*/ 534 h 972"/>
                <a:gd name="T52" fmla="*/ 1204 w 2268"/>
                <a:gd name="T53" fmla="*/ 488 h 972"/>
                <a:gd name="T54" fmla="*/ 1371 w 2268"/>
                <a:gd name="T55" fmla="*/ 467 h 972"/>
                <a:gd name="T56" fmla="*/ 1386 w 2268"/>
                <a:gd name="T57" fmla="*/ 290 h 972"/>
                <a:gd name="T58" fmla="*/ 1273 w 2268"/>
                <a:gd name="T59" fmla="*/ 225 h 972"/>
                <a:gd name="T60" fmla="*/ 1273 w 2268"/>
                <a:gd name="T61" fmla="*/ 90 h 972"/>
                <a:gd name="T62" fmla="*/ 1068 w 2268"/>
                <a:gd name="T63" fmla="*/ 54 h 972"/>
                <a:gd name="T64" fmla="*/ 1006 w 2268"/>
                <a:gd name="T65" fmla="*/ 190 h 972"/>
                <a:gd name="T66" fmla="*/ 902 w 2268"/>
                <a:gd name="T67" fmla="*/ 233 h 972"/>
                <a:gd name="T68" fmla="*/ 862 w 2268"/>
                <a:gd name="T69" fmla="*/ 421 h 972"/>
                <a:gd name="T70" fmla="*/ 973 w 2268"/>
                <a:gd name="T71" fmla="*/ 517 h 972"/>
                <a:gd name="T72" fmla="*/ 849 w 2268"/>
                <a:gd name="T73" fmla="*/ 584 h 972"/>
                <a:gd name="T74" fmla="*/ 641 w 2268"/>
                <a:gd name="T75" fmla="*/ 499 h 972"/>
                <a:gd name="T76" fmla="*/ 309 w 2268"/>
                <a:gd name="T77" fmla="*/ 517 h 972"/>
                <a:gd name="T78" fmla="*/ 478 w 2268"/>
                <a:gd name="T79" fmla="*/ 480 h 972"/>
                <a:gd name="T80" fmla="*/ 476 w 2268"/>
                <a:gd name="T81" fmla="*/ 304 h 972"/>
                <a:gd name="T82" fmla="*/ 338 w 2268"/>
                <a:gd name="T83" fmla="*/ 265 h 972"/>
                <a:gd name="T84" fmla="*/ 303 w 2268"/>
                <a:gd name="T85" fmla="*/ 112 h 972"/>
                <a:gd name="T86" fmla="*/ 27 w 2268"/>
                <a:gd name="T87" fmla="*/ 79 h 972"/>
                <a:gd name="T88" fmla="*/ 109 w 2268"/>
                <a:gd name="T89" fmla="*/ 304 h 972"/>
                <a:gd name="T90" fmla="*/ 111 w 2268"/>
                <a:gd name="T91" fmla="*/ 175 h 972"/>
                <a:gd name="T92" fmla="*/ 205 w 2268"/>
                <a:gd name="T93" fmla="*/ 142 h 972"/>
                <a:gd name="T94" fmla="*/ 265 w 2268"/>
                <a:gd name="T95" fmla="*/ 281 h 972"/>
                <a:gd name="T96" fmla="*/ 428 w 2268"/>
                <a:gd name="T97" fmla="*/ 332 h 972"/>
                <a:gd name="T98" fmla="*/ 430 w 2268"/>
                <a:gd name="T99" fmla="*/ 438 h 972"/>
                <a:gd name="T100" fmla="*/ 294 w 2268"/>
                <a:gd name="T101" fmla="*/ 478 h 972"/>
                <a:gd name="T102" fmla="*/ 236 w 2268"/>
                <a:gd name="T103" fmla="*/ 659 h 972"/>
                <a:gd name="T104" fmla="*/ 238 w 2268"/>
                <a:gd name="T105" fmla="*/ 885 h 972"/>
                <a:gd name="T106" fmla="*/ 2037 w 2268"/>
                <a:gd name="T107" fmla="*/ 924 h 972"/>
                <a:gd name="T108" fmla="*/ 2035 w 2268"/>
                <a:gd name="T109" fmla="*/ 703 h 972"/>
                <a:gd name="T110" fmla="*/ 2007 w 2268"/>
                <a:gd name="T111" fmla="*/ 499 h 972"/>
                <a:gd name="T112" fmla="*/ 1838 w 2268"/>
                <a:gd name="T113" fmla="*/ 453 h 972"/>
                <a:gd name="T114" fmla="*/ 1832 w 2268"/>
                <a:gd name="T115" fmla="*/ 346 h 972"/>
                <a:gd name="T116" fmla="*/ 1976 w 2268"/>
                <a:gd name="T117" fmla="*/ 298 h 972"/>
                <a:gd name="T118" fmla="*/ 2043 w 2268"/>
                <a:gd name="T119" fmla="*/ 138 h 972"/>
                <a:gd name="T120" fmla="*/ 2187 w 2268"/>
                <a:gd name="T121" fmla="*/ 150 h 972"/>
                <a:gd name="T122" fmla="*/ 2141 w 2268"/>
                <a:gd name="T123" fmla="*/ 327 h 972"/>
                <a:gd name="T124" fmla="*/ 2254 w 2268"/>
                <a:gd name="T125" fmla="*/ 9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8" h="972">
                  <a:moveTo>
                    <a:pt x="2007" y="522"/>
                  </a:moveTo>
                  <a:lnTo>
                    <a:pt x="2005" y="551"/>
                  </a:lnTo>
                  <a:lnTo>
                    <a:pt x="1997" y="580"/>
                  </a:lnTo>
                  <a:lnTo>
                    <a:pt x="1993" y="595"/>
                  </a:lnTo>
                  <a:lnTo>
                    <a:pt x="1987" y="609"/>
                  </a:lnTo>
                  <a:lnTo>
                    <a:pt x="1980" y="622"/>
                  </a:lnTo>
                  <a:lnTo>
                    <a:pt x="1972" y="636"/>
                  </a:lnTo>
                  <a:lnTo>
                    <a:pt x="1970" y="640"/>
                  </a:lnTo>
                  <a:lnTo>
                    <a:pt x="1970" y="643"/>
                  </a:lnTo>
                  <a:lnTo>
                    <a:pt x="1970" y="649"/>
                  </a:lnTo>
                  <a:lnTo>
                    <a:pt x="1972" y="653"/>
                  </a:lnTo>
                  <a:lnTo>
                    <a:pt x="1976" y="661"/>
                  </a:lnTo>
                  <a:lnTo>
                    <a:pt x="1984" y="666"/>
                  </a:lnTo>
                  <a:lnTo>
                    <a:pt x="1989" y="668"/>
                  </a:lnTo>
                  <a:lnTo>
                    <a:pt x="1993" y="672"/>
                  </a:lnTo>
                  <a:lnTo>
                    <a:pt x="1995" y="678"/>
                  </a:lnTo>
                  <a:lnTo>
                    <a:pt x="1995" y="684"/>
                  </a:lnTo>
                  <a:lnTo>
                    <a:pt x="1995" y="688"/>
                  </a:lnTo>
                  <a:lnTo>
                    <a:pt x="1993" y="693"/>
                  </a:lnTo>
                  <a:lnTo>
                    <a:pt x="1989" y="697"/>
                  </a:lnTo>
                  <a:lnTo>
                    <a:pt x="1984" y="701"/>
                  </a:lnTo>
                  <a:lnTo>
                    <a:pt x="1980" y="703"/>
                  </a:lnTo>
                  <a:lnTo>
                    <a:pt x="1976" y="707"/>
                  </a:lnTo>
                  <a:lnTo>
                    <a:pt x="1972" y="713"/>
                  </a:lnTo>
                  <a:lnTo>
                    <a:pt x="1972" y="718"/>
                  </a:lnTo>
                  <a:lnTo>
                    <a:pt x="1972" y="724"/>
                  </a:lnTo>
                  <a:lnTo>
                    <a:pt x="1974" y="730"/>
                  </a:lnTo>
                  <a:lnTo>
                    <a:pt x="1976" y="734"/>
                  </a:lnTo>
                  <a:lnTo>
                    <a:pt x="1982" y="738"/>
                  </a:lnTo>
                  <a:lnTo>
                    <a:pt x="1989" y="743"/>
                  </a:lnTo>
                  <a:lnTo>
                    <a:pt x="1997" y="749"/>
                  </a:lnTo>
                  <a:lnTo>
                    <a:pt x="2003" y="757"/>
                  </a:lnTo>
                  <a:lnTo>
                    <a:pt x="2009" y="762"/>
                  </a:lnTo>
                  <a:lnTo>
                    <a:pt x="2012" y="772"/>
                  </a:lnTo>
                  <a:lnTo>
                    <a:pt x="2014" y="780"/>
                  </a:lnTo>
                  <a:lnTo>
                    <a:pt x="2016" y="789"/>
                  </a:lnTo>
                  <a:lnTo>
                    <a:pt x="2016" y="799"/>
                  </a:lnTo>
                  <a:lnTo>
                    <a:pt x="2016" y="809"/>
                  </a:lnTo>
                  <a:lnTo>
                    <a:pt x="2014" y="816"/>
                  </a:lnTo>
                  <a:lnTo>
                    <a:pt x="2012" y="826"/>
                  </a:lnTo>
                  <a:lnTo>
                    <a:pt x="2009" y="834"/>
                  </a:lnTo>
                  <a:lnTo>
                    <a:pt x="2003" y="841"/>
                  </a:lnTo>
                  <a:lnTo>
                    <a:pt x="1997" y="849"/>
                  </a:lnTo>
                  <a:lnTo>
                    <a:pt x="1989" y="855"/>
                  </a:lnTo>
                  <a:lnTo>
                    <a:pt x="1982" y="860"/>
                  </a:lnTo>
                  <a:lnTo>
                    <a:pt x="1976" y="864"/>
                  </a:lnTo>
                  <a:lnTo>
                    <a:pt x="1974" y="868"/>
                  </a:lnTo>
                  <a:lnTo>
                    <a:pt x="1972" y="874"/>
                  </a:lnTo>
                  <a:lnTo>
                    <a:pt x="1972" y="880"/>
                  </a:lnTo>
                  <a:lnTo>
                    <a:pt x="1972" y="885"/>
                  </a:lnTo>
                  <a:lnTo>
                    <a:pt x="1976" y="891"/>
                  </a:lnTo>
                  <a:lnTo>
                    <a:pt x="1980" y="895"/>
                  </a:lnTo>
                  <a:lnTo>
                    <a:pt x="1984" y="897"/>
                  </a:lnTo>
                  <a:lnTo>
                    <a:pt x="1989" y="901"/>
                  </a:lnTo>
                  <a:lnTo>
                    <a:pt x="1993" y="905"/>
                  </a:lnTo>
                  <a:lnTo>
                    <a:pt x="1995" y="908"/>
                  </a:lnTo>
                  <a:lnTo>
                    <a:pt x="1995" y="914"/>
                  </a:lnTo>
                  <a:lnTo>
                    <a:pt x="1995" y="920"/>
                  </a:lnTo>
                  <a:lnTo>
                    <a:pt x="1993" y="924"/>
                  </a:lnTo>
                  <a:lnTo>
                    <a:pt x="1991" y="928"/>
                  </a:lnTo>
                  <a:lnTo>
                    <a:pt x="1987" y="931"/>
                  </a:lnTo>
                  <a:lnTo>
                    <a:pt x="282" y="930"/>
                  </a:lnTo>
                  <a:lnTo>
                    <a:pt x="276" y="928"/>
                  </a:lnTo>
                  <a:lnTo>
                    <a:pt x="274" y="924"/>
                  </a:lnTo>
                  <a:lnTo>
                    <a:pt x="272" y="920"/>
                  </a:lnTo>
                  <a:lnTo>
                    <a:pt x="272" y="914"/>
                  </a:lnTo>
                  <a:lnTo>
                    <a:pt x="272" y="908"/>
                  </a:lnTo>
                  <a:lnTo>
                    <a:pt x="274" y="905"/>
                  </a:lnTo>
                  <a:lnTo>
                    <a:pt x="278" y="901"/>
                  </a:lnTo>
                  <a:lnTo>
                    <a:pt x="284" y="897"/>
                  </a:lnTo>
                  <a:lnTo>
                    <a:pt x="290" y="895"/>
                  </a:lnTo>
                  <a:lnTo>
                    <a:pt x="294" y="889"/>
                  </a:lnTo>
                  <a:lnTo>
                    <a:pt x="296" y="885"/>
                  </a:lnTo>
                  <a:lnTo>
                    <a:pt x="297" y="880"/>
                  </a:lnTo>
                  <a:lnTo>
                    <a:pt x="297" y="874"/>
                  </a:lnTo>
                  <a:lnTo>
                    <a:pt x="296" y="868"/>
                  </a:lnTo>
                  <a:lnTo>
                    <a:pt x="292" y="862"/>
                  </a:lnTo>
                  <a:lnTo>
                    <a:pt x="288" y="860"/>
                  </a:lnTo>
                  <a:lnTo>
                    <a:pt x="280" y="855"/>
                  </a:lnTo>
                  <a:lnTo>
                    <a:pt x="272" y="849"/>
                  </a:lnTo>
                  <a:lnTo>
                    <a:pt x="267" y="841"/>
                  </a:lnTo>
                  <a:lnTo>
                    <a:pt x="261" y="834"/>
                  </a:lnTo>
                  <a:lnTo>
                    <a:pt x="257" y="826"/>
                  </a:lnTo>
                  <a:lnTo>
                    <a:pt x="253" y="816"/>
                  </a:lnTo>
                  <a:lnTo>
                    <a:pt x="251" y="807"/>
                  </a:lnTo>
                  <a:lnTo>
                    <a:pt x="251" y="799"/>
                  </a:lnTo>
                  <a:lnTo>
                    <a:pt x="251" y="789"/>
                  </a:lnTo>
                  <a:lnTo>
                    <a:pt x="253" y="780"/>
                  </a:lnTo>
                  <a:lnTo>
                    <a:pt x="257" y="770"/>
                  </a:lnTo>
                  <a:lnTo>
                    <a:pt x="261" y="762"/>
                  </a:lnTo>
                  <a:lnTo>
                    <a:pt x="265" y="755"/>
                  </a:lnTo>
                  <a:lnTo>
                    <a:pt x="272" y="749"/>
                  </a:lnTo>
                  <a:lnTo>
                    <a:pt x="278" y="741"/>
                  </a:lnTo>
                  <a:lnTo>
                    <a:pt x="286" y="738"/>
                  </a:lnTo>
                  <a:lnTo>
                    <a:pt x="292" y="734"/>
                  </a:lnTo>
                  <a:lnTo>
                    <a:pt x="296" y="730"/>
                  </a:lnTo>
                  <a:lnTo>
                    <a:pt x="297" y="724"/>
                  </a:lnTo>
                  <a:lnTo>
                    <a:pt x="297" y="716"/>
                  </a:lnTo>
                  <a:lnTo>
                    <a:pt x="296" y="713"/>
                  </a:lnTo>
                  <a:lnTo>
                    <a:pt x="294" y="707"/>
                  </a:lnTo>
                  <a:lnTo>
                    <a:pt x="290" y="703"/>
                  </a:lnTo>
                  <a:lnTo>
                    <a:pt x="284" y="699"/>
                  </a:lnTo>
                  <a:lnTo>
                    <a:pt x="278" y="697"/>
                  </a:lnTo>
                  <a:lnTo>
                    <a:pt x="274" y="693"/>
                  </a:lnTo>
                  <a:lnTo>
                    <a:pt x="272" y="688"/>
                  </a:lnTo>
                  <a:lnTo>
                    <a:pt x="272" y="682"/>
                  </a:lnTo>
                  <a:lnTo>
                    <a:pt x="272" y="676"/>
                  </a:lnTo>
                  <a:lnTo>
                    <a:pt x="274" y="672"/>
                  </a:lnTo>
                  <a:lnTo>
                    <a:pt x="278" y="668"/>
                  </a:lnTo>
                  <a:lnTo>
                    <a:pt x="284" y="665"/>
                  </a:lnTo>
                  <a:lnTo>
                    <a:pt x="288" y="663"/>
                  </a:lnTo>
                  <a:lnTo>
                    <a:pt x="292" y="661"/>
                  </a:lnTo>
                  <a:lnTo>
                    <a:pt x="296" y="657"/>
                  </a:lnTo>
                  <a:lnTo>
                    <a:pt x="297" y="653"/>
                  </a:lnTo>
                  <a:lnTo>
                    <a:pt x="297" y="647"/>
                  </a:lnTo>
                  <a:lnTo>
                    <a:pt x="297" y="643"/>
                  </a:lnTo>
                  <a:lnTo>
                    <a:pt x="297" y="640"/>
                  </a:lnTo>
                  <a:lnTo>
                    <a:pt x="296" y="634"/>
                  </a:lnTo>
                  <a:lnTo>
                    <a:pt x="282" y="609"/>
                  </a:lnTo>
                  <a:lnTo>
                    <a:pt x="271" y="582"/>
                  </a:lnTo>
                  <a:lnTo>
                    <a:pt x="265" y="553"/>
                  </a:lnTo>
                  <a:lnTo>
                    <a:pt x="261" y="522"/>
                  </a:lnTo>
                  <a:lnTo>
                    <a:pt x="271" y="536"/>
                  </a:lnTo>
                  <a:lnTo>
                    <a:pt x="280" y="547"/>
                  </a:lnTo>
                  <a:lnTo>
                    <a:pt x="290" y="559"/>
                  </a:lnTo>
                  <a:lnTo>
                    <a:pt x="301" y="569"/>
                  </a:lnTo>
                  <a:lnTo>
                    <a:pt x="324" y="588"/>
                  </a:lnTo>
                  <a:lnTo>
                    <a:pt x="351" y="605"/>
                  </a:lnTo>
                  <a:lnTo>
                    <a:pt x="378" y="617"/>
                  </a:lnTo>
                  <a:lnTo>
                    <a:pt x="407" y="626"/>
                  </a:lnTo>
                  <a:lnTo>
                    <a:pt x="438" y="632"/>
                  </a:lnTo>
                  <a:lnTo>
                    <a:pt x="468" y="634"/>
                  </a:lnTo>
                  <a:lnTo>
                    <a:pt x="486" y="634"/>
                  </a:lnTo>
                  <a:lnTo>
                    <a:pt x="503" y="632"/>
                  </a:lnTo>
                  <a:lnTo>
                    <a:pt x="520" y="628"/>
                  </a:lnTo>
                  <a:lnTo>
                    <a:pt x="536" y="624"/>
                  </a:lnTo>
                  <a:lnTo>
                    <a:pt x="551" y="620"/>
                  </a:lnTo>
                  <a:lnTo>
                    <a:pt x="566" y="615"/>
                  </a:lnTo>
                  <a:lnTo>
                    <a:pt x="582" y="607"/>
                  </a:lnTo>
                  <a:lnTo>
                    <a:pt x="597" y="599"/>
                  </a:lnTo>
                  <a:lnTo>
                    <a:pt x="610" y="590"/>
                  </a:lnTo>
                  <a:lnTo>
                    <a:pt x="624" y="580"/>
                  </a:lnTo>
                  <a:lnTo>
                    <a:pt x="635" y="569"/>
                  </a:lnTo>
                  <a:lnTo>
                    <a:pt x="649" y="557"/>
                  </a:lnTo>
                  <a:lnTo>
                    <a:pt x="658" y="546"/>
                  </a:lnTo>
                  <a:lnTo>
                    <a:pt x="670" y="532"/>
                  </a:lnTo>
                  <a:lnTo>
                    <a:pt x="680" y="519"/>
                  </a:lnTo>
                  <a:lnTo>
                    <a:pt x="687" y="503"/>
                  </a:lnTo>
                  <a:lnTo>
                    <a:pt x="697" y="519"/>
                  </a:lnTo>
                  <a:lnTo>
                    <a:pt x="707" y="532"/>
                  </a:lnTo>
                  <a:lnTo>
                    <a:pt x="716" y="546"/>
                  </a:lnTo>
                  <a:lnTo>
                    <a:pt x="728" y="557"/>
                  </a:lnTo>
                  <a:lnTo>
                    <a:pt x="739" y="569"/>
                  </a:lnTo>
                  <a:lnTo>
                    <a:pt x="753" y="580"/>
                  </a:lnTo>
                  <a:lnTo>
                    <a:pt x="766" y="590"/>
                  </a:lnTo>
                  <a:lnTo>
                    <a:pt x="779" y="599"/>
                  </a:lnTo>
                  <a:lnTo>
                    <a:pt x="793" y="607"/>
                  </a:lnTo>
                  <a:lnTo>
                    <a:pt x="808" y="615"/>
                  </a:lnTo>
                  <a:lnTo>
                    <a:pt x="824" y="620"/>
                  </a:lnTo>
                  <a:lnTo>
                    <a:pt x="839" y="624"/>
                  </a:lnTo>
                  <a:lnTo>
                    <a:pt x="856" y="628"/>
                  </a:lnTo>
                  <a:lnTo>
                    <a:pt x="872" y="632"/>
                  </a:lnTo>
                  <a:lnTo>
                    <a:pt x="889" y="634"/>
                  </a:lnTo>
                  <a:lnTo>
                    <a:pt x="906" y="634"/>
                  </a:lnTo>
                  <a:lnTo>
                    <a:pt x="937" y="632"/>
                  </a:lnTo>
                  <a:lnTo>
                    <a:pt x="968" y="626"/>
                  </a:lnTo>
                  <a:lnTo>
                    <a:pt x="996" y="617"/>
                  </a:lnTo>
                  <a:lnTo>
                    <a:pt x="1025" y="605"/>
                  </a:lnTo>
                  <a:lnTo>
                    <a:pt x="1050" y="588"/>
                  </a:lnTo>
                  <a:lnTo>
                    <a:pt x="1073" y="569"/>
                  </a:lnTo>
                  <a:lnTo>
                    <a:pt x="1085" y="559"/>
                  </a:lnTo>
                  <a:lnTo>
                    <a:pt x="1094" y="547"/>
                  </a:lnTo>
                  <a:lnTo>
                    <a:pt x="1104" y="536"/>
                  </a:lnTo>
                  <a:lnTo>
                    <a:pt x="1114" y="522"/>
                  </a:lnTo>
                  <a:lnTo>
                    <a:pt x="1119" y="513"/>
                  </a:lnTo>
                  <a:lnTo>
                    <a:pt x="1125" y="503"/>
                  </a:lnTo>
                  <a:lnTo>
                    <a:pt x="1127" y="498"/>
                  </a:lnTo>
                  <a:lnTo>
                    <a:pt x="1127" y="492"/>
                  </a:lnTo>
                  <a:lnTo>
                    <a:pt x="1127" y="484"/>
                  </a:lnTo>
                  <a:lnTo>
                    <a:pt x="1123" y="480"/>
                  </a:lnTo>
                  <a:lnTo>
                    <a:pt x="1119" y="476"/>
                  </a:lnTo>
                  <a:lnTo>
                    <a:pt x="1116" y="473"/>
                  </a:lnTo>
                  <a:lnTo>
                    <a:pt x="1108" y="467"/>
                  </a:lnTo>
                  <a:lnTo>
                    <a:pt x="1098" y="459"/>
                  </a:lnTo>
                  <a:lnTo>
                    <a:pt x="1089" y="453"/>
                  </a:lnTo>
                  <a:lnTo>
                    <a:pt x="1079" y="449"/>
                  </a:lnTo>
                  <a:lnTo>
                    <a:pt x="1069" y="446"/>
                  </a:lnTo>
                  <a:lnTo>
                    <a:pt x="1058" y="444"/>
                  </a:lnTo>
                  <a:lnTo>
                    <a:pt x="1046" y="442"/>
                  </a:lnTo>
                  <a:lnTo>
                    <a:pt x="1035" y="442"/>
                  </a:lnTo>
                  <a:lnTo>
                    <a:pt x="1023" y="442"/>
                  </a:lnTo>
                  <a:lnTo>
                    <a:pt x="1012" y="444"/>
                  </a:lnTo>
                  <a:lnTo>
                    <a:pt x="1000" y="446"/>
                  </a:lnTo>
                  <a:lnTo>
                    <a:pt x="991" y="449"/>
                  </a:lnTo>
                  <a:lnTo>
                    <a:pt x="981" y="455"/>
                  </a:lnTo>
                  <a:lnTo>
                    <a:pt x="970" y="461"/>
                  </a:lnTo>
                  <a:lnTo>
                    <a:pt x="962" y="469"/>
                  </a:lnTo>
                  <a:lnTo>
                    <a:pt x="952" y="476"/>
                  </a:lnTo>
                  <a:lnTo>
                    <a:pt x="948" y="480"/>
                  </a:lnTo>
                  <a:lnTo>
                    <a:pt x="945" y="484"/>
                  </a:lnTo>
                  <a:lnTo>
                    <a:pt x="945" y="482"/>
                  </a:lnTo>
                  <a:lnTo>
                    <a:pt x="941" y="469"/>
                  </a:lnTo>
                  <a:lnTo>
                    <a:pt x="939" y="453"/>
                  </a:lnTo>
                  <a:lnTo>
                    <a:pt x="941" y="440"/>
                  </a:lnTo>
                  <a:lnTo>
                    <a:pt x="945" y="426"/>
                  </a:lnTo>
                  <a:lnTo>
                    <a:pt x="947" y="421"/>
                  </a:lnTo>
                  <a:lnTo>
                    <a:pt x="947" y="415"/>
                  </a:lnTo>
                  <a:lnTo>
                    <a:pt x="945" y="411"/>
                  </a:lnTo>
                  <a:lnTo>
                    <a:pt x="943" y="405"/>
                  </a:lnTo>
                  <a:lnTo>
                    <a:pt x="939" y="401"/>
                  </a:lnTo>
                  <a:lnTo>
                    <a:pt x="933" y="400"/>
                  </a:lnTo>
                  <a:lnTo>
                    <a:pt x="927" y="398"/>
                  </a:lnTo>
                  <a:lnTo>
                    <a:pt x="922" y="396"/>
                  </a:lnTo>
                  <a:lnTo>
                    <a:pt x="910" y="394"/>
                  </a:lnTo>
                  <a:lnTo>
                    <a:pt x="897" y="392"/>
                  </a:lnTo>
                  <a:lnTo>
                    <a:pt x="885" y="384"/>
                  </a:lnTo>
                  <a:lnTo>
                    <a:pt x="874" y="377"/>
                  </a:lnTo>
                  <a:lnTo>
                    <a:pt x="866" y="369"/>
                  </a:lnTo>
                  <a:lnTo>
                    <a:pt x="862" y="361"/>
                  </a:lnTo>
                  <a:lnTo>
                    <a:pt x="866" y="352"/>
                  </a:lnTo>
                  <a:lnTo>
                    <a:pt x="874" y="346"/>
                  </a:lnTo>
                  <a:lnTo>
                    <a:pt x="885" y="336"/>
                  </a:lnTo>
                  <a:lnTo>
                    <a:pt x="897" y="329"/>
                  </a:lnTo>
                  <a:lnTo>
                    <a:pt x="910" y="327"/>
                  </a:lnTo>
                  <a:lnTo>
                    <a:pt x="924" y="325"/>
                  </a:lnTo>
                  <a:lnTo>
                    <a:pt x="929" y="323"/>
                  </a:lnTo>
                  <a:lnTo>
                    <a:pt x="935" y="321"/>
                  </a:lnTo>
                  <a:lnTo>
                    <a:pt x="939" y="319"/>
                  </a:lnTo>
                  <a:lnTo>
                    <a:pt x="943" y="315"/>
                  </a:lnTo>
                  <a:lnTo>
                    <a:pt x="945" y="309"/>
                  </a:lnTo>
                  <a:lnTo>
                    <a:pt x="947" y="305"/>
                  </a:lnTo>
                  <a:lnTo>
                    <a:pt x="947" y="300"/>
                  </a:lnTo>
                  <a:lnTo>
                    <a:pt x="945" y="294"/>
                  </a:lnTo>
                  <a:lnTo>
                    <a:pt x="941" y="281"/>
                  </a:lnTo>
                  <a:lnTo>
                    <a:pt x="939" y="267"/>
                  </a:lnTo>
                  <a:lnTo>
                    <a:pt x="941" y="252"/>
                  </a:lnTo>
                  <a:lnTo>
                    <a:pt x="947" y="238"/>
                  </a:lnTo>
                  <a:lnTo>
                    <a:pt x="947" y="238"/>
                  </a:lnTo>
                  <a:lnTo>
                    <a:pt x="947" y="236"/>
                  </a:lnTo>
                  <a:lnTo>
                    <a:pt x="950" y="242"/>
                  </a:lnTo>
                  <a:lnTo>
                    <a:pt x="954" y="246"/>
                  </a:lnTo>
                  <a:lnTo>
                    <a:pt x="962" y="254"/>
                  </a:lnTo>
                  <a:lnTo>
                    <a:pt x="972" y="259"/>
                  </a:lnTo>
                  <a:lnTo>
                    <a:pt x="981" y="265"/>
                  </a:lnTo>
                  <a:lnTo>
                    <a:pt x="991" y="271"/>
                  </a:lnTo>
                  <a:lnTo>
                    <a:pt x="1000" y="275"/>
                  </a:lnTo>
                  <a:lnTo>
                    <a:pt x="1010" y="277"/>
                  </a:lnTo>
                  <a:lnTo>
                    <a:pt x="1016" y="279"/>
                  </a:lnTo>
                  <a:lnTo>
                    <a:pt x="1021" y="279"/>
                  </a:lnTo>
                  <a:lnTo>
                    <a:pt x="1027" y="279"/>
                  </a:lnTo>
                  <a:lnTo>
                    <a:pt x="1035" y="277"/>
                  </a:lnTo>
                  <a:lnTo>
                    <a:pt x="1039" y="271"/>
                  </a:lnTo>
                  <a:lnTo>
                    <a:pt x="1043" y="265"/>
                  </a:lnTo>
                  <a:lnTo>
                    <a:pt x="1048" y="254"/>
                  </a:lnTo>
                  <a:lnTo>
                    <a:pt x="1050" y="242"/>
                  </a:lnTo>
                  <a:lnTo>
                    <a:pt x="1052" y="231"/>
                  </a:lnTo>
                  <a:lnTo>
                    <a:pt x="1052" y="219"/>
                  </a:lnTo>
                  <a:lnTo>
                    <a:pt x="1052" y="208"/>
                  </a:lnTo>
                  <a:lnTo>
                    <a:pt x="1050" y="196"/>
                  </a:lnTo>
                  <a:lnTo>
                    <a:pt x="1048" y="185"/>
                  </a:lnTo>
                  <a:lnTo>
                    <a:pt x="1045" y="173"/>
                  </a:lnTo>
                  <a:lnTo>
                    <a:pt x="1039" y="163"/>
                  </a:lnTo>
                  <a:lnTo>
                    <a:pt x="1033" y="154"/>
                  </a:lnTo>
                  <a:lnTo>
                    <a:pt x="1025" y="144"/>
                  </a:lnTo>
                  <a:lnTo>
                    <a:pt x="1018" y="137"/>
                  </a:lnTo>
                  <a:lnTo>
                    <a:pt x="1014" y="133"/>
                  </a:lnTo>
                  <a:lnTo>
                    <a:pt x="1010" y="129"/>
                  </a:lnTo>
                  <a:lnTo>
                    <a:pt x="1010" y="129"/>
                  </a:lnTo>
                  <a:lnTo>
                    <a:pt x="1012" y="129"/>
                  </a:lnTo>
                  <a:lnTo>
                    <a:pt x="1025" y="123"/>
                  </a:lnTo>
                  <a:lnTo>
                    <a:pt x="1039" y="123"/>
                  </a:lnTo>
                  <a:lnTo>
                    <a:pt x="1054" y="123"/>
                  </a:lnTo>
                  <a:lnTo>
                    <a:pt x="1068" y="127"/>
                  </a:lnTo>
                  <a:lnTo>
                    <a:pt x="1073" y="129"/>
                  </a:lnTo>
                  <a:lnTo>
                    <a:pt x="1077" y="129"/>
                  </a:lnTo>
                  <a:lnTo>
                    <a:pt x="1083" y="129"/>
                  </a:lnTo>
                  <a:lnTo>
                    <a:pt x="1087" y="125"/>
                  </a:lnTo>
                  <a:lnTo>
                    <a:pt x="1091" y="123"/>
                  </a:lnTo>
                  <a:lnTo>
                    <a:pt x="1094" y="117"/>
                  </a:lnTo>
                  <a:lnTo>
                    <a:pt x="1096" y="113"/>
                  </a:lnTo>
                  <a:lnTo>
                    <a:pt x="1096" y="108"/>
                  </a:lnTo>
                  <a:lnTo>
                    <a:pt x="1098" y="94"/>
                  </a:lnTo>
                  <a:lnTo>
                    <a:pt x="1102" y="79"/>
                  </a:lnTo>
                  <a:lnTo>
                    <a:pt x="1110" y="67"/>
                  </a:lnTo>
                  <a:lnTo>
                    <a:pt x="1117" y="56"/>
                  </a:lnTo>
                  <a:lnTo>
                    <a:pt x="1125" y="48"/>
                  </a:lnTo>
                  <a:lnTo>
                    <a:pt x="1133" y="44"/>
                  </a:lnTo>
                  <a:lnTo>
                    <a:pt x="1142" y="48"/>
                  </a:lnTo>
                  <a:lnTo>
                    <a:pt x="1150" y="56"/>
                  </a:lnTo>
                  <a:lnTo>
                    <a:pt x="1160" y="67"/>
                  </a:lnTo>
                  <a:lnTo>
                    <a:pt x="1165" y="79"/>
                  </a:lnTo>
                  <a:lnTo>
                    <a:pt x="1169" y="94"/>
                  </a:lnTo>
                  <a:lnTo>
                    <a:pt x="1171" y="108"/>
                  </a:lnTo>
                  <a:lnTo>
                    <a:pt x="1171" y="113"/>
                  </a:lnTo>
                  <a:lnTo>
                    <a:pt x="1173" y="117"/>
                  </a:lnTo>
                  <a:lnTo>
                    <a:pt x="1177" y="123"/>
                  </a:lnTo>
                  <a:lnTo>
                    <a:pt x="1179" y="125"/>
                  </a:lnTo>
                  <a:lnTo>
                    <a:pt x="1185" y="129"/>
                  </a:lnTo>
                  <a:lnTo>
                    <a:pt x="1190" y="129"/>
                  </a:lnTo>
                  <a:lnTo>
                    <a:pt x="1194" y="129"/>
                  </a:lnTo>
                  <a:lnTo>
                    <a:pt x="1200" y="127"/>
                  </a:lnTo>
                  <a:lnTo>
                    <a:pt x="1213" y="123"/>
                  </a:lnTo>
                  <a:lnTo>
                    <a:pt x="1229" y="123"/>
                  </a:lnTo>
                  <a:lnTo>
                    <a:pt x="1242" y="123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4" y="133"/>
                  </a:lnTo>
                  <a:lnTo>
                    <a:pt x="1250" y="137"/>
                  </a:lnTo>
                  <a:lnTo>
                    <a:pt x="1242" y="144"/>
                  </a:lnTo>
                  <a:lnTo>
                    <a:pt x="1235" y="154"/>
                  </a:lnTo>
                  <a:lnTo>
                    <a:pt x="1229" y="163"/>
                  </a:lnTo>
                  <a:lnTo>
                    <a:pt x="1223" y="173"/>
                  </a:lnTo>
                  <a:lnTo>
                    <a:pt x="1219" y="185"/>
                  </a:lnTo>
                  <a:lnTo>
                    <a:pt x="1217" y="196"/>
                  </a:lnTo>
                  <a:lnTo>
                    <a:pt x="1215" y="208"/>
                  </a:lnTo>
                  <a:lnTo>
                    <a:pt x="1215" y="219"/>
                  </a:lnTo>
                  <a:lnTo>
                    <a:pt x="1215" y="231"/>
                  </a:lnTo>
                  <a:lnTo>
                    <a:pt x="1217" y="242"/>
                  </a:lnTo>
                  <a:lnTo>
                    <a:pt x="1221" y="254"/>
                  </a:lnTo>
                  <a:lnTo>
                    <a:pt x="1225" y="265"/>
                  </a:lnTo>
                  <a:lnTo>
                    <a:pt x="1227" y="269"/>
                  </a:lnTo>
                  <a:lnTo>
                    <a:pt x="1229" y="273"/>
                  </a:lnTo>
                  <a:lnTo>
                    <a:pt x="1233" y="277"/>
                  </a:lnTo>
                  <a:lnTo>
                    <a:pt x="1237" y="279"/>
                  </a:lnTo>
                  <a:lnTo>
                    <a:pt x="1242" y="279"/>
                  </a:lnTo>
                  <a:lnTo>
                    <a:pt x="1248" y="279"/>
                  </a:lnTo>
                  <a:lnTo>
                    <a:pt x="1252" y="279"/>
                  </a:lnTo>
                  <a:lnTo>
                    <a:pt x="1258" y="277"/>
                  </a:lnTo>
                  <a:lnTo>
                    <a:pt x="1267" y="275"/>
                  </a:lnTo>
                  <a:lnTo>
                    <a:pt x="1277" y="271"/>
                  </a:lnTo>
                  <a:lnTo>
                    <a:pt x="1286" y="265"/>
                  </a:lnTo>
                  <a:lnTo>
                    <a:pt x="1296" y="259"/>
                  </a:lnTo>
                  <a:lnTo>
                    <a:pt x="1306" y="254"/>
                  </a:lnTo>
                  <a:lnTo>
                    <a:pt x="1315" y="246"/>
                  </a:lnTo>
                  <a:lnTo>
                    <a:pt x="1319" y="242"/>
                  </a:lnTo>
                  <a:lnTo>
                    <a:pt x="1321" y="236"/>
                  </a:lnTo>
                  <a:lnTo>
                    <a:pt x="1321" y="238"/>
                  </a:lnTo>
                  <a:lnTo>
                    <a:pt x="1327" y="252"/>
                  </a:lnTo>
                  <a:lnTo>
                    <a:pt x="1329" y="267"/>
                  </a:lnTo>
                  <a:lnTo>
                    <a:pt x="1327" y="281"/>
                  </a:lnTo>
                  <a:lnTo>
                    <a:pt x="1323" y="294"/>
                  </a:lnTo>
                  <a:lnTo>
                    <a:pt x="1321" y="300"/>
                  </a:lnTo>
                  <a:lnTo>
                    <a:pt x="1321" y="305"/>
                  </a:lnTo>
                  <a:lnTo>
                    <a:pt x="1323" y="309"/>
                  </a:lnTo>
                  <a:lnTo>
                    <a:pt x="1325" y="315"/>
                  </a:lnTo>
                  <a:lnTo>
                    <a:pt x="1329" y="319"/>
                  </a:lnTo>
                  <a:lnTo>
                    <a:pt x="1334" y="321"/>
                  </a:lnTo>
                  <a:lnTo>
                    <a:pt x="1340" y="323"/>
                  </a:lnTo>
                  <a:lnTo>
                    <a:pt x="1346" y="325"/>
                  </a:lnTo>
                  <a:lnTo>
                    <a:pt x="1358" y="327"/>
                  </a:lnTo>
                  <a:lnTo>
                    <a:pt x="1371" y="329"/>
                  </a:lnTo>
                  <a:lnTo>
                    <a:pt x="1382" y="336"/>
                  </a:lnTo>
                  <a:lnTo>
                    <a:pt x="1394" y="346"/>
                  </a:lnTo>
                  <a:lnTo>
                    <a:pt x="1402" y="353"/>
                  </a:lnTo>
                  <a:lnTo>
                    <a:pt x="1407" y="361"/>
                  </a:lnTo>
                  <a:lnTo>
                    <a:pt x="1402" y="369"/>
                  </a:lnTo>
                  <a:lnTo>
                    <a:pt x="1394" y="377"/>
                  </a:lnTo>
                  <a:lnTo>
                    <a:pt x="1382" y="384"/>
                  </a:lnTo>
                  <a:lnTo>
                    <a:pt x="1371" y="392"/>
                  </a:lnTo>
                  <a:lnTo>
                    <a:pt x="1358" y="396"/>
                  </a:lnTo>
                  <a:lnTo>
                    <a:pt x="1346" y="396"/>
                  </a:lnTo>
                  <a:lnTo>
                    <a:pt x="1340" y="398"/>
                  </a:lnTo>
                  <a:lnTo>
                    <a:pt x="1334" y="400"/>
                  </a:lnTo>
                  <a:lnTo>
                    <a:pt x="1329" y="401"/>
                  </a:lnTo>
                  <a:lnTo>
                    <a:pt x="1325" y="407"/>
                  </a:lnTo>
                  <a:lnTo>
                    <a:pt x="1323" y="411"/>
                  </a:lnTo>
                  <a:lnTo>
                    <a:pt x="1323" y="417"/>
                  </a:lnTo>
                  <a:lnTo>
                    <a:pt x="1323" y="421"/>
                  </a:lnTo>
                  <a:lnTo>
                    <a:pt x="1323" y="426"/>
                  </a:lnTo>
                  <a:lnTo>
                    <a:pt x="1327" y="440"/>
                  </a:lnTo>
                  <a:lnTo>
                    <a:pt x="1329" y="453"/>
                  </a:lnTo>
                  <a:lnTo>
                    <a:pt x="1327" y="469"/>
                  </a:lnTo>
                  <a:lnTo>
                    <a:pt x="1323" y="482"/>
                  </a:lnTo>
                  <a:lnTo>
                    <a:pt x="1323" y="484"/>
                  </a:lnTo>
                  <a:lnTo>
                    <a:pt x="1319" y="480"/>
                  </a:lnTo>
                  <a:lnTo>
                    <a:pt x="1315" y="476"/>
                  </a:lnTo>
                  <a:lnTo>
                    <a:pt x="1308" y="469"/>
                  </a:lnTo>
                  <a:lnTo>
                    <a:pt x="1298" y="461"/>
                  </a:lnTo>
                  <a:lnTo>
                    <a:pt x="1288" y="455"/>
                  </a:lnTo>
                  <a:lnTo>
                    <a:pt x="1277" y="449"/>
                  </a:lnTo>
                  <a:lnTo>
                    <a:pt x="1267" y="446"/>
                  </a:lnTo>
                  <a:lnTo>
                    <a:pt x="1256" y="444"/>
                  </a:lnTo>
                  <a:lnTo>
                    <a:pt x="1244" y="442"/>
                  </a:lnTo>
                  <a:lnTo>
                    <a:pt x="1233" y="442"/>
                  </a:lnTo>
                  <a:lnTo>
                    <a:pt x="1221" y="442"/>
                  </a:lnTo>
                  <a:lnTo>
                    <a:pt x="1210" y="444"/>
                  </a:lnTo>
                  <a:lnTo>
                    <a:pt x="1200" y="446"/>
                  </a:lnTo>
                  <a:lnTo>
                    <a:pt x="1189" y="449"/>
                  </a:lnTo>
                  <a:lnTo>
                    <a:pt x="1179" y="453"/>
                  </a:lnTo>
                  <a:lnTo>
                    <a:pt x="1169" y="459"/>
                  </a:lnTo>
                  <a:lnTo>
                    <a:pt x="1160" y="467"/>
                  </a:lnTo>
                  <a:lnTo>
                    <a:pt x="1150" y="474"/>
                  </a:lnTo>
                  <a:lnTo>
                    <a:pt x="1148" y="476"/>
                  </a:lnTo>
                  <a:lnTo>
                    <a:pt x="1146" y="478"/>
                  </a:lnTo>
                  <a:lnTo>
                    <a:pt x="1142" y="484"/>
                  </a:lnTo>
                  <a:lnTo>
                    <a:pt x="1141" y="490"/>
                  </a:lnTo>
                  <a:lnTo>
                    <a:pt x="1141" y="498"/>
                  </a:lnTo>
                  <a:lnTo>
                    <a:pt x="1142" y="503"/>
                  </a:lnTo>
                  <a:lnTo>
                    <a:pt x="1148" y="513"/>
                  </a:lnTo>
                  <a:lnTo>
                    <a:pt x="1154" y="522"/>
                  </a:lnTo>
                  <a:lnTo>
                    <a:pt x="1173" y="547"/>
                  </a:lnTo>
                  <a:lnTo>
                    <a:pt x="1194" y="569"/>
                  </a:lnTo>
                  <a:lnTo>
                    <a:pt x="1217" y="588"/>
                  </a:lnTo>
                  <a:lnTo>
                    <a:pt x="1244" y="605"/>
                  </a:lnTo>
                  <a:lnTo>
                    <a:pt x="1271" y="617"/>
                  </a:lnTo>
                  <a:lnTo>
                    <a:pt x="1300" y="626"/>
                  </a:lnTo>
                  <a:lnTo>
                    <a:pt x="1331" y="632"/>
                  </a:lnTo>
                  <a:lnTo>
                    <a:pt x="1361" y="634"/>
                  </a:lnTo>
                  <a:lnTo>
                    <a:pt x="1379" y="634"/>
                  </a:lnTo>
                  <a:lnTo>
                    <a:pt x="1396" y="632"/>
                  </a:lnTo>
                  <a:lnTo>
                    <a:pt x="1413" y="628"/>
                  </a:lnTo>
                  <a:lnTo>
                    <a:pt x="1429" y="624"/>
                  </a:lnTo>
                  <a:lnTo>
                    <a:pt x="1444" y="620"/>
                  </a:lnTo>
                  <a:lnTo>
                    <a:pt x="1459" y="615"/>
                  </a:lnTo>
                  <a:lnTo>
                    <a:pt x="1475" y="607"/>
                  </a:lnTo>
                  <a:lnTo>
                    <a:pt x="1490" y="599"/>
                  </a:lnTo>
                  <a:lnTo>
                    <a:pt x="1503" y="590"/>
                  </a:lnTo>
                  <a:lnTo>
                    <a:pt x="1517" y="580"/>
                  </a:lnTo>
                  <a:lnTo>
                    <a:pt x="1528" y="570"/>
                  </a:lnTo>
                  <a:lnTo>
                    <a:pt x="1542" y="559"/>
                  </a:lnTo>
                  <a:lnTo>
                    <a:pt x="1551" y="546"/>
                  </a:lnTo>
                  <a:lnTo>
                    <a:pt x="1563" y="532"/>
                  </a:lnTo>
                  <a:lnTo>
                    <a:pt x="1573" y="519"/>
                  </a:lnTo>
                  <a:lnTo>
                    <a:pt x="1580" y="505"/>
                  </a:lnTo>
                  <a:lnTo>
                    <a:pt x="1590" y="519"/>
                  </a:lnTo>
                  <a:lnTo>
                    <a:pt x="1600" y="532"/>
                  </a:lnTo>
                  <a:lnTo>
                    <a:pt x="1609" y="546"/>
                  </a:lnTo>
                  <a:lnTo>
                    <a:pt x="1621" y="559"/>
                  </a:lnTo>
                  <a:lnTo>
                    <a:pt x="1632" y="570"/>
                  </a:lnTo>
                  <a:lnTo>
                    <a:pt x="1646" y="580"/>
                  </a:lnTo>
                  <a:lnTo>
                    <a:pt x="1657" y="590"/>
                  </a:lnTo>
                  <a:lnTo>
                    <a:pt x="1672" y="599"/>
                  </a:lnTo>
                  <a:lnTo>
                    <a:pt x="1686" y="607"/>
                  </a:lnTo>
                  <a:lnTo>
                    <a:pt x="1701" y="615"/>
                  </a:lnTo>
                  <a:lnTo>
                    <a:pt x="1717" y="620"/>
                  </a:lnTo>
                  <a:lnTo>
                    <a:pt x="1732" y="624"/>
                  </a:lnTo>
                  <a:lnTo>
                    <a:pt x="1749" y="628"/>
                  </a:lnTo>
                  <a:lnTo>
                    <a:pt x="1767" y="632"/>
                  </a:lnTo>
                  <a:lnTo>
                    <a:pt x="1782" y="634"/>
                  </a:lnTo>
                  <a:lnTo>
                    <a:pt x="1799" y="634"/>
                  </a:lnTo>
                  <a:lnTo>
                    <a:pt x="1830" y="632"/>
                  </a:lnTo>
                  <a:lnTo>
                    <a:pt x="1861" y="626"/>
                  </a:lnTo>
                  <a:lnTo>
                    <a:pt x="1889" y="617"/>
                  </a:lnTo>
                  <a:lnTo>
                    <a:pt x="1916" y="605"/>
                  </a:lnTo>
                  <a:lnTo>
                    <a:pt x="1943" y="588"/>
                  </a:lnTo>
                  <a:lnTo>
                    <a:pt x="1966" y="569"/>
                  </a:lnTo>
                  <a:lnTo>
                    <a:pt x="1987" y="547"/>
                  </a:lnTo>
                  <a:lnTo>
                    <a:pt x="2007" y="522"/>
                  </a:lnTo>
                  <a:close/>
                  <a:moveTo>
                    <a:pt x="2151" y="37"/>
                  </a:moveTo>
                  <a:lnTo>
                    <a:pt x="2135" y="39"/>
                  </a:lnTo>
                  <a:lnTo>
                    <a:pt x="2120" y="41"/>
                  </a:lnTo>
                  <a:lnTo>
                    <a:pt x="2107" y="46"/>
                  </a:lnTo>
                  <a:lnTo>
                    <a:pt x="2093" y="54"/>
                  </a:lnTo>
                  <a:lnTo>
                    <a:pt x="2080" y="62"/>
                  </a:lnTo>
                  <a:lnTo>
                    <a:pt x="2068" y="71"/>
                  </a:lnTo>
                  <a:lnTo>
                    <a:pt x="2058" y="83"/>
                  </a:lnTo>
                  <a:lnTo>
                    <a:pt x="2051" y="96"/>
                  </a:lnTo>
                  <a:lnTo>
                    <a:pt x="2035" y="94"/>
                  </a:lnTo>
                  <a:lnTo>
                    <a:pt x="2020" y="94"/>
                  </a:lnTo>
                  <a:lnTo>
                    <a:pt x="2007" y="96"/>
                  </a:lnTo>
                  <a:lnTo>
                    <a:pt x="1991" y="100"/>
                  </a:lnTo>
                  <a:lnTo>
                    <a:pt x="1978" y="104"/>
                  </a:lnTo>
                  <a:lnTo>
                    <a:pt x="1964" y="112"/>
                  </a:lnTo>
                  <a:lnTo>
                    <a:pt x="1953" y="119"/>
                  </a:lnTo>
                  <a:lnTo>
                    <a:pt x="1941" y="131"/>
                  </a:lnTo>
                  <a:lnTo>
                    <a:pt x="1934" y="138"/>
                  </a:lnTo>
                  <a:lnTo>
                    <a:pt x="1928" y="148"/>
                  </a:lnTo>
                  <a:lnTo>
                    <a:pt x="1922" y="158"/>
                  </a:lnTo>
                  <a:lnTo>
                    <a:pt x="1916" y="169"/>
                  </a:lnTo>
                  <a:lnTo>
                    <a:pt x="1913" y="181"/>
                  </a:lnTo>
                  <a:lnTo>
                    <a:pt x="1911" y="192"/>
                  </a:lnTo>
                  <a:lnTo>
                    <a:pt x="1909" y="204"/>
                  </a:lnTo>
                  <a:lnTo>
                    <a:pt x="1909" y="215"/>
                  </a:lnTo>
                  <a:lnTo>
                    <a:pt x="1911" y="221"/>
                  </a:lnTo>
                  <a:lnTo>
                    <a:pt x="1913" y="227"/>
                  </a:lnTo>
                  <a:lnTo>
                    <a:pt x="1916" y="231"/>
                  </a:lnTo>
                  <a:lnTo>
                    <a:pt x="1922" y="234"/>
                  </a:lnTo>
                  <a:lnTo>
                    <a:pt x="1941" y="242"/>
                  </a:lnTo>
                  <a:lnTo>
                    <a:pt x="1955" y="250"/>
                  </a:lnTo>
                  <a:lnTo>
                    <a:pt x="1959" y="254"/>
                  </a:lnTo>
                  <a:lnTo>
                    <a:pt x="1961" y="257"/>
                  </a:lnTo>
                  <a:lnTo>
                    <a:pt x="1961" y="259"/>
                  </a:lnTo>
                  <a:lnTo>
                    <a:pt x="1959" y="259"/>
                  </a:lnTo>
                  <a:lnTo>
                    <a:pt x="1945" y="263"/>
                  </a:lnTo>
                  <a:lnTo>
                    <a:pt x="1930" y="265"/>
                  </a:lnTo>
                  <a:lnTo>
                    <a:pt x="1914" y="263"/>
                  </a:lnTo>
                  <a:lnTo>
                    <a:pt x="1901" y="259"/>
                  </a:lnTo>
                  <a:lnTo>
                    <a:pt x="1888" y="252"/>
                  </a:lnTo>
                  <a:lnTo>
                    <a:pt x="1876" y="242"/>
                  </a:lnTo>
                  <a:lnTo>
                    <a:pt x="1866" y="231"/>
                  </a:lnTo>
                  <a:lnTo>
                    <a:pt x="1859" y="219"/>
                  </a:lnTo>
                  <a:lnTo>
                    <a:pt x="1857" y="213"/>
                  </a:lnTo>
                  <a:lnTo>
                    <a:pt x="1853" y="209"/>
                  </a:lnTo>
                  <a:lnTo>
                    <a:pt x="1849" y="208"/>
                  </a:lnTo>
                  <a:lnTo>
                    <a:pt x="1843" y="206"/>
                  </a:lnTo>
                  <a:lnTo>
                    <a:pt x="1840" y="206"/>
                  </a:lnTo>
                  <a:lnTo>
                    <a:pt x="1834" y="206"/>
                  </a:lnTo>
                  <a:lnTo>
                    <a:pt x="1830" y="208"/>
                  </a:lnTo>
                  <a:lnTo>
                    <a:pt x="1826" y="211"/>
                  </a:lnTo>
                  <a:lnTo>
                    <a:pt x="1818" y="219"/>
                  </a:lnTo>
                  <a:lnTo>
                    <a:pt x="1811" y="229"/>
                  </a:lnTo>
                  <a:lnTo>
                    <a:pt x="1805" y="238"/>
                  </a:lnTo>
                  <a:lnTo>
                    <a:pt x="1801" y="248"/>
                  </a:lnTo>
                  <a:lnTo>
                    <a:pt x="1797" y="259"/>
                  </a:lnTo>
                  <a:lnTo>
                    <a:pt x="1793" y="271"/>
                  </a:lnTo>
                  <a:lnTo>
                    <a:pt x="1792" y="282"/>
                  </a:lnTo>
                  <a:lnTo>
                    <a:pt x="1792" y="294"/>
                  </a:lnTo>
                  <a:lnTo>
                    <a:pt x="1792" y="304"/>
                  </a:lnTo>
                  <a:lnTo>
                    <a:pt x="1792" y="311"/>
                  </a:lnTo>
                  <a:lnTo>
                    <a:pt x="1784" y="315"/>
                  </a:lnTo>
                  <a:lnTo>
                    <a:pt x="1774" y="317"/>
                  </a:lnTo>
                  <a:lnTo>
                    <a:pt x="1765" y="323"/>
                  </a:lnTo>
                  <a:lnTo>
                    <a:pt x="1755" y="329"/>
                  </a:lnTo>
                  <a:lnTo>
                    <a:pt x="1745" y="334"/>
                  </a:lnTo>
                  <a:lnTo>
                    <a:pt x="1736" y="342"/>
                  </a:lnTo>
                  <a:lnTo>
                    <a:pt x="1728" y="352"/>
                  </a:lnTo>
                  <a:lnTo>
                    <a:pt x="1722" y="359"/>
                  </a:lnTo>
                  <a:lnTo>
                    <a:pt x="1717" y="369"/>
                  </a:lnTo>
                  <a:lnTo>
                    <a:pt x="1711" y="378"/>
                  </a:lnTo>
                  <a:lnTo>
                    <a:pt x="1709" y="388"/>
                  </a:lnTo>
                  <a:lnTo>
                    <a:pt x="1711" y="396"/>
                  </a:lnTo>
                  <a:lnTo>
                    <a:pt x="1717" y="405"/>
                  </a:lnTo>
                  <a:lnTo>
                    <a:pt x="1722" y="415"/>
                  </a:lnTo>
                  <a:lnTo>
                    <a:pt x="1728" y="425"/>
                  </a:lnTo>
                  <a:lnTo>
                    <a:pt x="1736" y="432"/>
                  </a:lnTo>
                  <a:lnTo>
                    <a:pt x="1745" y="440"/>
                  </a:lnTo>
                  <a:lnTo>
                    <a:pt x="1755" y="448"/>
                  </a:lnTo>
                  <a:lnTo>
                    <a:pt x="1765" y="453"/>
                  </a:lnTo>
                  <a:lnTo>
                    <a:pt x="1774" y="457"/>
                  </a:lnTo>
                  <a:lnTo>
                    <a:pt x="1784" y="461"/>
                  </a:lnTo>
                  <a:lnTo>
                    <a:pt x="1792" y="463"/>
                  </a:lnTo>
                  <a:lnTo>
                    <a:pt x="1792" y="473"/>
                  </a:lnTo>
                  <a:lnTo>
                    <a:pt x="1790" y="480"/>
                  </a:lnTo>
                  <a:lnTo>
                    <a:pt x="1792" y="492"/>
                  </a:lnTo>
                  <a:lnTo>
                    <a:pt x="1793" y="503"/>
                  </a:lnTo>
                  <a:lnTo>
                    <a:pt x="1795" y="515"/>
                  </a:lnTo>
                  <a:lnTo>
                    <a:pt x="1799" y="526"/>
                  </a:lnTo>
                  <a:lnTo>
                    <a:pt x="1805" y="536"/>
                  </a:lnTo>
                  <a:lnTo>
                    <a:pt x="1811" y="546"/>
                  </a:lnTo>
                  <a:lnTo>
                    <a:pt x="1817" y="555"/>
                  </a:lnTo>
                  <a:lnTo>
                    <a:pt x="1824" y="563"/>
                  </a:lnTo>
                  <a:lnTo>
                    <a:pt x="1830" y="567"/>
                  </a:lnTo>
                  <a:lnTo>
                    <a:pt x="1834" y="569"/>
                  </a:lnTo>
                  <a:lnTo>
                    <a:pt x="1840" y="569"/>
                  </a:lnTo>
                  <a:lnTo>
                    <a:pt x="1843" y="569"/>
                  </a:lnTo>
                  <a:lnTo>
                    <a:pt x="1849" y="567"/>
                  </a:lnTo>
                  <a:lnTo>
                    <a:pt x="1853" y="565"/>
                  </a:lnTo>
                  <a:lnTo>
                    <a:pt x="1857" y="561"/>
                  </a:lnTo>
                  <a:lnTo>
                    <a:pt x="1859" y="557"/>
                  </a:lnTo>
                  <a:lnTo>
                    <a:pt x="1866" y="544"/>
                  </a:lnTo>
                  <a:lnTo>
                    <a:pt x="1876" y="532"/>
                  </a:lnTo>
                  <a:lnTo>
                    <a:pt x="1886" y="522"/>
                  </a:lnTo>
                  <a:lnTo>
                    <a:pt x="1899" y="517"/>
                  </a:lnTo>
                  <a:lnTo>
                    <a:pt x="1913" y="511"/>
                  </a:lnTo>
                  <a:lnTo>
                    <a:pt x="1928" y="509"/>
                  </a:lnTo>
                  <a:lnTo>
                    <a:pt x="1943" y="511"/>
                  </a:lnTo>
                  <a:lnTo>
                    <a:pt x="1959" y="517"/>
                  </a:lnTo>
                  <a:lnTo>
                    <a:pt x="1959" y="517"/>
                  </a:lnTo>
                  <a:lnTo>
                    <a:pt x="1961" y="517"/>
                  </a:lnTo>
                  <a:lnTo>
                    <a:pt x="1943" y="534"/>
                  </a:lnTo>
                  <a:lnTo>
                    <a:pt x="1926" y="549"/>
                  </a:lnTo>
                  <a:lnTo>
                    <a:pt x="1909" y="561"/>
                  </a:lnTo>
                  <a:lnTo>
                    <a:pt x="1888" y="572"/>
                  </a:lnTo>
                  <a:lnTo>
                    <a:pt x="1866" y="582"/>
                  </a:lnTo>
                  <a:lnTo>
                    <a:pt x="1845" y="588"/>
                  </a:lnTo>
                  <a:lnTo>
                    <a:pt x="1822" y="592"/>
                  </a:lnTo>
                  <a:lnTo>
                    <a:pt x="1799" y="592"/>
                  </a:lnTo>
                  <a:lnTo>
                    <a:pt x="1784" y="592"/>
                  </a:lnTo>
                  <a:lnTo>
                    <a:pt x="1770" y="590"/>
                  </a:lnTo>
                  <a:lnTo>
                    <a:pt x="1755" y="588"/>
                  </a:lnTo>
                  <a:lnTo>
                    <a:pt x="1742" y="584"/>
                  </a:lnTo>
                  <a:lnTo>
                    <a:pt x="1726" y="580"/>
                  </a:lnTo>
                  <a:lnTo>
                    <a:pt x="1713" y="574"/>
                  </a:lnTo>
                  <a:lnTo>
                    <a:pt x="1701" y="567"/>
                  </a:lnTo>
                  <a:lnTo>
                    <a:pt x="1688" y="561"/>
                  </a:lnTo>
                  <a:lnTo>
                    <a:pt x="1676" y="551"/>
                  </a:lnTo>
                  <a:lnTo>
                    <a:pt x="1665" y="544"/>
                  </a:lnTo>
                  <a:lnTo>
                    <a:pt x="1653" y="534"/>
                  </a:lnTo>
                  <a:lnTo>
                    <a:pt x="1644" y="522"/>
                  </a:lnTo>
                  <a:lnTo>
                    <a:pt x="1634" y="511"/>
                  </a:lnTo>
                  <a:lnTo>
                    <a:pt x="1626" y="499"/>
                  </a:lnTo>
                  <a:lnTo>
                    <a:pt x="1619" y="486"/>
                  </a:lnTo>
                  <a:lnTo>
                    <a:pt x="1611" y="473"/>
                  </a:lnTo>
                  <a:lnTo>
                    <a:pt x="1609" y="469"/>
                  </a:lnTo>
                  <a:lnTo>
                    <a:pt x="1603" y="465"/>
                  </a:lnTo>
                  <a:lnTo>
                    <a:pt x="1600" y="463"/>
                  </a:lnTo>
                  <a:lnTo>
                    <a:pt x="1594" y="461"/>
                  </a:lnTo>
                  <a:lnTo>
                    <a:pt x="1569" y="461"/>
                  </a:lnTo>
                  <a:lnTo>
                    <a:pt x="1563" y="463"/>
                  </a:lnTo>
                  <a:lnTo>
                    <a:pt x="1557" y="465"/>
                  </a:lnTo>
                  <a:lnTo>
                    <a:pt x="1553" y="469"/>
                  </a:lnTo>
                  <a:lnTo>
                    <a:pt x="1550" y="473"/>
                  </a:lnTo>
                  <a:lnTo>
                    <a:pt x="1542" y="486"/>
                  </a:lnTo>
                  <a:lnTo>
                    <a:pt x="1534" y="499"/>
                  </a:lnTo>
                  <a:lnTo>
                    <a:pt x="1527" y="511"/>
                  </a:lnTo>
                  <a:lnTo>
                    <a:pt x="1517" y="522"/>
                  </a:lnTo>
                  <a:lnTo>
                    <a:pt x="1507" y="534"/>
                  </a:lnTo>
                  <a:lnTo>
                    <a:pt x="1496" y="544"/>
                  </a:lnTo>
                  <a:lnTo>
                    <a:pt x="1484" y="551"/>
                  </a:lnTo>
                  <a:lnTo>
                    <a:pt x="1473" y="561"/>
                  </a:lnTo>
                  <a:lnTo>
                    <a:pt x="1459" y="567"/>
                  </a:lnTo>
                  <a:lnTo>
                    <a:pt x="1448" y="574"/>
                  </a:lnTo>
                  <a:lnTo>
                    <a:pt x="1434" y="580"/>
                  </a:lnTo>
                  <a:lnTo>
                    <a:pt x="1421" y="584"/>
                  </a:lnTo>
                  <a:lnTo>
                    <a:pt x="1406" y="588"/>
                  </a:lnTo>
                  <a:lnTo>
                    <a:pt x="1392" y="590"/>
                  </a:lnTo>
                  <a:lnTo>
                    <a:pt x="1377" y="592"/>
                  </a:lnTo>
                  <a:lnTo>
                    <a:pt x="1361" y="592"/>
                  </a:lnTo>
                  <a:lnTo>
                    <a:pt x="1336" y="592"/>
                  </a:lnTo>
                  <a:lnTo>
                    <a:pt x="1311" y="586"/>
                  </a:lnTo>
                  <a:lnTo>
                    <a:pt x="1286" y="578"/>
                  </a:lnTo>
                  <a:lnTo>
                    <a:pt x="1263" y="569"/>
                  </a:lnTo>
                  <a:lnTo>
                    <a:pt x="1242" y="555"/>
                  </a:lnTo>
                  <a:lnTo>
                    <a:pt x="1223" y="538"/>
                  </a:lnTo>
                  <a:lnTo>
                    <a:pt x="1204" y="521"/>
                  </a:lnTo>
                  <a:lnTo>
                    <a:pt x="1189" y="499"/>
                  </a:lnTo>
                  <a:lnTo>
                    <a:pt x="1189" y="498"/>
                  </a:lnTo>
                  <a:lnTo>
                    <a:pt x="1187" y="498"/>
                  </a:lnTo>
                  <a:lnTo>
                    <a:pt x="1196" y="492"/>
                  </a:lnTo>
                  <a:lnTo>
                    <a:pt x="1204" y="488"/>
                  </a:lnTo>
                  <a:lnTo>
                    <a:pt x="1217" y="484"/>
                  </a:lnTo>
                  <a:lnTo>
                    <a:pt x="1233" y="482"/>
                  </a:lnTo>
                  <a:lnTo>
                    <a:pt x="1248" y="484"/>
                  </a:lnTo>
                  <a:lnTo>
                    <a:pt x="1262" y="488"/>
                  </a:lnTo>
                  <a:lnTo>
                    <a:pt x="1275" y="496"/>
                  </a:lnTo>
                  <a:lnTo>
                    <a:pt x="1285" y="505"/>
                  </a:lnTo>
                  <a:lnTo>
                    <a:pt x="1294" y="517"/>
                  </a:lnTo>
                  <a:lnTo>
                    <a:pt x="1302" y="530"/>
                  </a:lnTo>
                  <a:lnTo>
                    <a:pt x="1304" y="534"/>
                  </a:lnTo>
                  <a:lnTo>
                    <a:pt x="1308" y="538"/>
                  </a:lnTo>
                  <a:lnTo>
                    <a:pt x="1311" y="540"/>
                  </a:lnTo>
                  <a:lnTo>
                    <a:pt x="1317" y="542"/>
                  </a:lnTo>
                  <a:lnTo>
                    <a:pt x="1321" y="544"/>
                  </a:lnTo>
                  <a:lnTo>
                    <a:pt x="1327" y="542"/>
                  </a:lnTo>
                  <a:lnTo>
                    <a:pt x="1331" y="540"/>
                  </a:lnTo>
                  <a:lnTo>
                    <a:pt x="1336" y="536"/>
                  </a:lnTo>
                  <a:lnTo>
                    <a:pt x="1344" y="528"/>
                  </a:lnTo>
                  <a:lnTo>
                    <a:pt x="1350" y="519"/>
                  </a:lnTo>
                  <a:lnTo>
                    <a:pt x="1356" y="511"/>
                  </a:lnTo>
                  <a:lnTo>
                    <a:pt x="1361" y="499"/>
                  </a:lnTo>
                  <a:lnTo>
                    <a:pt x="1365" y="488"/>
                  </a:lnTo>
                  <a:lnTo>
                    <a:pt x="1369" y="478"/>
                  </a:lnTo>
                  <a:lnTo>
                    <a:pt x="1371" y="467"/>
                  </a:lnTo>
                  <a:lnTo>
                    <a:pt x="1371" y="453"/>
                  </a:lnTo>
                  <a:lnTo>
                    <a:pt x="1371" y="444"/>
                  </a:lnTo>
                  <a:lnTo>
                    <a:pt x="1369" y="436"/>
                  </a:lnTo>
                  <a:lnTo>
                    <a:pt x="1377" y="434"/>
                  </a:lnTo>
                  <a:lnTo>
                    <a:pt x="1386" y="430"/>
                  </a:lnTo>
                  <a:lnTo>
                    <a:pt x="1396" y="426"/>
                  </a:lnTo>
                  <a:lnTo>
                    <a:pt x="1406" y="421"/>
                  </a:lnTo>
                  <a:lnTo>
                    <a:pt x="1415" y="413"/>
                  </a:lnTo>
                  <a:lnTo>
                    <a:pt x="1425" y="405"/>
                  </a:lnTo>
                  <a:lnTo>
                    <a:pt x="1432" y="398"/>
                  </a:lnTo>
                  <a:lnTo>
                    <a:pt x="1440" y="388"/>
                  </a:lnTo>
                  <a:lnTo>
                    <a:pt x="1446" y="378"/>
                  </a:lnTo>
                  <a:lnTo>
                    <a:pt x="1450" y="369"/>
                  </a:lnTo>
                  <a:lnTo>
                    <a:pt x="1452" y="361"/>
                  </a:lnTo>
                  <a:lnTo>
                    <a:pt x="1450" y="353"/>
                  </a:lnTo>
                  <a:lnTo>
                    <a:pt x="1444" y="342"/>
                  </a:lnTo>
                  <a:lnTo>
                    <a:pt x="1438" y="332"/>
                  </a:lnTo>
                  <a:lnTo>
                    <a:pt x="1432" y="325"/>
                  </a:lnTo>
                  <a:lnTo>
                    <a:pt x="1425" y="315"/>
                  </a:lnTo>
                  <a:lnTo>
                    <a:pt x="1415" y="307"/>
                  </a:lnTo>
                  <a:lnTo>
                    <a:pt x="1406" y="302"/>
                  </a:lnTo>
                  <a:lnTo>
                    <a:pt x="1396" y="296"/>
                  </a:lnTo>
                  <a:lnTo>
                    <a:pt x="1386" y="290"/>
                  </a:lnTo>
                  <a:lnTo>
                    <a:pt x="1377" y="288"/>
                  </a:lnTo>
                  <a:lnTo>
                    <a:pt x="1369" y="284"/>
                  </a:lnTo>
                  <a:lnTo>
                    <a:pt x="1369" y="277"/>
                  </a:lnTo>
                  <a:lnTo>
                    <a:pt x="1371" y="267"/>
                  </a:lnTo>
                  <a:lnTo>
                    <a:pt x="1369" y="256"/>
                  </a:lnTo>
                  <a:lnTo>
                    <a:pt x="1367" y="244"/>
                  </a:lnTo>
                  <a:lnTo>
                    <a:pt x="1365" y="233"/>
                  </a:lnTo>
                  <a:lnTo>
                    <a:pt x="1361" y="221"/>
                  </a:lnTo>
                  <a:lnTo>
                    <a:pt x="1356" y="211"/>
                  </a:lnTo>
                  <a:lnTo>
                    <a:pt x="1350" y="202"/>
                  </a:lnTo>
                  <a:lnTo>
                    <a:pt x="1342" y="192"/>
                  </a:lnTo>
                  <a:lnTo>
                    <a:pt x="1334" y="185"/>
                  </a:lnTo>
                  <a:lnTo>
                    <a:pt x="1331" y="181"/>
                  </a:lnTo>
                  <a:lnTo>
                    <a:pt x="1327" y="179"/>
                  </a:lnTo>
                  <a:lnTo>
                    <a:pt x="1321" y="179"/>
                  </a:lnTo>
                  <a:lnTo>
                    <a:pt x="1315" y="179"/>
                  </a:lnTo>
                  <a:lnTo>
                    <a:pt x="1311" y="181"/>
                  </a:lnTo>
                  <a:lnTo>
                    <a:pt x="1308" y="183"/>
                  </a:lnTo>
                  <a:lnTo>
                    <a:pt x="1304" y="186"/>
                  </a:lnTo>
                  <a:lnTo>
                    <a:pt x="1302" y="192"/>
                  </a:lnTo>
                  <a:lnTo>
                    <a:pt x="1294" y="204"/>
                  </a:lnTo>
                  <a:lnTo>
                    <a:pt x="1285" y="215"/>
                  </a:lnTo>
                  <a:lnTo>
                    <a:pt x="1273" y="225"/>
                  </a:lnTo>
                  <a:lnTo>
                    <a:pt x="1262" y="233"/>
                  </a:lnTo>
                  <a:lnTo>
                    <a:pt x="1260" y="233"/>
                  </a:lnTo>
                  <a:lnTo>
                    <a:pt x="1258" y="234"/>
                  </a:lnTo>
                  <a:lnTo>
                    <a:pt x="1258" y="227"/>
                  </a:lnTo>
                  <a:lnTo>
                    <a:pt x="1258" y="219"/>
                  </a:lnTo>
                  <a:lnTo>
                    <a:pt x="1258" y="204"/>
                  </a:lnTo>
                  <a:lnTo>
                    <a:pt x="1263" y="190"/>
                  </a:lnTo>
                  <a:lnTo>
                    <a:pt x="1269" y="177"/>
                  </a:lnTo>
                  <a:lnTo>
                    <a:pt x="1279" y="165"/>
                  </a:lnTo>
                  <a:lnTo>
                    <a:pt x="1290" y="156"/>
                  </a:lnTo>
                  <a:lnTo>
                    <a:pt x="1304" y="150"/>
                  </a:lnTo>
                  <a:lnTo>
                    <a:pt x="1308" y="146"/>
                  </a:lnTo>
                  <a:lnTo>
                    <a:pt x="1311" y="144"/>
                  </a:lnTo>
                  <a:lnTo>
                    <a:pt x="1313" y="138"/>
                  </a:lnTo>
                  <a:lnTo>
                    <a:pt x="1315" y="135"/>
                  </a:lnTo>
                  <a:lnTo>
                    <a:pt x="1317" y="129"/>
                  </a:lnTo>
                  <a:lnTo>
                    <a:pt x="1315" y="125"/>
                  </a:lnTo>
                  <a:lnTo>
                    <a:pt x="1313" y="119"/>
                  </a:lnTo>
                  <a:lnTo>
                    <a:pt x="1311" y="115"/>
                  </a:lnTo>
                  <a:lnTo>
                    <a:pt x="1302" y="108"/>
                  </a:lnTo>
                  <a:lnTo>
                    <a:pt x="1294" y="102"/>
                  </a:lnTo>
                  <a:lnTo>
                    <a:pt x="1285" y="94"/>
                  </a:lnTo>
                  <a:lnTo>
                    <a:pt x="1273" y="90"/>
                  </a:lnTo>
                  <a:lnTo>
                    <a:pt x="1258" y="85"/>
                  </a:lnTo>
                  <a:lnTo>
                    <a:pt x="1242" y="81"/>
                  </a:lnTo>
                  <a:lnTo>
                    <a:pt x="1227" y="81"/>
                  </a:lnTo>
                  <a:lnTo>
                    <a:pt x="1210" y="83"/>
                  </a:lnTo>
                  <a:lnTo>
                    <a:pt x="1208" y="73"/>
                  </a:lnTo>
                  <a:lnTo>
                    <a:pt x="1204" y="64"/>
                  </a:lnTo>
                  <a:lnTo>
                    <a:pt x="1200" y="54"/>
                  </a:lnTo>
                  <a:lnTo>
                    <a:pt x="1194" y="44"/>
                  </a:lnTo>
                  <a:lnTo>
                    <a:pt x="1187" y="35"/>
                  </a:lnTo>
                  <a:lnTo>
                    <a:pt x="1179" y="27"/>
                  </a:lnTo>
                  <a:lnTo>
                    <a:pt x="1171" y="19"/>
                  </a:lnTo>
                  <a:lnTo>
                    <a:pt x="1162" y="12"/>
                  </a:lnTo>
                  <a:lnTo>
                    <a:pt x="1152" y="6"/>
                  </a:lnTo>
                  <a:lnTo>
                    <a:pt x="1142" y="2"/>
                  </a:lnTo>
                  <a:lnTo>
                    <a:pt x="1135" y="0"/>
                  </a:lnTo>
                  <a:lnTo>
                    <a:pt x="1125" y="2"/>
                  </a:lnTo>
                  <a:lnTo>
                    <a:pt x="1116" y="6"/>
                  </a:lnTo>
                  <a:lnTo>
                    <a:pt x="1106" y="12"/>
                  </a:lnTo>
                  <a:lnTo>
                    <a:pt x="1096" y="19"/>
                  </a:lnTo>
                  <a:lnTo>
                    <a:pt x="1089" y="27"/>
                  </a:lnTo>
                  <a:lnTo>
                    <a:pt x="1081" y="35"/>
                  </a:lnTo>
                  <a:lnTo>
                    <a:pt x="1075" y="44"/>
                  </a:lnTo>
                  <a:lnTo>
                    <a:pt x="1068" y="54"/>
                  </a:lnTo>
                  <a:lnTo>
                    <a:pt x="1064" y="64"/>
                  </a:lnTo>
                  <a:lnTo>
                    <a:pt x="1060" y="73"/>
                  </a:lnTo>
                  <a:lnTo>
                    <a:pt x="1058" y="83"/>
                  </a:lnTo>
                  <a:lnTo>
                    <a:pt x="1043" y="81"/>
                  </a:lnTo>
                  <a:lnTo>
                    <a:pt x="1025" y="81"/>
                  </a:lnTo>
                  <a:lnTo>
                    <a:pt x="1010" y="85"/>
                  </a:lnTo>
                  <a:lnTo>
                    <a:pt x="995" y="90"/>
                  </a:lnTo>
                  <a:lnTo>
                    <a:pt x="985" y="94"/>
                  </a:lnTo>
                  <a:lnTo>
                    <a:pt x="975" y="102"/>
                  </a:lnTo>
                  <a:lnTo>
                    <a:pt x="966" y="108"/>
                  </a:lnTo>
                  <a:lnTo>
                    <a:pt x="956" y="115"/>
                  </a:lnTo>
                  <a:lnTo>
                    <a:pt x="954" y="119"/>
                  </a:lnTo>
                  <a:lnTo>
                    <a:pt x="952" y="125"/>
                  </a:lnTo>
                  <a:lnTo>
                    <a:pt x="952" y="129"/>
                  </a:lnTo>
                  <a:lnTo>
                    <a:pt x="952" y="135"/>
                  </a:lnTo>
                  <a:lnTo>
                    <a:pt x="954" y="138"/>
                  </a:lnTo>
                  <a:lnTo>
                    <a:pt x="956" y="144"/>
                  </a:lnTo>
                  <a:lnTo>
                    <a:pt x="960" y="146"/>
                  </a:lnTo>
                  <a:lnTo>
                    <a:pt x="964" y="150"/>
                  </a:lnTo>
                  <a:lnTo>
                    <a:pt x="977" y="156"/>
                  </a:lnTo>
                  <a:lnTo>
                    <a:pt x="989" y="165"/>
                  </a:lnTo>
                  <a:lnTo>
                    <a:pt x="998" y="177"/>
                  </a:lnTo>
                  <a:lnTo>
                    <a:pt x="1006" y="190"/>
                  </a:lnTo>
                  <a:lnTo>
                    <a:pt x="1010" y="204"/>
                  </a:lnTo>
                  <a:lnTo>
                    <a:pt x="1012" y="219"/>
                  </a:lnTo>
                  <a:lnTo>
                    <a:pt x="1012" y="227"/>
                  </a:lnTo>
                  <a:lnTo>
                    <a:pt x="1010" y="234"/>
                  </a:lnTo>
                  <a:lnTo>
                    <a:pt x="1008" y="233"/>
                  </a:lnTo>
                  <a:lnTo>
                    <a:pt x="1008" y="233"/>
                  </a:lnTo>
                  <a:lnTo>
                    <a:pt x="995" y="225"/>
                  </a:lnTo>
                  <a:lnTo>
                    <a:pt x="983" y="215"/>
                  </a:lnTo>
                  <a:lnTo>
                    <a:pt x="973" y="204"/>
                  </a:lnTo>
                  <a:lnTo>
                    <a:pt x="968" y="192"/>
                  </a:lnTo>
                  <a:lnTo>
                    <a:pt x="964" y="186"/>
                  </a:lnTo>
                  <a:lnTo>
                    <a:pt x="960" y="183"/>
                  </a:lnTo>
                  <a:lnTo>
                    <a:pt x="956" y="181"/>
                  </a:lnTo>
                  <a:lnTo>
                    <a:pt x="952" y="179"/>
                  </a:lnTo>
                  <a:lnTo>
                    <a:pt x="947" y="179"/>
                  </a:lnTo>
                  <a:lnTo>
                    <a:pt x="941" y="179"/>
                  </a:lnTo>
                  <a:lnTo>
                    <a:pt x="937" y="181"/>
                  </a:lnTo>
                  <a:lnTo>
                    <a:pt x="933" y="185"/>
                  </a:lnTo>
                  <a:lnTo>
                    <a:pt x="925" y="192"/>
                  </a:lnTo>
                  <a:lnTo>
                    <a:pt x="918" y="202"/>
                  </a:lnTo>
                  <a:lnTo>
                    <a:pt x="912" y="211"/>
                  </a:lnTo>
                  <a:lnTo>
                    <a:pt x="908" y="221"/>
                  </a:lnTo>
                  <a:lnTo>
                    <a:pt x="902" y="233"/>
                  </a:lnTo>
                  <a:lnTo>
                    <a:pt x="900" y="244"/>
                  </a:lnTo>
                  <a:lnTo>
                    <a:pt x="899" y="256"/>
                  </a:lnTo>
                  <a:lnTo>
                    <a:pt x="899" y="267"/>
                  </a:lnTo>
                  <a:lnTo>
                    <a:pt x="899" y="277"/>
                  </a:lnTo>
                  <a:lnTo>
                    <a:pt x="899" y="284"/>
                  </a:lnTo>
                  <a:lnTo>
                    <a:pt x="891" y="288"/>
                  </a:lnTo>
                  <a:lnTo>
                    <a:pt x="881" y="290"/>
                  </a:lnTo>
                  <a:lnTo>
                    <a:pt x="872" y="296"/>
                  </a:lnTo>
                  <a:lnTo>
                    <a:pt x="862" y="302"/>
                  </a:lnTo>
                  <a:lnTo>
                    <a:pt x="852" y="307"/>
                  </a:lnTo>
                  <a:lnTo>
                    <a:pt x="845" y="315"/>
                  </a:lnTo>
                  <a:lnTo>
                    <a:pt x="835" y="325"/>
                  </a:lnTo>
                  <a:lnTo>
                    <a:pt x="829" y="332"/>
                  </a:lnTo>
                  <a:lnTo>
                    <a:pt x="824" y="342"/>
                  </a:lnTo>
                  <a:lnTo>
                    <a:pt x="818" y="352"/>
                  </a:lnTo>
                  <a:lnTo>
                    <a:pt x="818" y="361"/>
                  </a:lnTo>
                  <a:lnTo>
                    <a:pt x="818" y="369"/>
                  </a:lnTo>
                  <a:lnTo>
                    <a:pt x="824" y="378"/>
                  </a:lnTo>
                  <a:lnTo>
                    <a:pt x="829" y="388"/>
                  </a:lnTo>
                  <a:lnTo>
                    <a:pt x="835" y="398"/>
                  </a:lnTo>
                  <a:lnTo>
                    <a:pt x="843" y="405"/>
                  </a:lnTo>
                  <a:lnTo>
                    <a:pt x="852" y="413"/>
                  </a:lnTo>
                  <a:lnTo>
                    <a:pt x="862" y="421"/>
                  </a:lnTo>
                  <a:lnTo>
                    <a:pt x="872" y="426"/>
                  </a:lnTo>
                  <a:lnTo>
                    <a:pt x="881" y="430"/>
                  </a:lnTo>
                  <a:lnTo>
                    <a:pt x="891" y="434"/>
                  </a:lnTo>
                  <a:lnTo>
                    <a:pt x="899" y="436"/>
                  </a:lnTo>
                  <a:lnTo>
                    <a:pt x="899" y="444"/>
                  </a:lnTo>
                  <a:lnTo>
                    <a:pt x="897" y="453"/>
                  </a:lnTo>
                  <a:lnTo>
                    <a:pt x="899" y="465"/>
                  </a:lnTo>
                  <a:lnTo>
                    <a:pt x="900" y="478"/>
                  </a:lnTo>
                  <a:lnTo>
                    <a:pt x="902" y="488"/>
                  </a:lnTo>
                  <a:lnTo>
                    <a:pt x="906" y="499"/>
                  </a:lnTo>
                  <a:lnTo>
                    <a:pt x="912" y="509"/>
                  </a:lnTo>
                  <a:lnTo>
                    <a:pt x="918" y="519"/>
                  </a:lnTo>
                  <a:lnTo>
                    <a:pt x="925" y="528"/>
                  </a:lnTo>
                  <a:lnTo>
                    <a:pt x="933" y="536"/>
                  </a:lnTo>
                  <a:lnTo>
                    <a:pt x="937" y="540"/>
                  </a:lnTo>
                  <a:lnTo>
                    <a:pt x="941" y="542"/>
                  </a:lnTo>
                  <a:lnTo>
                    <a:pt x="947" y="544"/>
                  </a:lnTo>
                  <a:lnTo>
                    <a:pt x="950" y="542"/>
                  </a:lnTo>
                  <a:lnTo>
                    <a:pt x="956" y="540"/>
                  </a:lnTo>
                  <a:lnTo>
                    <a:pt x="960" y="538"/>
                  </a:lnTo>
                  <a:lnTo>
                    <a:pt x="964" y="534"/>
                  </a:lnTo>
                  <a:lnTo>
                    <a:pt x="968" y="530"/>
                  </a:lnTo>
                  <a:lnTo>
                    <a:pt x="973" y="517"/>
                  </a:lnTo>
                  <a:lnTo>
                    <a:pt x="983" y="505"/>
                  </a:lnTo>
                  <a:lnTo>
                    <a:pt x="995" y="496"/>
                  </a:lnTo>
                  <a:lnTo>
                    <a:pt x="1006" y="488"/>
                  </a:lnTo>
                  <a:lnTo>
                    <a:pt x="1021" y="484"/>
                  </a:lnTo>
                  <a:lnTo>
                    <a:pt x="1035" y="482"/>
                  </a:lnTo>
                  <a:lnTo>
                    <a:pt x="1050" y="484"/>
                  </a:lnTo>
                  <a:lnTo>
                    <a:pt x="1064" y="488"/>
                  </a:lnTo>
                  <a:lnTo>
                    <a:pt x="1073" y="492"/>
                  </a:lnTo>
                  <a:lnTo>
                    <a:pt x="1081" y="498"/>
                  </a:lnTo>
                  <a:lnTo>
                    <a:pt x="1081" y="498"/>
                  </a:lnTo>
                  <a:lnTo>
                    <a:pt x="1079" y="499"/>
                  </a:lnTo>
                  <a:lnTo>
                    <a:pt x="1064" y="521"/>
                  </a:lnTo>
                  <a:lnTo>
                    <a:pt x="1046" y="538"/>
                  </a:lnTo>
                  <a:lnTo>
                    <a:pt x="1027" y="555"/>
                  </a:lnTo>
                  <a:lnTo>
                    <a:pt x="1004" y="569"/>
                  </a:lnTo>
                  <a:lnTo>
                    <a:pt x="981" y="578"/>
                  </a:lnTo>
                  <a:lnTo>
                    <a:pt x="958" y="586"/>
                  </a:lnTo>
                  <a:lnTo>
                    <a:pt x="933" y="592"/>
                  </a:lnTo>
                  <a:lnTo>
                    <a:pt x="906" y="592"/>
                  </a:lnTo>
                  <a:lnTo>
                    <a:pt x="891" y="592"/>
                  </a:lnTo>
                  <a:lnTo>
                    <a:pt x="877" y="590"/>
                  </a:lnTo>
                  <a:lnTo>
                    <a:pt x="862" y="588"/>
                  </a:lnTo>
                  <a:lnTo>
                    <a:pt x="849" y="584"/>
                  </a:lnTo>
                  <a:lnTo>
                    <a:pt x="835" y="580"/>
                  </a:lnTo>
                  <a:lnTo>
                    <a:pt x="822" y="574"/>
                  </a:lnTo>
                  <a:lnTo>
                    <a:pt x="808" y="567"/>
                  </a:lnTo>
                  <a:lnTo>
                    <a:pt x="795" y="561"/>
                  </a:lnTo>
                  <a:lnTo>
                    <a:pt x="783" y="551"/>
                  </a:lnTo>
                  <a:lnTo>
                    <a:pt x="772" y="544"/>
                  </a:lnTo>
                  <a:lnTo>
                    <a:pt x="762" y="534"/>
                  </a:lnTo>
                  <a:lnTo>
                    <a:pt x="751" y="522"/>
                  </a:lnTo>
                  <a:lnTo>
                    <a:pt x="741" y="511"/>
                  </a:lnTo>
                  <a:lnTo>
                    <a:pt x="733" y="499"/>
                  </a:lnTo>
                  <a:lnTo>
                    <a:pt x="726" y="486"/>
                  </a:lnTo>
                  <a:lnTo>
                    <a:pt x="718" y="473"/>
                  </a:lnTo>
                  <a:lnTo>
                    <a:pt x="716" y="469"/>
                  </a:lnTo>
                  <a:lnTo>
                    <a:pt x="710" y="465"/>
                  </a:lnTo>
                  <a:lnTo>
                    <a:pt x="707" y="463"/>
                  </a:lnTo>
                  <a:lnTo>
                    <a:pt x="699" y="461"/>
                  </a:lnTo>
                  <a:lnTo>
                    <a:pt x="676" y="461"/>
                  </a:lnTo>
                  <a:lnTo>
                    <a:pt x="670" y="463"/>
                  </a:lnTo>
                  <a:lnTo>
                    <a:pt x="664" y="465"/>
                  </a:lnTo>
                  <a:lnTo>
                    <a:pt x="658" y="469"/>
                  </a:lnTo>
                  <a:lnTo>
                    <a:pt x="657" y="473"/>
                  </a:lnTo>
                  <a:lnTo>
                    <a:pt x="649" y="486"/>
                  </a:lnTo>
                  <a:lnTo>
                    <a:pt x="641" y="499"/>
                  </a:lnTo>
                  <a:lnTo>
                    <a:pt x="634" y="511"/>
                  </a:lnTo>
                  <a:lnTo>
                    <a:pt x="624" y="522"/>
                  </a:lnTo>
                  <a:lnTo>
                    <a:pt x="614" y="534"/>
                  </a:lnTo>
                  <a:lnTo>
                    <a:pt x="603" y="544"/>
                  </a:lnTo>
                  <a:lnTo>
                    <a:pt x="591" y="551"/>
                  </a:lnTo>
                  <a:lnTo>
                    <a:pt x="580" y="561"/>
                  </a:lnTo>
                  <a:lnTo>
                    <a:pt x="568" y="567"/>
                  </a:lnTo>
                  <a:lnTo>
                    <a:pt x="555" y="574"/>
                  </a:lnTo>
                  <a:lnTo>
                    <a:pt x="541" y="580"/>
                  </a:lnTo>
                  <a:lnTo>
                    <a:pt x="528" y="584"/>
                  </a:lnTo>
                  <a:lnTo>
                    <a:pt x="513" y="588"/>
                  </a:lnTo>
                  <a:lnTo>
                    <a:pt x="499" y="590"/>
                  </a:lnTo>
                  <a:lnTo>
                    <a:pt x="484" y="592"/>
                  </a:lnTo>
                  <a:lnTo>
                    <a:pt x="468" y="592"/>
                  </a:lnTo>
                  <a:lnTo>
                    <a:pt x="445" y="592"/>
                  </a:lnTo>
                  <a:lnTo>
                    <a:pt x="422" y="588"/>
                  </a:lnTo>
                  <a:lnTo>
                    <a:pt x="401" y="582"/>
                  </a:lnTo>
                  <a:lnTo>
                    <a:pt x="380" y="572"/>
                  </a:lnTo>
                  <a:lnTo>
                    <a:pt x="359" y="561"/>
                  </a:lnTo>
                  <a:lnTo>
                    <a:pt x="342" y="549"/>
                  </a:lnTo>
                  <a:lnTo>
                    <a:pt x="324" y="534"/>
                  </a:lnTo>
                  <a:lnTo>
                    <a:pt x="309" y="517"/>
                  </a:lnTo>
                  <a:lnTo>
                    <a:pt x="309" y="517"/>
                  </a:lnTo>
                  <a:lnTo>
                    <a:pt x="311" y="517"/>
                  </a:lnTo>
                  <a:lnTo>
                    <a:pt x="324" y="511"/>
                  </a:lnTo>
                  <a:lnTo>
                    <a:pt x="340" y="509"/>
                  </a:lnTo>
                  <a:lnTo>
                    <a:pt x="355" y="511"/>
                  </a:lnTo>
                  <a:lnTo>
                    <a:pt x="369" y="517"/>
                  </a:lnTo>
                  <a:lnTo>
                    <a:pt x="382" y="522"/>
                  </a:lnTo>
                  <a:lnTo>
                    <a:pt x="393" y="532"/>
                  </a:lnTo>
                  <a:lnTo>
                    <a:pt x="403" y="544"/>
                  </a:lnTo>
                  <a:lnTo>
                    <a:pt x="409" y="557"/>
                  </a:lnTo>
                  <a:lnTo>
                    <a:pt x="411" y="561"/>
                  </a:lnTo>
                  <a:lnTo>
                    <a:pt x="415" y="565"/>
                  </a:lnTo>
                  <a:lnTo>
                    <a:pt x="420" y="567"/>
                  </a:lnTo>
                  <a:lnTo>
                    <a:pt x="424" y="569"/>
                  </a:lnTo>
                  <a:lnTo>
                    <a:pt x="430" y="569"/>
                  </a:lnTo>
                  <a:lnTo>
                    <a:pt x="434" y="569"/>
                  </a:lnTo>
                  <a:lnTo>
                    <a:pt x="440" y="567"/>
                  </a:lnTo>
                  <a:lnTo>
                    <a:pt x="443" y="563"/>
                  </a:lnTo>
                  <a:lnTo>
                    <a:pt x="457" y="546"/>
                  </a:lnTo>
                  <a:lnTo>
                    <a:pt x="468" y="526"/>
                  </a:lnTo>
                  <a:lnTo>
                    <a:pt x="472" y="515"/>
                  </a:lnTo>
                  <a:lnTo>
                    <a:pt x="476" y="503"/>
                  </a:lnTo>
                  <a:lnTo>
                    <a:pt x="476" y="492"/>
                  </a:lnTo>
                  <a:lnTo>
                    <a:pt x="478" y="480"/>
                  </a:lnTo>
                  <a:lnTo>
                    <a:pt x="478" y="471"/>
                  </a:lnTo>
                  <a:lnTo>
                    <a:pt x="476" y="463"/>
                  </a:lnTo>
                  <a:lnTo>
                    <a:pt x="486" y="461"/>
                  </a:lnTo>
                  <a:lnTo>
                    <a:pt x="493" y="457"/>
                  </a:lnTo>
                  <a:lnTo>
                    <a:pt x="503" y="451"/>
                  </a:lnTo>
                  <a:lnTo>
                    <a:pt x="514" y="448"/>
                  </a:lnTo>
                  <a:lnTo>
                    <a:pt x="522" y="440"/>
                  </a:lnTo>
                  <a:lnTo>
                    <a:pt x="532" y="432"/>
                  </a:lnTo>
                  <a:lnTo>
                    <a:pt x="539" y="425"/>
                  </a:lnTo>
                  <a:lnTo>
                    <a:pt x="545" y="415"/>
                  </a:lnTo>
                  <a:lnTo>
                    <a:pt x="551" y="405"/>
                  </a:lnTo>
                  <a:lnTo>
                    <a:pt x="557" y="396"/>
                  </a:lnTo>
                  <a:lnTo>
                    <a:pt x="559" y="388"/>
                  </a:lnTo>
                  <a:lnTo>
                    <a:pt x="557" y="378"/>
                  </a:lnTo>
                  <a:lnTo>
                    <a:pt x="545" y="359"/>
                  </a:lnTo>
                  <a:lnTo>
                    <a:pt x="532" y="342"/>
                  </a:lnTo>
                  <a:lnTo>
                    <a:pt x="522" y="334"/>
                  </a:lnTo>
                  <a:lnTo>
                    <a:pt x="513" y="329"/>
                  </a:lnTo>
                  <a:lnTo>
                    <a:pt x="503" y="323"/>
                  </a:lnTo>
                  <a:lnTo>
                    <a:pt x="493" y="317"/>
                  </a:lnTo>
                  <a:lnTo>
                    <a:pt x="486" y="315"/>
                  </a:lnTo>
                  <a:lnTo>
                    <a:pt x="476" y="311"/>
                  </a:lnTo>
                  <a:lnTo>
                    <a:pt x="476" y="304"/>
                  </a:lnTo>
                  <a:lnTo>
                    <a:pt x="478" y="294"/>
                  </a:lnTo>
                  <a:lnTo>
                    <a:pt x="476" y="282"/>
                  </a:lnTo>
                  <a:lnTo>
                    <a:pt x="474" y="271"/>
                  </a:lnTo>
                  <a:lnTo>
                    <a:pt x="472" y="259"/>
                  </a:lnTo>
                  <a:lnTo>
                    <a:pt x="468" y="248"/>
                  </a:lnTo>
                  <a:lnTo>
                    <a:pt x="463" y="238"/>
                  </a:lnTo>
                  <a:lnTo>
                    <a:pt x="457" y="229"/>
                  </a:lnTo>
                  <a:lnTo>
                    <a:pt x="449" y="219"/>
                  </a:lnTo>
                  <a:lnTo>
                    <a:pt x="441" y="211"/>
                  </a:lnTo>
                  <a:lnTo>
                    <a:pt x="438" y="208"/>
                  </a:lnTo>
                  <a:lnTo>
                    <a:pt x="434" y="206"/>
                  </a:lnTo>
                  <a:lnTo>
                    <a:pt x="428" y="206"/>
                  </a:lnTo>
                  <a:lnTo>
                    <a:pt x="424" y="206"/>
                  </a:lnTo>
                  <a:lnTo>
                    <a:pt x="418" y="208"/>
                  </a:lnTo>
                  <a:lnTo>
                    <a:pt x="415" y="209"/>
                  </a:lnTo>
                  <a:lnTo>
                    <a:pt x="411" y="213"/>
                  </a:lnTo>
                  <a:lnTo>
                    <a:pt x="409" y="219"/>
                  </a:lnTo>
                  <a:lnTo>
                    <a:pt x="401" y="231"/>
                  </a:lnTo>
                  <a:lnTo>
                    <a:pt x="392" y="242"/>
                  </a:lnTo>
                  <a:lnTo>
                    <a:pt x="380" y="252"/>
                  </a:lnTo>
                  <a:lnTo>
                    <a:pt x="369" y="259"/>
                  </a:lnTo>
                  <a:lnTo>
                    <a:pt x="353" y="263"/>
                  </a:lnTo>
                  <a:lnTo>
                    <a:pt x="338" y="265"/>
                  </a:lnTo>
                  <a:lnTo>
                    <a:pt x="322" y="263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07" y="257"/>
                  </a:lnTo>
                  <a:lnTo>
                    <a:pt x="311" y="256"/>
                  </a:lnTo>
                  <a:lnTo>
                    <a:pt x="313" y="252"/>
                  </a:lnTo>
                  <a:lnTo>
                    <a:pt x="326" y="242"/>
                  </a:lnTo>
                  <a:lnTo>
                    <a:pt x="338" y="234"/>
                  </a:lnTo>
                  <a:lnTo>
                    <a:pt x="344" y="234"/>
                  </a:lnTo>
                  <a:lnTo>
                    <a:pt x="349" y="231"/>
                  </a:lnTo>
                  <a:lnTo>
                    <a:pt x="355" y="227"/>
                  </a:lnTo>
                  <a:lnTo>
                    <a:pt x="357" y="221"/>
                  </a:lnTo>
                  <a:lnTo>
                    <a:pt x="359" y="215"/>
                  </a:lnTo>
                  <a:lnTo>
                    <a:pt x="359" y="204"/>
                  </a:lnTo>
                  <a:lnTo>
                    <a:pt x="357" y="192"/>
                  </a:lnTo>
                  <a:lnTo>
                    <a:pt x="355" y="181"/>
                  </a:lnTo>
                  <a:lnTo>
                    <a:pt x="351" y="169"/>
                  </a:lnTo>
                  <a:lnTo>
                    <a:pt x="347" y="158"/>
                  </a:lnTo>
                  <a:lnTo>
                    <a:pt x="342" y="148"/>
                  </a:lnTo>
                  <a:lnTo>
                    <a:pt x="334" y="138"/>
                  </a:lnTo>
                  <a:lnTo>
                    <a:pt x="326" y="131"/>
                  </a:lnTo>
                  <a:lnTo>
                    <a:pt x="315" y="119"/>
                  </a:lnTo>
                  <a:lnTo>
                    <a:pt x="303" y="112"/>
                  </a:lnTo>
                  <a:lnTo>
                    <a:pt x="290" y="104"/>
                  </a:lnTo>
                  <a:lnTo>
                    <a:pt x="276" y="100"/>
                  </a:lnTo>
                  <a:lnTo>
                    <a:pt x="261" y="96"/>
                  </a:lnTo>
                  <a:lnTo>
                    <a:pt x="248" y="94"/>
                  </a:lnTo>
                  <a:lnTo>
                    <a:pt x="232" y="94"/>
                  </a:lnTo>
                  <a:lnTo>
                    <a:pt x="219" y="96"/>
                  </a:lnTo>
                  <a:lnTo>
                    <a:pt x="209" y="83"/>
                  </a:lnTo>
                  <a:lnTo>
                    <a:pt x="200" y="71"/>
                  </a:lnTo>
                  <a:lnTo>
                    <a:pt x="188" y="62"/>
                  </a:lnTo>
                  <a:lnTo>
                    <a:pt x="176" y="54"/>
                  </a:lnTo>
                  <a:lnTo>
                    <a:pt x="163" y="46"/>
                  </a:lnTo>
                  <a:lnTo>
                    <a:pt x="148" y="41"/>
                  </a:lnTo>
                  <a:lnTo>
                    <a:pt x="132" y="39"/>
                  </a:lnTo>
                  <a:lnTo>
                    <a:pt x="117" y="37"/>
                  </a:lnTo>
                  <a:lnTo>
                    <a:pt x="105" y="37"/>
                  </a:lnTo>
                  <a:lnTo>
                    <a:pt x="94" y="39"/>
                  </a:lnTo>
                  <a:lnTo>
                    <a:pt x="82" y="42"/>
                  </a:lnTo>
                  <a:lnTo>
                    <a:pt x="71" y="46"/>
                  </a:lnTo>
                  <a:lnTo>
                    <a:pt x="61" y="50"/>
                  </a:lnTo>
                  <a:lnTo>
                    <a:pt x="52" y="58"/>
                  </a:lnTo>
                  <a:lnTo>
                    <a:pt x="42" y="64"/>
                  </a:lnTo>
                  <a:lnTo>
                    <a:pt x="34" y="71"/>
                  </a:lnTo>
                  <a:lnTo>
                    <a:pt x="27" y="79"/>
                  </a:lnTo>
                  <a:lnTo>
                    <a:pt x="21" y="89"/>
                  </a:lnTo>
                  <a:lnTo>
                    <a:pt x="15" y="98"/>
                  </a:lnTo>
                  <a:lnTo>
                    <a:pt x="9" y="108"/>
                  </a:lnTo>
                  <a:lnTo>
                    <a:pt x="6" y="119"/>
                  </a:lnTo>
                  <a:lnTo>
                    <a:pt x="4" y="131"/>
                  </a:lnTo>
                  <a:lnTo>
                    <a:pt x="2" y="142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3" y="173"/>
                  </a:lnTo>
                  <a:lnTo>
                    <a:pt x="21" y="173"/>
                  </a:lnTo>
                  <a:lnTo>
                    <a:pt x="36" y="175"/>
                  </a:lnTo>
                  <a:lnTo>
                    <a:pt x="50" y="181"/>
                  </a:lnTo>
                  <a:lnTo>
                    <a:pt x="63" y="186"/>
                  </a:lnTo>
                  <a:lnTo>
                    <a:pt x="73" y="196"/>
                  </a:lnTo>
                  <a:lnTo>
                    <a:pt x="82" y="206"/>
                  </a:lnTo>
                  <a:lnTo>
                    <a:pt x="90" y="219"/>
                  </a:lnTo>
                  <a:lnTo>
                    <a:pt x="94" y="233"/>
                  </a:lnTo>
                  <a:lnTo>
                    <a:pt x="96" y="248"/>
                  </a:lnTo>
                  <a:lnTo>
                    <a:pt x="96" y="263"/>
                  </a:lnTo>
                  <a:lnTo>
                    <a:pt x="100" y="277"/>
                  </a:lnTo>
                  <a:lnTo>
                    <a:pt x="103" y="290"/>
                  </a:lnTo>
                  <a:lnTo>
                    <a:pt x="109" y="304"/>
                  </a:lnTo>
                  <a:lnTo>
                    <a:pt x="117" y="315"/>
                  </a:lnTo>
                  <a:lnTo>
                    <a:pt x="127" y="327"/>
                  </a:lnTo>
                  <a:lnTo>
                    <a:pt x="136" y="336"/>
                  </a:lnTo>
                  <a:lnTo>
                    <a:pt x="150" y="346"/>
                  </a:lnTo>
                  <a:lnTo>
                    <a:pt x="153" y="353"/>
                  </a:lnTo>
                  <a:lnTo>
                    <a:pt x="157" y="344"/>
                  </a:lnTo>
                  <a:lnTo>
                    <a:pt x="165" y="334"/>
                  </a:lnTo>
                  <a:lnTo>
                    <a:pt x="171" y="325"/>
                  </a:lnTo>
                  <a:lnTo>
                    <a:pt x="180" y="317"/>
                  </a:lnTo>
                  <a:lnTo>
                    <a:pt x="176" y="315"/>
                  </a:lnTo>
                  <a:lnTo>
                    <a:pt x="175" y="313"/>
                  </a:lnTo>
                  <a:lnTo>
                    <a:pt x="167" y="307"/>
                  </a:lnTo>
                  <a:lnTo>
                    <a:pt x="159" y="300"/>
                  </a:lnTo>
                  <a:lnTo>
                    <a:pt x="153" y="294"/>
                  </a:lnTo>
                  <a:lnTo>
                    <a:pt x="148" y="284"/>
                  </a:lnTo>
                  <a:lnTo>
                    <a:pt x="144" y="277"/>
                  </a:lnTo>
                  <a:lnTo>
                    <a:pt x="140" y="267"/>
                  </a:lnTo>
                  <a:lnTo>
                    <a:pt x="138" y="257"/>
                  </a:lnTo>
                  <a:lnTo>
                    <a:pt x="138" y="248"/>
                  </a:lnTo>
                  <a:lnTo>
                    <a:pt x="136" y="227"/>
                  </a:lnTo>
                  <a:lnTo>
                    <a:pt x="130" y="208"/>
                  </a:lnTo>
                  <a:lnTo>
                    <a:pt x="123" y="190"/>
                  </a:lnTo>
                  <a:lnTo>
                    <a:pt x="111" y="175"/>
                  </a:lnTo>
                  <a:lnTo>
                    <a:pt x="98" y="160"/>
                  </a:lnTo>
                  <a:lnTo>
                    <a:pt x="80" y="150"/>
                  </a:lnTo>
                  <a:lnTo>
                    <a:pt x="63" y="140"/>
                  </a:lnTo>
                  <a:lnTo>
                    <a:pt x="44" y="135"/>
                  </a:lnTo>
                  <a:lnTo>
                    <a:pt x="48" y="123"/>
                  </a:lnTo>
                  <a:lnTo>
                    <a:pt x="54" y="112"/>
                  </a:lnTo>
                  <a:lnTo>
                    <a:pt x="61" y="102"/>
                  </a:lnTo>
                  <a:lnTo>
                    <a:pt x="71" y="94"/>
                  </a:lnTo>
                  <a:lnTo>
                    <a:pt x="80" y="89"/>
                  </a:lnTo>
                  <a:lnTo>
                    <a:pt x="92" y="83"/>
                  </a:lnTo>
                  <a:lnTo>
                    <a:pt x="103" y="79"/>
                  </a:lnTo>
                  <a:lnTo>
                    <a:pt x="117" y="79"/>
                  </a:lnTo>
                  <a:lnTo>
                    <a:pt x="128" y="79"/>
                  </a:lnTo>
                  <a:lnTo>
                    <a:pt x="140" y="83"/>
                  </a:lnTo>
                  <a:lnTo>
                    <a:pt x="150" y="87"/>
                  </a:lnTo>
                  <a:lnTo>
                    <a:pt x="159" y="92"/>
                  </a:lnTo>
                  <a:lnTo>
                    <a:pt x="169" y="100"/>
                  </a:lnTo>
                  <a:lnTo>
                    <a:pt x="176" y="108"/>
                  </a:lnTo>
                  <a:lnTo>
                    <a:pt x="182" y="117"/>
                  </a:lnTo>
                  <a:lnTo>
                    <a:pt x="186" y="129"/>
                  </a:lnTo>
                  <a:lnTo>
                    <a:pt x="192" y="137"/>
                  </a:lnTo>
                  <a:lnTo>
                    <a:pt x="198" y="140"/>
                  </a:lnTo>
                  <a:lnTo>
                    <a:pt x="205" y="142"/>
                  </a:lnTo>
                  <a:lnTo>
                    <a:pt x="215" y="140"/>
                  </a:lnTo>
                  <a:lnTo>
                    <a:pt x="224" y="138"/>
                  </a:lnTo>
                  <a:lnTo>
                    <a:pt x="236" y="137"/>
                  </a:lnTo>
                  <a:lnTo>
                    <a:pt x="246" y="137"/>
                  </a:lnTo>
                  <a:lnTo>
                    <a:pt x="257" y="137"/>
                  </a:lnTo>
                  <a:lnTo>
                    <a:pt x="269" y="140"/>
                  </a:lnTo>
                  <a:lnTo>
                    <a:pt x="278" y="144"/>
                  </a:lnTo>
                  <a:lnTo>
                    <a:pt x="288" y="152"/>
                  </a:lnTo>
                  <a:lnTo>
                    <a:pt x="297" y="160"/>
                  </a:lnTo>
                  <a:lnTo>
                    <a:pt x="303" y="167"/>
                  </a:lnTo>
                  <a:lnTo>
                    <a:pt x="309" y="177"/>
                  </a:lnTo>
                  <a:lnTo>
                    <a:pt x="315" y="188"/>
                  </a:lnTo>
                  <a:lnTo>
                    <a:pt x="317" y="200"/>
                  </a:lnTo>
                  <a:lnTo>
                    <a:pt x="299" y="209"/>
                  </a:lnTo>
                  <a:lnTo>
                    <a:pt x="286" y="221"/>
                  </a:lnTo>
                  <a:lnTo>
                    <a:pt x="276" y="229"/>
                  </a:lnTo>
                  <a:lnTo>
                    <a:pt x="271" y="236"/>
                  </a:lnTo>
                  <a:lnTo>
                    <a:pt x="265" y="246"/>
                  </a:lnTo>
                  <a:lnTo>
                    <a:pt x="259" y="256"/>
                  </a:lnTo>
                  <a:lnTo>
                    <a:pt x="257" y="261"/>
                  </a:lnTo>
                  <a:lnTo>
                    <a:pt x="257" y="269"/>
                  </a:lnTo>
                  <a:lnTo>
                    <a:pt x="261" y="275"/>
                  </a:lnTo>
                  <a:lnTo>
                    <a:pt x="265" y="281"/>
                  </a:lnTo>
                  <a:lnTo>
                    <a:pt x="278" y="290"/>
                  </a:lnTo>
                  <a:lnTo>
                    <a:pt x="294" y="298"/>
                  </a:lnTo>
                  <a:lnTo>
                    <a:pt x="303" y="302"/>
                  </a:lnTo>
                  <a:lnTo>
                    <a:pt x="315" y="304"/>
                  </a:lnTo>
                  <a:lnTo>
                    <a:pt x="326" y="305"/>
                  </a:lnTo>
                  <a:lnTo>
                    <a:pt x="340" y="307"/>
                  </a:lnTo>
                  <a:lnTo>
                    <a:pt x="351" y="305"/>
                  </a:lnTo>
                  <a:lnTo>
                    <a:pt x="363" y="304"/>
                  </a:lnTo>
                  <a:lnTo>
                    <a:pt x="372" y="302"/>
                  </a:lnTo>
                  <a:lnTo>
                    <a:pt x="384" y="298"/>
                  </a:lnTo>
                  <a:lnTo>
                    <a:pt x="395" y="292"/>
                  </a:lnTo>
                  <a:lnTo>
                    <a:pt x="405" y="286"/>
                  </a:lnTo>
                  <a:lnTo>
                    <a:pt x="413" y="281"/>
                  </a:lnTo>
                  <a:lnTo>
                    <a:pt x="422" y="273"/>
                  </a:lnTo>
                  <a:lnTo>
                    <a:pt x="426" y="269"/>
                  </a:lnTo>
                  <a:lnTo>
                    <a:pt x="430" y="263"/>
                  </a:lnTo>
                  <a:lnTo>
                    <a:pt x="430" y="265"/>
                  </a:lnTo>
                  <a:lnTo>
                    <a:pt x="434" y="279"/>
                  </a:lnTo>
                  <a:lnTo>
                    <a:pt x="436" y="294"/>
                  </a:lnTo>
                  <a:lnTo>
                    <a:pt x="434" y="307"/>
                  </a:lnTo>
                  <a:lnTo>
                    <a:pt x="430" y="323"/>
                  </a:lnTo>
                  <a:lnTo>
                    <a:pt x="428" y="327"/>
                  </a:lnTo>
                  <a:lnTo>
                    <a:pt x="428" y="332"/>
                  </a:lnTo>
                  <a:lnTo>
                    <a:pt x="430" y="336"/>
                  </a:lnTo>
                  <a:lnTo>
                    <a:pt x="432" y="342"/>
                  </a:lnTo>
                  <a:lnTo>
                    <a:pt x="436" y="346"/>
                  </a:lnTo>
                  <a:lnTo>
                    <a:pt x="441" y="348"/>
                  </a:lnTo>
                  <a:lnTo>
                    <a:pt x="447" y="350"/>
                  </a:lnTo>
                  <a:lnTo>
                    <a:pt x="453" y="352"/>
                  </a:lnTo>
                  <a:lnTo>
                    <a:pt x="465" y="353"/>
                  </a:lnTo>
                  <a:lnTo>
                    <a:pt x="478" y="355"/>
                  </a:lnTo>
                  <a:lnTo>
                    <a:pt x="489" y="363"/>
                  </a:lnTo>
                  <a:lnTo>
                    <a:pt x="503" y="373"/>
                  </a:lnTo>
                  <a:lnTo>
                    <a:pt x="509" y="380"/>
                  </a:lnTo>
                  <a:lnTo>
                    <a:pt x="514" y="388"/>
                  </a:lnTo>
                  <a:lnTo>
                    <a:pt x="509" y="396"/>
                  </a:lnTo>
                  <a:lnTo>
                    <a:pt x="503" y="403"/>
                  </a:lnTo>
                  <a:lnTo>
                    <a:pt x="491" y="411"/>
                  </a:lnTo>
                  <a:lnTo>
                    <a:pt x="478" y="419"/>
                  </a:lnTo>
                  <a:lnTo>
                    <a:pt x="465" y="421"/>
                  </a:lnTo>
                  <a:lnTo>
                    <a:pt x="453" y="423"/>
                  </a:lnTo>
                  <a:lnTo>
                    <a:pt x="447" y="425"/>
                  </a:lnTo>
                  <a:lnTo>
                    <a:pt x="441" y="426"/>
                  </a:lnTo>
                  <a:lnTo>
                    <a:pt x="436" y="428"/>
                  </a:lnTo>
                  <a:lnTo>
                    <a:pt x="434" y="434"/>
                  </a:lnTo>
                  <a:lnTo>
                    <a:pt x="430" y="438"/>
                  </a:lnTo>
                  <a:lnTo>
                    <a:pt x="430" y="442"/>
                  </a:lnTo>
                  <a:lnTo>
                    <a:pt x="430" y="448"/>
                  </a:lnTo>
                  <a:lnTo>
                    <a:pt x="430" y="453"/>
                  </a:lnTo>
                  <a:lnTo>
                    <a:pt x="434" y="467"/>
                  </a:lnTo>
                  <a:lnTo>
                    <a:pt x="436" y="480"/>
                  </a:lnTo>
                  <a:lnTo>
                    <a:pt x="434" y="496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26" y="507"/>
                  </a:lnTo>
                  <a:lnTo>
                    <a:pt x="422" y="503"/>
                  </a:lnTo>
                  <a:lnTo>
                    <a:pt x="415" y="496"/>
                  </a:lnTo>
                  <a:lnTo>
                    <a:pt x="405" y="488"/>
                  </a:lnTo>
                  <a:lnTo>
                    <a:pt x="395" y="482"/>
                  </a:lnTo>
                  <a:lnTo>
                    <a:pt x="384" y="476"/>
                  </a:lnTo>
                  <a:lnTo>
                    <a:pt x="374" y="473"/>
                  </a:lnTo>
                  <a:lnTo>
                    <a:pt x="363" y="471"/>
                  </a:lnTo>
                  <a:lnTo>
                    <a:pt x="351" y="469"/>
                  </a:lnTo>
                  <a:lnTo>
                    <a:pt x="340" y="469"/>
                  </a:lnTo>
                  <a:lnTo>
                    <a:pt x="328" y="469"/>
                  </a:lnTo>
                  <a:lnTo>
                    <a:pt x="317" y="471"/>
                  </a:lnTo>
                  <a:lnTo>
                    <a:pt x="305" y="473"/>
                  </a:lnTo>
                  <a:lnTo>
                    <a:pt x="294" y="478"/>
                  </a:lnTo>
                  <a:lnTo>
                    <a:pt x="278" y="486"/>
                  </a:lnTo>
                  <a:lnTo>
                    <a:pt x="265" y="496"/>
                  </a:lnTo>
                  <a:lnTo>
                    <a:pt x="263" y="498"/>
                  </a:lnTo>
                  <a:lnTo>
                    <a:pt x="261" y="499"/>
                  </a:lnTo>
                  <a:lnTo>
                    <a:pt x="261" y="494"/>
                  </a:lnTo>
                  <a:lnTo>
                    <a:pt x="261" y="488"/>
                  </a:lnTo>
                  <a:lnTo>
                    <a:pt x="261" y="484"/>
                  </a:lnTo>
                  <a:lnTo>
                    <a:pt x="261" y="480"/>
                  </a:lnTo>
                  <a:lnTo>
                    <a:pt x="251" y="482"/>
                  </a:lnTo>
                  <a:lnTo>
                    <a:pt x="242" y="484"/>
                  </a:lnTo>
                  <a:lnTo>
                    <a:pt x="228" y="482"/>
                  </a:lnTo>
                  <a:lnTo>
                    <a:pt x="217" y="478"/>
                  </a:lnTo>
                  <a:lnTo>
                    <a:pt x="221" y="488"/>
                  </a:lnTo>
                  <a:lnTo>
                    <a:pt x="219" y="507"/>
                  </a:lnTo>
                  <a:lnTo>
                    <a:pt x="219" y="526"/>
                  </a:lnTo>
                  <a:lnTo>
                    <a:pt x="221" y="546"/>
                  </a:lnTo>
                  <a:lnTo>
                    <a:pt x="224" y="565"/>
                  </a:lnTo>
                  <a:lnTo>
                    <a:pt x="228" y="584"/>
                  </a:lnTo>
                  <a:lnTo>
                    <a:pt x="234" y="603"/>
                  </a:lnTo>
                  <a:lnTo>
                    <a:pt x="242" y="620"/>
                  </a:lnTo>
                  <a:lnTo>
                    <a:pt x="249" y="638"/>
                  </a:lnTo>
                  <a:lnTo>
                    <a:pt x="242" y="647"/>
                  </a:lnTo>
                  <a:lnTo>
                    <a:pt x="236" y="659"/>
                  </a:lnTo>
                  <a:lnTo>
                    <a:pt x="232" y="670"/>
                  </a:lnTo>
                  <a:lnTo>
                    <a:pt x="230" y="682"/>
                  </a:lnTo>
                  <a:lnTo>
                    <a:pt x="230" y="693"/>
                  </a:lnTo>
                  <a:lnTo>
                    <a:pt x="234" y="701"/>
                  </a:lnTo>
                  <a:lnTo>
                    <a:pt x="238" y="711"/>
                  </a:lnTo>
                  <a:lnTo>
                    <a:pt x="242" y="718"/>
                  </a:lnTo>
                  <a:lnTo>
                    <a:pt x="236" y="726"/>
                  </a:lnTo>
                  <a:lnTo>
                    <a:pt x="228" y="736"/>
                  </a:lnTo>
                  <a:lnTo>
                    <a:pt x="223" y="745"/>
                  </a:lnTo>
                  <a:lnTo>
                    <a:pt x="219" y="755"/>
                  </a:lnTo>
                  <a:lnTo>
                    <a:pt x="215" y="764"/>
                  </a:lnTo>
                  <a:lnTo>
                    <a:pt x="211" y="776"/>
                  </a:lnTo>
                  <a:lnTo>
                    <a:pt x="209" y="787"/>
                  </a:lnTo>
                  <a:lnTo>
                    <a:pt x="209" y="799"/>
                  </a:lnTo>
                  <a:lnTo>
                    <a:pt x="209" y="809"/>
                  </a:lnTo>
                  <a:lnTo>
                    <a:pt x="211" y="820"/>
                  </a:lnTo>
                  <a:lnTo>
                    <a:pt x="215" y="832"/>
                  </a:lnTo>
                  <a:lnTo>
                    <a:pt x="219" y="841"/>
                  </a:lnTo>
                  <a:lnTo>
                    <a:pt x="223" y="851"/>
                  </a:lnTo>
                  <a:lnTo>
                    <a:pt x="228" y="860"/>
                  </a:lnTo>
                  <a:lnTo>
                    <a:pt x="236" y="870"/>
                  </a:lnTo>
                  <a:lnTo>
                    <a:pt x="242" y="878"/>
                  </a:lnTo>
                  <a:lnTo>
                    <a:pt x="238" y="885"/>
                  </a:lnTo>
                  <a:lnTo>
                    <a:pt x="234" y="895"/>
                  </a:lnTo>
                  <a:lnTo>
                    <a:pt x="230" y="905"/>
                  </a:lnTo>
                  <a:lnTo>
                    <a:pt x="230" y="914"/>
                  </a:lnTo>
                  <a:lnTo>
                    <a:pt x="230" y="924"/>
                  </a:lnTo>
                  <a:lnTo>
                    <a:pt x="234" y="933"/>
                  </a:lnTo>
                  <a:lnTo>
                    <a:pt x="236" y="941"/>
                  </a:lnTo>
                  <a:lnTo>
                    <a:pt x="242" y="949"/>
                  </a:lnTo>
                  <a:lnTo>
                    <a:pt x="248" y="956"/>
                  </a:lnTo>
                  <a:lnTo>
                    <a:pt x="253" y="962"/>
                  </a:lnTo>
                  <a:lnTo>
                    <a:pt x="261" y="968"/>
                  </a:lnTo>
                  <a:lnTo>
                    <a:pt x="271" y="972"/>
                  </a:lnTo>
                  <a:lnTo>
                    <a:pt x="272" y="972"/>
                  </a:lnTo>
                  <a:lnTo>
                    <a:pt x="276" y="972"/>
                  </a:lnTo>
                  <a:lnTo>
                    <a:pt x="1991" y="972"/>
                  </a:lnTo>
                  <a:lnTo>
                    <a:pt x="1995" y="972"/>
                  </a:lnTo>
                  <a:lnTo>
                    <a:pt x="1999" y="972"/>
                  </a:lnTo>
                  <a:lnTo>
                    <a:pt x="2007" y="968"/>
                  </a:lnTo>
                  <a:lnTo>
                    <a:pt x="2014" y="962"/>
                  </a:lnTo>
                  <a:lnTo>
                    <a:pt x="2022" y="956"/>
                  </a:lnTo>
                  <a:lnTo>
                    <a:pt x="2028" y="949"/>
                  </a:lnTo>
                  <a:lnTo>
                    <a:pt x="2032" y="941"/>
                  </a:lnTo>
                  <a:lnTo>
                    <a:pt x="2035" y="933"/>
                  </a:lnTo>
                  <a:lnTo>
                    <a:pt x="2037" y="924"/>
                  </a:lnTo>
                  <a:lnTo>
                    <a:pt x="2037" y="914"/>
                  </a:lnTo>
                  <a:lnTo>
                    <a:pt x="2037" y="905"/>
                  </a:lnTo>
                  <a:lnTo>
                    <a:pt x="2035" y="895"/>
                  </a:lnTo>
                  <a:lnTo>
                    <a:pt x="2032" y="887"/>
                  </a:lnTo>
                  <a:lnTo>
                    <a:pt x="2026" y="878"/>
                  </a:lnTo>
                  <a:lnTo>
                    <a:pt x="2034" y="870"/>
                  </a:lnTo>
                  <a:lnTo>
                    <a:pt x="2039" y="862"/>
                  </a:lnTo>
                  <a:lnTo>
                    <a:pt x="2045" y="853"/>
                  </a:lnTo>
                  <a:lnTo>
                    <a:pt x="2051" y="841"/>
                  </a:lnTo>
                  <a:lnTo>
                    <a:pt x="2055" y="832"/>
                  </a:lnTo>
                  <a:lnTo>
                    <a:pt x="2057" y="820"/>
                  </a:lnTo>
                  <a:lnTo>
                    <a:pt x="2058" y="810"/>
                  </a:lnTo>
                  <a:lnTo>
                    <a:pt x="2058" y="799"/>
                  </a:lnTo>
                  <a:lnTo>
                    <a:pt x="2058" y="787"/>
                  </a:lnTo>
                  <a:lnTo>
                    <a:pt x="2057" y="776"/>
                  </a:lnTo>
                  <a:lnTo>
                    <a:pt x="2055" y="766"/>
                  </a:lnTo>
                  <a:lnTo>
                    <a:pt x="2051" y="755"/>
                  </a:lnTo>
                  <a:lnTo>
                    <a:pt x="2045" y="745"/>
                  </a:lnTo>
                  <a:lnTo>
                    <a:pt x="2039" y="736"/>
                  </a:lnTo>
                  <a:lnTo>
                    <a:pt x="2034" y="728"/>
                  </a:lnTo>
                  <a:lnTo>
                    <a:pt x="2026" y="718"/>
                  </a:lnTo>
                  <a:lnTo>
                    <a:pt x="2032" y="711"/>
                  </a:lnTo>
                  <a:lnTo>
                    <a:pt x="2035" y="703"/>
                  </a:lnTo>
                  <a:lnTo>
                    <a:pt x="2037" y="693"/>
                  </a:lnTo>
                  <a:lnTo>
                    <a:pt x="2037" y="684"/>
                  </a:lnTo>
                  <a:lnTo>
                    <a:pt x="2037" y="670"/>
                  </a:lnTo>
                  <a:lnTo>
                    <a:pt x="2034" y="659"/>
                  </a:lnTo>
                  <a:lnTo>
                    <a:pt x="2026" y="649"/>
                  </a:lnTo>
                  <a:lnTo>
                    <a:pt x="2018" y="640"/>
                  </a:lnTo>
                  <a:lnTo>
                    <a:pt x="2028" y="620"/>
                  </a:lnTo>
                  <a:lnTo>
                    <a:pt x="2034" y="603"/>
                  </a:lnTo>
                  <a:lnTo>
                    <a:pt x="2039" y="584"/>
                  </a:lnTo>
                  <a:lnTo>
                    <a:pt x="2043" y="565"/>
                  </a:lnTo>
                  <a:lnTo>
                    <a:pt x="2047" y="546"/>
                  </a:lnTo>
                  <a:lnTo>
                    <a:pt x="2049" y="526"/>
                  </a:lnTo>
                  <a:lnTo>
                    <a:pt x="2049" y="507"/>
                  </a:lnTo>
                  <a:lnTo>
                    <a:pt x="2049" y="488"/>
                  </a:lnTo>
                  <a:lnTo>
                    <a:pt x="2053" y="478"/>
                  </a:lnTo>
                  <a:lnTo>
                    <a:pt x="2039" y="482"/>
                  </a:lnTo>
                  <a:lnTo>
                    <a:pt x="2026" y="484"/>
                  </a:lnTo>
                  <a:lnTo>
                    <a:pt x="2016" y="482"/>
                  </a:lnTo>
                  <a:lnTo>
                    <a:pt x="2007" y="480"/>
                  </a:lnTo>
                  <a:lnTo>
                    <a:pt x="2007" y="484"/>
                  </a:lnTo>
                  <a:lnTo>
                    <a:pt x="2007" y="486"/>
                  </a:lnTo>
                  <a:lnTo>
                    <a:pt x="2007" y="494"/>
                  </a:lnTo>
                  <a:lnTo>
                    <a:pt x="2007" y="499"/>
                  </a:lnTo>
                  <a:lnTo>
                    <a:pt x="2005" y="498"/>
                  </a:lnTo>
                  <a:lnTo>
                    <a:pt x="2003" y="496"/>
                  </a:lnTo>
                  <a:lnTo>
                    <a:pt x="1989" y="486"/>
                  </a:lnTo>
                  <a:lnTo>
                    <a:pt x="1974" y="478"/>
                  </a:lnTo>
                  <a:lnTo>
                    <a:pt x="1962" y="473"/>
                  </a:lnTo>
                  <a:lnTo>
                    <a:pt x="1953" y="471"/>
                  </a:lnTo>
                  <a:lnTo>
                    <a:pt x="1941" y="469"/>
                  </a:lnTo>
                  <a:lnTo>
                    <a:pt x="1928" y="469"/>
                  </a:lnTo>
                  <a:lnTo>
                    <a:pt x="1916" y="469"/>
                  </a:lnTo>
                  <a:lnTo>
                    <a:pt x="1905" y="471"/>
                  </a:lnTo>
                  <a:lnTo>
                    <a:pt x="1895" y="473"/>
                  </a:lnTo>
                  <a:lnTo>
                    <a:pt x="1884" y="476"/>
                  </a:lnTo>
                  <a:lnTo>
                    <a:pt x="1872" y="482"/>
                  </a:lnTo>
                  <a:lnTo>
                    <a:pt x="1863" y="488"/>
                  </a:lnTo>
                  <a:lnTo>
                    <a:pt x="1855" y="496"/>
                  </a:lnTo>
                  <a:lnTo>
                    <a:pt x="1845" y="503"/>
                  </a:lnTo>
                  <a:lnTo>
                    <a:pt x="1841" y="507"/>
                  </a:lnTo>
                  <a:lnTo>
                    <a:pt x="1838" y="511"/>
                  </a:lnTo>
                  <a:lnTo>
                    <a:pt x="1838" y="511"/>
                  </a:lnTo>
                  <a:lnTo>
                    <a:pt x="1834" y="496"/>
                  </a:lnTo>
                  <a:lnTo>
                    <a:pt x="1832" y="480"/>
                  </a:lnTo>
                  <a:lnTo>
                    <a:pt x="1834" y="467"/>
                  </a:lnTo>
                  <a:lnTo>
                    <a:pt x="1838" y="453"/>
                  </a:lnTo>
                  <a:lnTo>
                    <a:pt x="1840" y="448"/>
                  </a:lnTo>
                  <a:lnTo>
                    <a:pt x="1840" y="442"/>
                  </a:lnTo>
                  <a:lnTo>
                    <a:pt x="1838" y="438"/>
                  </a:lnTo>
                  <a:lnTo>
                    <a:pt x="1836" y="434"/>
                  </a:lnTo>
                  <a:lnTo>
                    <a:pt x="1832" y="428"/>
                  </a:lnTo>
                  <a:lnTo>
                    <a:pt x="1826" y="426"/>
                  </a:lnTo>
                  <a:lnTo>
                    <a:pt x="1820" y="425"/>
                  </a:lnTo>
                  <a:lnTo>
                    <a:pt x="1815" y="423"/>
                  </a:lnTo>
                  <a:lnTo>
                    <a:pt x="1803" y="421"/>
                  </a:lnTo>
                  <a:lnTo>
                    <a:pt x="1790" y="419"/>
                  </a:lnTo>
                  <a:lnTo>
                    <a:pt x="1778" y="411"/>
                  </a:lnTo>
                  <a:lnTo>
                    <a:pt x="1767" y="403"/>
                  </a:lnTo>
                  <a:lnTo>
                    <a:pt x="1759" y="396"/>
                  </a:lnTo>
                  <a:lnTo>
                    <a:pt x="1753" y="388"/>
                  </a:lnTo>
                  <a:lnTo>
                    <a:pt x="1759" y="380"/>
                  </a:lnTo>
                  <a:lnTo>
                    <a:pt x="1767" y="373"/>
                  </a:lnTo>
                  <a:lnTo>
                    <a:pt x="1778" y="363"/>
                  </a:lnTo>
                  <a:lnTo>
                    <a:pt x="1790" y="355"/>
                  </a:lnTo>
                  <a:lnTo>
                    <a:pt x="1803" y="353"/>
                  </a:lnTo>
                  <a:lnTo>
                    <a:pt x="1817" y="352"/>
                  </a:lnTo>
                  <a:lnTo>
                    <a:pt x="1822" y="350"/>
                  </a:lnTo>
                  <a:lnTo>
                    <a:pt x="1828" y="348"/>
                  </a:lnTo>
                  <a:lnTo>
                    <a:pt x="1832" y="346"/>
                  </a:lnTo>
                  <a:lnTo>
                    <a:pt x="1836" y="342"/>
                  </a:lnTo>
                  <a:lnTo>
                    <a:pt x="1838" y="336"/>
                  </a:lnTo>
                  <a:lnTo>
                    <a:pt x="1840" y="332"/>
                  </a:lnTo>
                  <a:lnTo>
                    <a:pt x="1840" y="327"/>
                  </a:lnTo>
                  <a:lnTo>
                    <a:pt x="1838" y="321"/>
                  </a:lnTo>
                  <a:lnTo>
                    <a:pt x="1834" y="307"/>
                  </a:lnTo>
                  <a:lnTo>
                    <a:pt x="1832" y="294"/>
                  </a:lnTo>
                  <a:lnTo>
                    <a:pt x="1834" y="279"/>
                  </a:lnTo>
                  <a:lnTo>
                    <a:pt x="1840" y="265"/>
                  </a:lnTo>
                  <a:lnTo>
                    <a:pt x="1843" y="269"/>
                  </a:lnTo>
                  <a:lnTo>
                    <a:pt x="1845" y="273"/>
                  </a:lnTo>
                  <a:lnTo>
                    <a:pt x="1855" y="281"/>
                  </a:lnTo>
                  <a:lnTo>
                    <a:pt x="1865" y="286"/>
                  </a:lnTo>
                  <a:lnTo>
                    <a:pt x="1874" y="292"/>
                  </a:lnTo>
                  <a:lnTo>
                    <a:pt x="1884" y="298"/>
                  </a:lnTo>
                  <a:lnTo>
                    <a:pt x="1895" y="302"/>
                  </a:lnTo>
                  <a:lnTo>
                    <a:pt x="1907" y="304"/>
                  </a:lnTo>
                  <a:lnTo>
                    <a:pt x="1918" y="305"/>
                  </a:lnTo>
                  <a:lnTo>
                    <a:pt x="1930" y="305"/>
                  </a:lnTo>
                  <a:lnTo>
                    <a:pt x="1941" y="305"/>
                  </a:lnTo>
                  <a:lnTo>
                    <a:pt x="1953" y="304"/>
                  </a:lnTo>
                  <a:lnTo>
                    <a:pt x="1964" y="302"/>
                  </a:lnTo>
                  <a:lnTo>
                    <a:pt x="1976" y="298"/>
                  </a:lnTo>
                  <a:lnTo>
                    <a:pt x="1989" y="290"/>
                  </a:lnTo>
                  <a:lnTo>
                    <a:pt x="2003" y="281"/>
                  </a:lnTo>
                  <a:lnTo>
                    <a:pt x="2009" y="275"/>
                  </a:lnTo>
                  <a:lnTo>
                    <a:pt x="2010" y="269"/>
                  </a:lnTo>
                  <a:lnTo>
                    <a:pt x="2010" y="263"/>
                  </a:lnTo>
                  <a:lnTo>
                    <a:pt x="2009" y="256"/>
                  </a:lnTo>
                  <a:lnTo>
                    <a:pt x="2003" y="246"/>
                  </a:lnTo>
                  <a:lnTo>
                    <a:pt x="1997" y="236"/>
                  </a:lnTo>
                  <a:lnTo>
                    <a:pt x="1991" y="229"/>
                  </a:lnTo>
                  <a:lnTo>
                    <a:pt x="1982" y="221"/>
                  </a:lnTo>
                  <a:lnTo>
                    <a:pt x="1968" y="209"/>
                  </a:lnTo>
                  <a:lnTo>
                    <a:pt x="1951" y="200"/>
                  </a:lnTo>
                  <a:lnTo>
                    <a:pt x="1953" y="188"/>
                  </a:lnTo>
                  <a:lnTo>
                    <a:pt x="1959" y="179"/>
                  </a:lnTo>
                  <a:lnTo>
                    <a:pt x="1964" y="167"/>
                  </a:lnTo>
                  <a:lnTo>
                    <a:pt x="1972" y="160"/>
                  </a:lnTo>
                  <a:lnTo>
                    <a:pt x="1980" y="152"/>
                  </a:lnTo>
                  <a:lnTo>
                    <a:pt x="1989" y="144"/>
                  </a:lnTo>
                  <a:lnTo>
                    <a:pt x="1999" y="140"/>
                  </a:lnTo>
                  <a:lnTo>
                    <a:pt x="2010" y="137"/>
                  </a:lnTo>
                  <a:lnTo>
                    <a:pt x="2022" y="137"/>
                  </a:lnTo>
                  <a:lnTo>
                    <a:pt x="2032" y="137"/>
                  </a:lnTo>
                  <a:lnTo>
                    <a:pt x="2043" y="138"/>
                  </a:lnTo>
                  <a:lnTo>
                    <a:pt x="2053" y="140"/>
                  </a:lnTo>
                  <a:lnTo>
                    <a:pt x="2062" y="142"/>
                  </a:lnTo>
                  <a:lnTo>
                    <a:pt x="2070" y="140"/>
                  </a:lnTo>
                  <a:lnTo>
                    <a:pt x="2078" y="137"/>
                  </a:lnTo>
                  <a:lnTo>
                    <a:pt x="2082" y="129"/>
                  </a:lnTo>
                  <a:lnTo>
                    <a:pt x="2085" y="117"/>
                  </a:lnTo>
                  <a:lnTo>
                    <a:pt x="2093" y="108"/>
                  </a:lnTo>
                  <a:lnTo>
                    <a:pt x="2099" y="100"/>
                  </a:lnTo>
                  <a:lnTo>
                    <a:pt x="2108" y="92"/>
                  </a:lnTo>
                  <a:lnTo>
                    <a:pt x="2118" y="87"/>
                  </a:lnTo>
                  <a:lnTo>
                    <a:pt x="2128" y="83"/>
                  </a:lnTo>
                  <a:lnTo>
                    <a:pt x="2139" y="79"/>
                  </a:lnTo>
                  <a:lnTo>
                    <a:pt x="2151" y="79"/>
                  </a:lnTo>
                  <a:lnTo>
                    <a:pt x="2164" y="79"/>
                  </a:lnTo>
                  <a:lnTo>
                    <a:pt x="2176" y="83"/>
                  </a:lnTo>
                  <a:lnTo>
                    <a:pt x="2187" y="89"/>
                  </a:lnTo>
                  <a:lnTo>
                    <a:pt x="2197" y="94"/>
                  </a:lnTo>
                  <a:lnTo>
                    <a:pt x="2206" y="102"/>
                  </a:lnTo>
                  <a:lnTo>
                    <a:pt x="2214" y="112"/>
                  </a:lnTo>
                  <a:lnTo>
                    <a:pt x="2220" y="123"/>
                  </a:lnTo>
                  <a:lnTo>
                    <a:pt x="2224" y="135"/>
                  </a:lnTo>
                  <a:lnTo>
                    <a:pt x="2204" y="140"/>
                  </a:lnTo>
                  <a:lnTo>
                    <a:pt x="2187" y="150"/>
                  </a:lnTo>
                  <a:lnTo>
                    <a:pt x="2172" y="160"/>
                  </a:lnTo>
                  <a:lnTo>
                    <a:pt x="2156" y="175"/>
                  </a:lnTo>
                  <a:lnTo>
                    <a:pt x="2147" y="190"/>
                  </a:lnTo>
                  <a:lnTo>
                    <a:pt x="2137" y="208"/>
                  </a:lnTo>
                  <a:lnTo>
                    <a:pt x="2131" y="227"/>
                  </a:lnTo>
                  <a:lnTo>
                    <a:pt x="2131" y="248"/>
                  </a:lnTo>
                  <a:lnTo>
                    <a:pt x="2130" y="257"/>
                  </a:lnTo>
                  <a:lnTo>
                    <a:pt x="2128" y="267"/>
                  </a:lnTo>
                  <a:lnTo>
                    <a:pt x="2126" y="277"/>
                  </a:lnTo>
                  <a:lnTo>
                    <a:pt x="2120" y="284"/>
                  </a:lnTo>
                  <a:lnTo>
                    <a:pt x="2114" y="294"/>
                  </a:lnTo>
                  <a:lnTo>
                    <a:pt x="2108" y="300"/>
                  </a:lnTo>
                  <a:lnTo>
                    <a:pt x="2101" y="307"/>
                  </a:lnTo>
                  <a:lnTo>
                    <a:pt x="2093" y="313"/>
                  </a:lnTo>
                  <a:lnTo>
                    <a:pt x="2091" y="315"/>
                  </a:lnTo>
                  <a:lnTo>
                    <a:pt x="2089" y="317"/>
                  </a:lnTo>
                  <a:lnTo>
                    <a:pt x="2097" y="325"/>
                  </a:lnTo>
                  <a:lnTo>
                    <a:pt x="2105" y="334"/>
                  </a:lnTo>
                  <a:lnTo>
                    <a:pt x="2110" y="344"/>
                  </a:lnTo>
                  <a:lnTo>
                    <a:pt x="2116" y="353"/>
                  </a:lnTo>
                  <a:lnTo>
                    <a:pt x="2120" y="346"/>
                  </a:lnTo>
                  <a:lnTo>
                    <a:pt x="2131" y="336"/>
                  </a:lnTo>
                  <a:lnTo>
                    <a:pt x="2141" y="327"/>
                  </a:lnTo>
                  <a:lnTo>
                    <a:pt x="2151" y="315"/>
                  </a:lnTo>
                  <a:lnTo>
                    <a:pt x="2158" y="304"/>
                  </a:lnTo>
                  <a:lnTo>
                    <a:pt x="2164" y="290"/>
                  </a:lnTo>
                  <a:lnTo>
                    <a:pt x="2168" y="277"/>
                  </a:lnTo>
                  <a:lnTo>
                    <a:pt x="2172" y="263"/>
                  </a:lnTo>
                  <a:lnTo>
                    <a:pt x="2172" y="248"/>
                  </a:lnTo>
                  <a:lnTo>
                    <a:pt x="2174" y="233"/>
                  </a:lnTo>
                  <a:lnTo>
                    <a:pt x="2178" y="219"/>
                  </a:lnTo>
                  <a:lnTo>
                    <a:pt x="2185" y="206"/>
                  </a:lnTo>
                  <a:lnTo>
                    <a:pt x="2195" y="196"/>
                  </a:lnTo>
                  <a:lnTo>
                    <a:pt x="2204" y="186"/>
                  </a:lnTo>
                  <a:lnTo>
                    <a:pt x="2218" y="181"/>
                  </a:lnTo>
                  <a:lnTo>
                    <a:pt x="2231" y="175"/>
                  </a:lnTo>
                  <a:lnTo>
                    <a:pt x="2247" y="173"/>
                  </a:lnTo>
                  <a:lnTo>
                    <a:pt x="2254" y="173"/>
                  </a:lnTo>
                  <a:lnTo>
                    <a:pt x="2262" y="167"/>
                  </a:lnTo>
                  <a:lnTo>
                    <a:pt x="2266" y="161"/>
                  </a:lnTo>
                  <a:lnTo>
                    <a:pt x="2268" y="154"/>
                  </a:lnTo>
                  <a:lnTo>
                    <a:pt x="2268" y="142"/>
                  </a:lnTo>
                  <a:lnTo>
                    <a:pt x="2266" y="131"/>
                  </a:lnTo>
                  <a:lnTo>
                    <a:pt x="2262" y="119"/>
                  </a:lnTo>
                  <a:lnTo>
                    <a:pt x="2258" y="108"/>
                  </a:lnTo>
                  <a:lnTo>
                    <a:pt x="2254" y="98"/>
                  </a:lnTo>
                  <a:lnTo>
                    <a:pt x="2249" y="89"/>
                  </a:lnTo>
                  <a:lnTo>
                    <a:pt x="2241" y="79"/>
                  </a:lnTo>
                  <a:lnTo>
                    <a:pt x="2233" y="71"/>
                  </a:lnTo>
                  <a:lnTo>
                    <a:pt x="2226" y="64"/>
                  </a:lnTo>
                  <a:lnTo>
                    <a:pt x="2216" y="58"/>
                  </a:lnTo>
                  <a:lnTo>
                    <a:pt x="2206" y="50"/>
                  </a:lnTo>
                  <a:lnTo>
                    <a:pt x="2197" y="46"/>
                  </a:lnTo>
                  <a:lnTo>
                    <a:pt x="2185" y="42"/>
                  </a:lnTo>
                  <a:lnTo>
                    <a:pt x="2176" y="39"/>
                  </a:lnTo>
                  <a:lnTo>
                    <a:pt x="2164" y="37"/>
                  </a:lnTo>
                  <a:lnTo>
                    <a:pt x="2151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18"/>
            <p:cNvSpPr>
              <a:spLocks noEditPoints="1"/>
            </p:cNvSpPr>
            <p:nvPr userDrawn="1"/>
          </p:nvSpPr>
          <p:spPr bwMode="black">
            <a:xfrm>
              <a:off x="8190958" y="4723116"/>
              <a:ext cx="117106" cy="118116"/>
            </a:xfrm>
            <a:custGeom>
              <a:avLst/>
              <a:gdLst>
                <a:gd name="T0" fmla="*/ 103 w 232"/>
                <a:gd name="T1" fmla="*/ 232 h 234"/>
                <a:gd name="T2" fmla="*/ 80 w 232"/>
                <a:gd name="T3" fmla="*/ 228 h 234"/>
                <a:gd name="T4" fmla="*/ 59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3 w 232"/>
                <a:gd name="T11" fmla="*/ 173 h 234"/>
                <a:gd name="T12" fmla="*/ 5 w 232"/>
                <a:gd name="T13" fmla="*/ 152 h 234"/>
                <a:gd name="T14" fmla="*/ 0 w 232"/>
                <a:gd name="T15" fmla="*/ 129 h 234"/>
                <a:gd name="T16" fmla="*/ 0 w 232"/>
                <a:gd name="T17" fmla="*/ 106 h 234"/>
                <a:gd name="T18" fmla="*/ 5 w 232"/>
                <a:gd name="T19" fmla="*/ 82 h 234"/>
                <a:gd name="T20" fmla="*/ 13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59 w 232"/>
                <a:gd name="T27" fmla="*/ 15 h 234"/>
                <a:gd name="T28" fmla="*/ 80 w 232"/>
                <a:gd name="T29" fmla="*/ 6 h 234"/>
                <a:gd name="T30" fmla="*/ 103 w 232"/>
                <a:gd name="T31" fmla="*/ 2 h 234"/>
                <a:gd name="T32" fmla="*/ 128 w 232"/>
                <a:gd name="T33" fmla="*/ 2 h 234"/>
                <a:gd name="T34" fmla="*/ 149 w 232"/>
                <a:gd name="T35" fmla="*/ 6 h 234"/>
                <a:gd name="T36" fmla="*/ 171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6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6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1 w 232"/>
                <a:gd name="T59" fmla="*/ 219 h 234"/>
                <a:gd name="T60" fmla="*/ 149 w 232"/>
                <a:gd name="T61" fmla="*/ 228 h 234"/>
                <a:gd name="T62" fmla="*/ 128 w 232"/>
                <a:gd name="T63" fmla="*/ 232 h 234"/>
                <a:gd name="T64" fmla="*/ 115 w 232"/>
                <a:gd name="T65" fmla="*/ 42 h 234"/>
                <a:gd name="T66" fmla="*/ 86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6 w 232"/>
                <a:gd name="T79" fmla="*/ 186 h 234"/>
                <a:gd name="T80" fmla="*/ 115 w 232"/>
                <a:gd name="T81" fmla="*/ 192 h 234"/>
                <a:gd name="T82" fmla="*/ 144 w 232"/>
                <a:gd name="T83" fmla="*/ 186 h 234"/>
                <a:gd name="T84" fmla="*/ 169 w 232"/>
                <a:gd name="T85" fmla="*/ 171 h 234"/>
                <a:gd name="T86" fmla="*/ 184 w 232"/>
                <a:gd name="T87" fmla="*/ 146 h 234"/>
                <a:gd name="T88" fmla="*/ 190 w 232"/>
                <a:gd name="T89" fmla="*/ 117 h 234"/>
                <a:gd name="T90" fmla="*/ 184 w 232"/>
                <a:gd name="T91" fmla="*/ 88 h 234"/>
                <a:gd name="T92" fmla="*/ 169 w 232"/>
                <a:gd name="T93" fmla="*/ 65 h 234"/>
                <a:gd name="T94" fmla="*/ 144 w 232"/>
                <a:gd name="T95" fmla="*/ 48 h 234"/>
                <a:gd name="T96" fmla="*/ 115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5" y="234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5"/>
                  </a:lnTo>
                  <a:lnTo>
                    <a:pt x="59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59" y="15"/>
                  </a:lnTo>
                  <a:lnTo>
                    <a:pt x="71" y="10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4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4" y="186"/>
                  </a:lnTo>
                  <a:lnTo>
                    <a:pt x="157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7" y="56"/>
                  </a:lnTo>
                  <a:lnTo>
                    <a:pt x="144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9"/>
            <p:cNvSpPr>
              <a:spLocks noEditPoints="1"/>
            </p:cNvSpPr>
            <p:nvPr userDrawn="1"/>
          </p:nvSpPr>
          <p:spPr bwMode="black">
            <a:xfrm>
              <a:off x="6981030" y="5107749"/>
              <a:ext cx="1630399" cy="726865"/>
            </a:xfrm>
            <a:custGeom>
              <a:avLst/>
              <a:gdLst>
                <a:gd name="T0" fmla="*/ 962 w 3230"/>
                <a:gd name="T1" fmla="*/ 1375 h 1440"/>
                <a:gd name="T2" fmla="*/ 739 w 3230"/>
                <a:gd name="T3" fmla="*/ 1317 h 1440"/>
                <a:gd name="T4" fmla="*/ 576 w 3230"/>
                <a:gd name="T5" fmla="*/ 1364 h 1440"/>
                <a:gd name="T6" fmla="*/ 405 w 3230"/>
                <a:gd name="T7" fmla="*/ 1202 h 1440"/>
                <a:gd name="T8" fmla="*/ 227 w 3230"/>
                <a:gd name="T9" fmla="*/ 958 h 1440"/>
                <a:gd name="T10" fmla="*/ 98 w 3230"/>
                <a:gd name="T11" fmla="*/ 686 h 1440"/>
                <a:gd name="T12" fmla="*/ 21 w 3230"/>
                <a:gd name="T13" fmla="*/ 394 h 1440"/>
                <a:gd name="T14" fmla="*/ 0 w 3230"/>
                <a:gd name="T15" fmla="*/ 106 h 1440"/>
                <a:gd name="T16" fmla="*/ 17 w 3230"/>
                <a:gd name="T17" fmla="*/ 4 h 1440"/>
                <a:gd name="T18" fmla="*/ 250 w 3230"/>
                <a:gd name="T19" fmla="*/ 110 h 1440"/>
                <a:gd name="T20" fmla="*/ 255 w 3230"/>
                <a:gd name="T21" fmla="*/ 213 h 1440"/>
                <a:gd name="T22" fmla="*/ 674 w 3230"/>
                <a:gd name="T23" fmla="*/ 432 h 1440"/>
                <a:gd name="T24" fmla="*/ 841 w 3230"/>
                <a:gd name="T25" fmla="*/ 688 h 1440"/>
                <a:gd name="T26" fmla="*/ 1519 w 3230"/>
                <a:gd name="T27" fmla="*/ 795 h 1440"/>
                <a:gd name="T28" fmla="*/ 2201 w 3230"/>
                <a:gd name="T29" fmla="*/ 736 h 1440"/>
                <a:gd name="T30" fmla="*/ 2412 w 3230"/>
                <a:gd name="T31" fmla="*/ 478 h 1440"/>
                <a:gd name="T32" fmla="*/ 2907 w 3230"/>
                <a:gd name="T33" fmla="*/ 281 h 1440"/>
                <a:gd name="T34" fmla="*/ 2982 w 3230"/>
                <a:gd name="T35" fmla="*/ 114 h 1440"/>
                <a:gd name="T36" fmla="*/ 3213 w 3230"/>
                <a:gd name="T37" fmla="*/ 4 h 1440"/>
                <a:gd name="T38" fmla="*/ 3230 w 3230"/>
                <a:gd name="T39" fmla="*/ 106 h 1440"/>
                <a:gd name="T40" fmla="*/ 3209 w 3230"/>
                <a:gd name="T41" fmla="*/ 394 h 1440"/>
                <a:gd name="T42" fmla="*/ 3132 w 3230"/>
                <a:gd name="T43" fmla="*/ 686 h 1440"/>
                <a:gd name="T44" fmla="*/ 3003 w 3230"/>
                <a:gd name="T45" fmla="*/ 956 h 1440"/>
                <a:gd name="T46" fmla="*/ 2825 w 3230"/>
                <a:gd name="T47" fmla="*/ 1202 h 1440"/>
                <a:gd name="T48" fmla="*/ 2654 w 3230"/>
                <a:gd name="T49" fmla="*/ 1362 h 1440"/>
                <a:gd name="T50" fmla="*/ 2493 w 3230"/>
                <a:gd name="T51" fmla="*/ 1317 h 1440"/>
                <a:gd name="T52" fmla="*/ 2268 w 3230"/>
                <a:gd name="T53" fmla="*/ 1375 h 1440"/>
                <a:gd name="T54" fmla="*/ 2009 w 3230"/>
                <a:gd name="T55" fmla="*/ 1438 h 1440"/>
                <a:gd name="T56" fmla="*/ 1723 w 3230"/>
                <a:gd name="T57" fmla="*/ 1335 h 1440"/>
                <a:gd name="T58" fmla="*/ 1532 w 3230"/>
                <a:gd name="T59" fmla="*/ 1327 h 1440"/>
                <a:gd name="T60" fmla="*/ 1254 w 3230"/>
                <a:gd name="T61" fmla="*/ 1435 h 1440"/>
                <a:gd name="T62" fmla="*/ 885 w 3230"/>
                <a:gd name="T63" fmla="*/ 1279 h 1440"/>
                <a:gd name="T64" fmla="*/ 1160 w 3230"/>
                <a:gd name="T65" fmla="*/ 1381 h 1440"/>
                <a:gd name="T66" fmla="*/ 1388 w 3230"/>
                <a:gd name="T67" fmla="*/ 1323 h 1440"/>
                <a:gd name="T68" fmla="*/ 1650 w 3230"/>
                <a:gd name="T69" fmla="*/ 1260 h 1440"/>
                <a:gd name="T70" fmla="*/ 1936 w 3230"/>
                <a:gd name="T71" fmla="*/ 1364 h 1440"/>
                <a:gd name="T72" fmla="*/ 2124 w 3230"/>
                <a:gd name="T73" fmla="*/ 1371 h 1440"/>
                <a:gd name="T74" fmla="*/ 2404 w 3230"/>
                <a:gd name="T75" fmla="*/ 1264 h 1440"/>
                <a:gd name="T76" fmla="*/ 2606 w 3230"/>
                <a:gd name="T77" fmla="*/ 1283 h 1440"/>
                <a:gd name="T78" fmla="*/ 2819 w 3230"/>
                <a:gd name="T79" fmla="*/ 1120 h 1440"/>
                <a:gd name="T80" fmla="*/ 2979 w 3230"/>
                <a:gd name="T81" fmla="*/ 882 h 1440"/>
                <a:gd name="T82" fmla="*/ 3094 w 3230"/>
                <a:gd name="T83" fmla="*/ 620 h 1440"/>
                <a:gd name="T84" fmla="*/ 3157 w 3230"/>
                <a:gd name="T85" fmla="*/ 340 h 1440"/>
                <a:gd name="T86" fmla="*/ 3171 w 3230"/>
                <a:gd name="T87" fmla="*/ 75 h 1440"/>
                <a:gd name="T88" fmla="*/ 3027 w 3230"/>
                <a:gd name="T89" fmla="*/ 281 h 1440"/>
                <a:gd name="T90" fmla="*/ 2669 w 3230"/>
                <a:gd name="T91" fmla="*/ 451 h 1440"/>
                <a:gd name="T92" fmla="*/ 2437 w 3230"/>
                <a:gd name="T93" fmla="*/ 734 h 1440"/>
                <a:gd name="T94" fmla="*/ 1824 w 3230"/>
                <a:gd name="T95" fmla="*/ 847 h 1440"/>
                <a:gd name="T96" fmla="*/ 1104 w 3230"/>
                <a:gd name="T97" fmla="*/ 809 h 1440"/>
                <a:gd name="T98" fmla="*/ 782 w 3230"/>
                <a:gd name="T99" fmla="*/ 711 h 1440"/>
                <a:gd name="T100" fmla="*/ 353 w 3230"/>
                <a:gd name="T101" fmla="*/ 359 h 1440"/>
                <a:gd name="T102" fmla="*/ 198 w 3230"/>
                <a:gd name="T103" fmla="*/ 231 h 1440"/>
                <a:gd name="T104" fmla="*/ 58 w 3230"/>
                <a:gd name="T105" fmla="*/ 173 h 1440"/>
                <a:gd name="T106" fmla="*/ 92 w 3230"/>
                <a:gd name="T107" fmla="*/ 461 h 1440"/>
                <a:gd name="T108" fmla="*/ 179 w 3230"/>
                <a:gd name="T109" fmla="*/ 736 h 1440"/>
                <a:gd name="T110" fmla="*/ 315 w 3230"/>
                <a:gd name="T111" fmla="*/ 987 h 1440"/>
                <a:gd name="T112" fmla="*/ 495 w 3230"/>
                <a:gd name="T113" fmla="*/ 1214 h 1440"/>
                <a:gd name="T114" fmla="*/ 712 w 3230"/>
                <a:gd name="T115" fmla="*/ 1262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0" h="1440">
                  <a:moveTo>
                    <a:pt x="1189" y="1440"/>
                  </a:moveTo>
                  <a:lnTo>
                    <a:pt x="1156" y="1438"/>
                  </a:lnTo>
                  <a:lnTo>
                    <a:pt x="1123" y="1435"/>
                  </a:lnTo>
                  <a:lnTo>
                    <a:pt x="1095" y="1427"/>
                  </a:lnTo>
                  <a:lnTo>
                    <a:pt x="1066" y="1419"/>
                  </a:lnTo>
                  <a:lnTo>
                    <a:pt x="1012" y="1398"/>
                  </a:lnTo>
                  <a:lnTo>
                    <a:pt x="962" y="1375"/>
                  </a:lnTo>
                  <a:lnTo>
                    <a:pt x="916" y="1354"/>
                  </a:lnTo>
                  <a:lnTo>
                    <a:pt x="870" y="1335"/>
                  </a:lnTo>
                  <a:lnTo>
                    <a:pt x="845" y="1327"/>
                  </a:lnTo>
                  <a:lnTo>
                    <a:pt x="818" y="1321"/>
                  </a:lnTo>
                  <a:lnTo>
                    <a:pt x="791" y="1317"/>
                  </a:lnTo>
                  <a:lnTo>
                    <a:pt x="762" y="1316"/>
                  </a:lnTo>
                  <a:lnTo>
                    <a:pt x="739" y="1317"/>
                  </a:lnTo>
                  <a:lnTo>
                    <a:pt x="716" y="1319"/>
                  </a:lnTo>
                  <a:lnTo>
                    <a:pt x="695" y="1323"/>
                  </a:lnTo>
                  <a:lnTo>
                    <a:pt x="674" y="1329"/>
                  </a:lnTo>
                  <a:lnTo>
                    <a:pt x="634" y="1342"/>
                  </a:lnTo>
                  <a:lnTo>
                    <a:pt x="591" y="1362"/>
                  </a:lnTo>
                  <a:lnTo>
                    <a:pt x="584" y="1364"/>
                  </a:lnTo>
                  <a:lnTo>
                    <a:pt x="576" y="1364"/>
                  </a:lnTo>
                  <a:lnTo>
                    <a:pt x="568" y="1362"/>
                  </a:lnTo>
                  <a:lnTo>
                    <a:pt x="561" y="1356"/>
                  </a:lnTo>
                  <a:lnTo>
                    <a:pt x="528" y="1327"/>
                  </a:lnTo>
                  <a:lnTo>
                    <a:pt x="495" y="1296"/>
                  </a:lnTo>
                  <a:lnTo>
                    <a:pt x="465" y="1266"/>
                  </a:lnTo>
                  <a:lnTo>
                    <a:pt x="434" y="1235"/>
                  </a:lnTo>
                  <a:lnTo>
                    <a:pt x="405" y="1202"/>
                  </a:lnTo>
                  <a:lnTo>
                    <a:pt x="376" y="1170"/>
                  </a:lnTo>
                  <a:lnTo>
                    <a:pt x="349" y="1135"/>
                  </a:lnTo>
                  <a:lnTo>
                    <a:pt x="323" y="1100"/>
                  </a:lnTo>
                  <a:lnTo>
                    <a:pt x="298" y="1066"/>
                  </a:lnTo>
                  <a:lnTo>
                    <a:pt x="273" y="1031"/>
                  </a:lnTo>
                  <a:lnTo>
                    <a:pt x="250" y="995"/>
                  </a:lnTo>
                  <a:lnTo>
                    <a:pt x="227" y="958"/>
                  </a:lnTo>
                  <a:lnTo>
                    <a:pt x="205" y="920"/>
                  </a:lnTo>
                  <a:lnTo>
                    <a:pt x="184" y="882"/>
                  </a:lnTo>
                  <a:lnTo>
                    <a:pt x="165" y="843"/>
                  </a:lnTo>
                  <a:lnTo>
                    <a:pt x="146" y="805"/>
                  </a:lnTo>
                  <a:lnTo>
                    <a:pt x="129" y="766"/>
                  </a:lnTo>
                  <a:lnTo>
                    <a:pt x="113" y="726"/>
                  </a:lnTo>
                  <a:lnTo>
                    <a:pt x="98" y="686"/>
                  </a:lnTo>
                  <a:lnTo>
                    <a:pt x="82" y="645"/>
                  </a:lnTo>
                  <a:lnTo>
                    <a:pt x="69" y="603"/>
                  </a:lnTo>
                  <a:lnTo>
                    <a:pt x="58" y="563"/>
                  </a:lnTo>
                  <a:lnTo>
                    <a:pt x="46" y="521"/>
                  </a:lnTo>
                  <a:lnTo>
                    <a:pt x="36" y="478"/>
                  </a:lnTo>
                  <a:lnTo>
                    <a:pt x="29" y="436"/>
                  </a:lnTo>
                  <a:lnTo>
                    <a:pt x="21" y="394"/>
                  </a:lnTo>
                  <a:lnTo>
                    <a:pt x="13" y="350"/>
                  </a:lnTo>
                  <a:lnTo>
                    <a:pt x="10" y="307"/>
                  </a:lnTo>
                  <a:lnTo>
                    <a:pt x="6" y="263"/>
                  </a:lnTo>
                  <a:lnTo>
                    <a:pt x="2" y="219"/>
                  </a:lnTo>
                  <a:lnTo>
                    <a:pt x="0" y="177"/>
                  </a:lnTo>
                  <a:lnTo>
                    <a:pt x="0" y="133"/>
                  </a:lnTo>
                  <a:lnTo>
                    <a:pt x="0" y="106"/>
                  </a:lnTo>
                  <a:lnTo>
                    <a:pt x="0" y="79"/>
                  </a:lnTo>
                  <a:lnTo>
                    <a:pt x="2" y="52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238" y="98"/>
                  </a:lnTo>
                  <a:lnTo>
                    <a:pt x="244" y="104"/>
                  </a:lnTo>
                  <a:lnTo>
                    <a:pt x="250" y="110"/>
                  </a:lnTo>
                  <a:lnTo>
                    <a:pt x="251" y="117"/>
                  </a:lnTo>
                  <a:lnTo>
                    <a:pt x="253" y="125"/>
                  </a:lnTo>
                  <a:lnTo>
                    <a:pt x="225" y="129"/>
                  </a:lnTo>
                  <a:lnTo>
                    <a:pt x="253" y="133"/>
                  </a:lnTo>
                  <a:lnTo>
                    <a:pt x="253" y="158"/>
                  </a:lnTo>
                  <a:lnTo>
                    <a:pt x="253" y="185"/>
                  </a:lnTo>
                  <a:lnTo>
                    <a:pt x="255" y="213"/>
                  </a:lnTo>
                  <a:lnTo>
                    <a:pt x="259" y="246"/>
                  </a:lnTo>
                  <a:lnTo>
                    <a:pt x="324" y="281"/>
                  </a:lnTo>
                  <a:lnTo>
                    <a:pt x="394" y="315"/>
                  </a:lnTo>
                  <a:lnTo>
                    <a:pt x="463" y="346"/>
                  </a:lnTo>
                  <a:lnTo>
                    <a:pt x="532" y="377"/>
                  </a:lnTo>
                  <a:lnTo>
                    <a:pt x="603" y="405"/>
                  </a:lnTo>
                  <a:lnTo>
                    <a:pt x="674" y="432"/>
                  </a:lnTo>
                  <a:lnTo>
                    <a:pt x="747" y="455"/>
                  </a:lnTo>
                  <a:lnTo>
                    <a:pt x="820" y="478"/>
                  </a:lnTo>
                  <a:lnTo>
                    <a:pt x="828" y="482"/>
                  </a:lnTo>
                  <a:lnTo>
                    <a:pt x="835" y="488"/>
                  </a:lnTo>
                  <a:lnTo>
                    <a:pt x="839" y="498"/>
                  </a:lnTo>
                  <a:lnTo>
                    <a:pt x="841" y="505"/>
                  </a:lnTo>
                  <a:lnTo>
                    <a:pt x="841" y="688"/>
                  </a:lnTo>
                  <a:lnTo>
                    <a:pt x="935" y="713"/>
                  </a:lnTo>
                  <a:lnTo>
                    <a:pt x="1031" y="736"/>
                  </a:lnTo>
                  <a:lnTo>
                    <a:pt x="1129" y="753"/>
                  </a:lnTo>
                  <a:lnTo>
                    <a:pt x="1225" y="768"/>
                  </a:lnTo>
                  <a:lnTo>
                    <a:pt x="1323" y="782"/>
                  </a:lnTo>
                  <a:lnTo>
                    <a:pt x="1421" y="789"/>
                  </a:lnTo>
                  <a:lnTo>
                    <a:pt x="1519" y="795"/>
                  </a:lnTo>
                  <a:lnTo>
                    <a:pt x="1619" y="795"/>
                  </a:lnTo>
                  <a:lnTo>
                    <a:pt x="1717" y="795"/>
                  </a:lnTo>
                  <a:lnTo>
                    <a:pt x="1815" y="789"/>
                  </a:lnTo>
                  <a:lnTo>
                    <a:pt x="1911" y="782"/>
                  </a:lnTo>
                  <a:lnTo>
                    <a:pt x="2009" y="768"/>
                  </a:lnTo>
                  <a:lnTo>
                    <a:pt x="2105" y="755"/>
                  </a:lnTo>
                  <a:lnTo>
                    <a:pt x="2201" y="736"/>
                  </a:lnTo>
                  <a:lnTo>
                    <a:pt x="2297" y="715"/>
                  </a:lnTo>
                  <a:lnTo>
                    <a:pt x="2391" y="690"/>
                  </a:lnTo>
                  <a:lnTo>
                    <a:pt x="2391" y="507"/>
                  </a:lnTo>
                  <a:lnTo>
                    <a:pt x="2393" y="498"/>
                  </a:lnTo>
                  <a:lnTo>
                    <a:pt x="2397" y="490"/>
                  </a:lnTo>
                  <a:lnTo>
                    <a:pt x="2404" y="482"/>
                  </a:lnTo>
                  <a:lnTo>
                    <a:pt x="2412" y="478"/>
                  </a:lnTo>
                  <a:lnTo>
                    <a:pt x="2485" y="455"/>
                  </a:lnTo>
                  <a:lnTo>
                    <a:pt x="2558" y="432"/>
                  </a:lnTo>
                  <a:lnTo>
                    <a:pt x="2629" y="405"/>
                  </a:lnTo>
                  <a:lnTo>
                    <a:pt x="2700" y="377"/>
                  </a:lnTo>
                  <a:lnTo>
                    <a:pt x="2771" y="346"/>
                  </a:lnTo>
                  <a:lnTo>
                    <a:pt x="2838" y="315"/>
                  </a:lnTo>
                  <a:lnTo>
                    <a:pt x="2907" y="281"/>
                  </a:lnTo>
                  <a:lnTo>
                    <a:pt x="2973" y="246"/>
                  </a:lnTo>
                  <a:lnTo>
                    <a:pt x="2975" y="219"/>
                  </a:lnTo>
                  <a:lnTo>
                    <a:pt x="2977" y="190"/>
                  </a:lnTo>
                  <a:lnTo>
                    <a:pt x="2979" y="162"/>
                  </a:lnTo>
                  <a:lnTo>
                    <a:pt x="2979" y="133"/>
                  </a:lnTo>
                  <a:lnTo>
                    <a:pt x="2979" y="123"/>
                  </a:lnTo>
                  <a:lnTo>
                    <a:pt x="2982" y="114"/>
                  </a:lnTo>
                  <a:lnTo>
                    <a:pt x="2988" y="104"/>
                  </a:lnTo>
                  <a:lnTo>
                    <a:pt x="2994" y="98"/>
                  </a:lnTo>
                  <a:lnTo>
                    <a:pt x="3184" y="4"/>
                  </a:lnTo>
                  <a:lnTo>
                    <a:pt x="3192" y="0"/>
                  </a:lnTo>
                  <a:lnTo>
                    <a:pt x="3197" y="0"/>
                  </a:lnTo>
                  <a:lnTo>
                    <a:pt x="3205" y="2"/>
                  </a:lnTo>
                  <a:lnTo>
                    <a:pt x="3213" y="4"/>
                  </a:lnTo>
                  <a:lnTo>
                    <a:pt x="3219" y="8"/>
                  </a:lnTo>
                  <a:lnTo>
                    <a:pt x="3222" y="14"/>
                  </a:lnTo>
                  <a:lnTo>
                    <a:pt x="3226" y="21"/>
                  </a:lnTo>
                  <a:lnTo>
                    <a:pt x="3226" y="27"/>
                  </a:lnTo>
                  <a:lnTo>
                    <a:pt x="3228" y="54"/>
                  </a:lnTo>
                  <a:lnTo>
                    <a:pt x="3230" y="79"/>
                  </a:lnTo>
                  <a:lnTo>
                    <a:pt x="3230" y="106"/>
                  </a:lnTo>
                  <a:lnTo>
                    <a:pt x="3230" y="133"/>
                  </a:lnTo>
                  <a:lnTo>
                    <a:pt x="3230" y="177"/>
                  </a:lnTo>
                  <a:lnTo>
                    <a:pt x="3228" y="219"/>
                  </a:lnTo>
                  <a:lnTo>
                    <a:pt x="3224" y="263"/>
                  </a:lnTo>
                  <a:lnTo>
                    <a:pt x="3220" y="307"/>
                  </a:lnTo>
                  <a:lnTo>
                    <a:pt x="3215" y="350"/>
                  </a:lnTo>
                  <a:lnTo>
                    <a:pt x="3209" y="394"/>
                  </a:lnTo>
                  <a:lnTo>
                    <a:pt x="3201" y="436"/>
                  </a:lnTo>
                  <a:lnTo>
                    <a:pt x="3192" y="478"/>
                  </a:lnTo>
                  <a:lnTo>
                    <a:pt x="3182" y="521"/>
                  </a:lnTo>
                  <a:lnTo>
                    <a:pt x="3172" y="563"/>
                  </a:lnTo>
                  <a:lnTo>
                    <a:pt x="3159" y="603"/>
                  </a:lnTo>
                  <a:lnTo>
                    <a:pt x="3146" y="645"/>
                  </a:lnTo>
                  <a:lnTo>
                    <a:pt x="3132" y="686"/>
                  </a:lnTo>
                  <a:lnTo>
                    <a:pt x="3117" y="726"/>
                  </a:lnTo>
                  <a:lnTo>
                    <a:pt x="3101" y="764"/>
                  </a:lnTo>
                  <a:lnTo>
                    <a:pt x="3082" y="805"/>
                  </a:lnTo>
                  <a:lnTo>
                    <a:pt x="3065" y="843"/>
                  </a:lnTo>
                  <a:lnTo>
                    <a:pt x="3046" y="882"/>
                  </a:lnTo>
                  <a:lnTo>
                    <a:pt x="3025" y="920"/>
                  </a:lnTo>
                  <a:lnTo>
                    <a:pt x="3003" y="956"/>
                  </a:lnTo>
                  <a:lnTo>
                    <a:pt x="2980" y="995"/>
                  </a:lnTo>
                  <a:lnTo>
                    <a:pt x="2957" y="1029"/>
                  </a:lnTo>
                  <a:lnTo>
                    <a:pt x="2932" y="1066"/>
                  </a:lnTo>
                  <a:lnTo>
                    <a:pt x="2907" y="1100"/>
                  </a:lnTo>
                  <a:lnTo>
                    <a:pt x="2881" y="1135"/>
                  </a:lnTo>
                  <a:lnTo>
                    <a:pt x="2854" y="1170"/>
                  </a:lnTo>
                  <a:lnTo>
                    <a:pt x="2825" y="1202"/>
                  </a:lnTo>
                  <a:lnTo>
                    <a:pt x="2796" y="1235"/>
                  </a:lnTo>
                  <a:lnTo>
                    <a:pt x="2765" y="1266"/>
                  </a:lnTo>
                  <a:lnTo>
                    <a:pt x="2735" y="1296"/>
                  </a:lnTo>
                  <a:lnTo>
                    <a:pt x="2702" y="1327"/>
                  </a:lnTo>
                  <a:lnTo>
                    <a:pt x="2669" y="1356"/>
                  </a:lnTo>
                  <a:lnTo>
                    <a:pt x="2662" y="1360"/>
                  </a:lnTo>
                  <a:lnTo>
                    <a:pt x="2654" y="1362"/>
                  </a:lnTo>
                  <a:lnTo>
                    <a:pt x="2646" y="1362"/>
                  </a:lnTo>
                  <a:lnTo>
                    <a:pt x="2639" y="1360"/>
                  </a:lnTo>
                  <a:lnTo>
                    <a:pt x="2596" y="1342"/>
                  </a:lnTo>
                  <a:lnTo>
                    <a:pt x="2556" y="1329"/>
                  </a:lnTo>
                  <a:lnTo>
                    <a:pt x="2535" y="1323"/>
                  </a:lnTo>
                  <a:lnTo>
                    <a:pt x="2514" y="1319"/>
                  </a:lnTo>
                  <a:lnTo>
                    <a:pt x="2493" y="1317"/>
                  </a:lnTo>
                  <a:lnTo>
                    <a:pt x="2470" y="1316"/>
                  </a:lnTo>
                  <a:lnTo>
                    <a:pt x="2441" y="1317"/>
                  </a:lnTo>
                  <a:lnTo>
                    <a:pt x="2412" y="1321"/>
                  </a:lnTo>
                  <a:lnTo>
                    <a:pt x="2387" y="1327"/>
                  </a:lnTo>
                  <a:lnTo>
                    <a:pt x="2362" y="1335"/>
                  </a:lnTo>
                  <a:lnTo>
                    <a:pt x="2314" y="1354"/>
                  </a:lnTo>
                  <a:lnTo>
                    <a:pt x="2268" y="1375"/>
                  </a:lnTo>
                  <a:lnTo>
                    <a:pt x="2218" y="1398"/>
                  </a:lnTo>
                  <a:lnTo>
                    <a:pt x="2166" y="1419"/>
                  </a:lnTo>
                  <a:lnTo>
                    <a:pt x="2137" y="1427"/>
                  </a:lnTo>
                  <a:lnTo>
                    <a:pt x="2109" y="1433"/>
                  </a:lnTo>
                  <a:lnTo>
                    <a:pt x="2076" y="1438"/>
                  </a:lnTo>
                  <a:lnTo>
                    <a:pt x="2043" y="1438"/>
                  </a:lnTo>
                  <a:lnTo>
                    <a:pt x="2009" y="1438"/>
                  </a:lnTo>
                  <a:lnTo>
                    <a:pt x="1976" y="1435"/>
                  </a:lnTo>
                  <a:lnTo>
                    <a:pt x="1947" y="1427"/>
                  </a:lnTo>
                  <a:lnTo>
                    <a:pt x="1918" y="1419"/>
                  </a:lnTo>
                  <a:lnTo>
                    <a:pt x="1867" y="1398"/>
                  </a:lnTo>
                  <a:lnTo>
                    <a:pt x="1817" y="1375"/>
                  </a:lnTo>
                  <a:lnTo>
                    <a:pt x="1771" y="1354"/>
                  </a:lnTo>
                  <a:lnTo>
                    <a:pt x="1723" y="1335"/>
                  </a:lnTo>
                  <a:lnTo>
                    <a:pt x="1698" y="1327"/>
                  </a:lnTo>
                  <a:lnTo>
                    <a:pt x="1671" y="1321"/>
                  </a:lnTo>
                  <a:lnTo>
                    <a:pt x="1644" y="1317"/>
                  </a:lnTo>
                  <a:lnTo>
                    <a:pt x="1615" y="1316"/>
                  </a:lnTo>
                  <a:lnTo>
                    <a:pt x="1586" y="1317"/>
                  </a:lnTo>
                  <a:lnTo>
                    <a:pt x="1559" y="1321"/>
                  </a:lnTo>
                  <a:lnTo>
                    <a:pt x="1532" y="1327"/>
                  </a:lnTo>
                  <a:lnTo>
                    <a:pt x="1507" y="1335"/>
                  </a:lnTo>
                  <a:lnTo>
                    <a:pt x="1461" y="1354"/>
                  </a:lnTo>
                  <a:lnTo>
                    <a:pt x="1415" y="1375"/>
                  </a:lnTo>
                  <a:lnTo>
                    <a:pt x="1365" y="1398"/>
                  </a:lnTo>
                  <a:lnTo>
                    <a:pt x="1312" y="1419"/>
                  </a:lnTo>
                  <a:lnTo>
                    <a:pt x="1285" y="1427"/>
                  </a:lnTo>
                  <a:lnTo>
                    <a:pt x="1254" y="1435"/>
                  </a:lnTo>
                  <a:lnTo>
                    <a:pt x="1223" y="1438"/>
                  </a:lnTo>
                  <a:lnTo>
                    <a:pt x="1189" y="1440"/>
                  </a:lnTo>
                  <a:close/>
                  <a:moveTo>
                    <a:pt x="762" y="1258"/>
                  </a:moveTo>
                  <a:lnTo>
                    <a:pt x="797" y="1260"/>
                  </a:lnTo>
                  <a:lnTo>
                    <a:pt x="828" y="1264"/>
                  </a:lnTo>
                  <a:lnTo>
                    <a:pt x="858" y="1271"/>
                  </a:lnTo>
                  <a:lnTo>
                    <a:pt x="885" y="1279"/>
                  </a:lnTo>
                  <a:lnTo>
                    <a:pt x="939" y="1300"/>
                  </a:lnTo>
                  <a:lnTo>
                    <a:pt x="989" y="1323"/>
                  </a:lnTo>
                  <a:lnTo>
                    <a:pt x="1035" y="1344"/>
                  </a:lnTo>
                  <a:lnTo>
                    <a:pt x="1083" y="1364"/>
                  </a:lnTo>
                  <a:lnTo>
                    <a:pt x="1106" y="1371"/>
                  </a:lnTo>
                  <a:lnTo>
                    <a:pt x="1133" y="1377"/>
                  </a:lnTo>
                  <a:lnTo>
                    <a:pt x="1160" y="1381"/>
                  </a:lnTo>
                  <a:lnTo>
                    <a:pt x="1189" y="1381"/>
                  </a:lnTo>
                  <a:lnTo>
                    <a:pt x="1217" y="1381"/>
                  </a:lnTo>
                  <a:lnTo>
                    <a:pt x="1246" y="1377"/>
                  </a:lnTo>
                  <a:lnTo>
                    <a:pt x="1271" y="1371"/>
                  </a:lnTo>
                  <a:lnTo>
                    <a:pt x="1296" y="1364"/>
                  </a:lnTo>
                  <a:lnTo>
                    <a:pt x="1342" y="1344"/>
                  </a:lnTo>
                  <a:lnTo>
                    <a:pt x="1388" y="1323"/>
                  </a:lnTo>
                  <a:lnTo>
                    <a:pt x="1438" y="1300"/>
                  </a:lnTo>
                  <a:lnTo>
                    <a:pt x="1492" y="1279"/>
                  </a:lnTo>
                  <a:lnTo>
                    <a:pt x="1519" y="1271"/>
                  </a:lnTo>
                  <a:lnTo>
                    <a:pt x="1550" y="1264"/>
                  </a:lnTo>
                  <a:lnTo>
                    <a:pt x="1580" y="1260"/>
                  </a:lnTo>
                  <a:lnTo>
                    <a:pt x="1615" y="1258"/>
                  </a:lnTo>
                  <a:lnTo>
                    <a:pt x="1650" y="1260"/>
                  </a:lnTo>
                  <a:lnTo>
                    <a:pt x="1680" y="1264"/>
                  </a:lnTo>
                  <a:lnTo>
                    <a:pt x="1711" y="1269"/>
                  </a:lnTo>
                  <a:lnTo>
                    <a:pt x="1738" y="1279"/>
                  </a:lnTo>
                  <a:lnTo>
                    <a:pt x="1792" y="1298"/>
                  </a:lnTo>
                  <a:lnTo>
                    <a:pt x="1842" y="1323"/>
                  </a:lnTo>
                  <a:lnTo>
                    <a:pt x="1888" y="1344"/>
                  </a:lnTo>
                  <a:lnTo>
                    <a:pt x="1936" y="1364"/>
                  </a:lnTo>
                  <a:lnTo>
                    <a:pt x="1961" y="1371"/>
                  </a:lnTo>
                  <a:lnTo>
                    <a:pt x="1986" y="1377"/>
                  </a:lnTo>
                  <a:lnTo>
                    <a:pt x="2013" y="1379"/>
                  </a:lnTo>
                  <a:lnTo>
                    <a:pt x="2043" y="1381"/>
                  </a:lnTo>
                  <a:lnTo>
                    <a:pt x="2072" y="1379"/>
                  </a:lnTo>
                  <a:lnTo>
                    <a:pt x="2099" y="1377"/>
                  </a:lnTo>
                  <a:lnTo>
                    <a:pt x="2124" y="1371"/>
                  </a:lnTo>
                  <a:lnTo>
                    <a:pt x="2149" y="1364"/>
                  </a:lnTo>
                  <a:lnTo>
                    <a:pt x="2197" y="1344"/>
                  </a:lnTo>
                  <a:lnTo>
                    <a:pt x="2243" y="1323"/>
                  </a:lnTo>
                  <a:lnTo>
                    <a:pt x="2293" y="1298"/>
                  </a:lnTo>
                  <a:lnTo>
                    <a:pt x="2345" y="1279"/>
                  </a:lnTo>
                  <a:lnTo>
                    <a:pt x="2374" y="1269"/>
                  </a:lnTo>
                  <a:lnTo>
                    <a:pt x="2404" y="1264"/>
                  </a:lnTo>
                  <a:lnTo>
                    <a:pt x="2435" y="1260"/>
                  </a:lnTo>
                  <a:lnTo>
                    <a:pt x="2470" y="1258"/>
                  </a:lnTo>
                  <a:lnTo>
                    <a:pt x="2495" y="1260"/>
                  </a:lnTo>
                  <a:lnTo>
                    <a:pt x="2520" y="1262"/>
                  </a:lnTo>
                  <a:lnTo>
                    <a:pt x="2543" y="1266"/>
                  </a:lnTo>
                  <a:lnTo>
                    <a:pt x="2566" y="1271"/>
                  </a:lnTo>
                  <a:lnTo>
                    <a:pt x="2606" y="1283"/>
                  </a:lnTo>
                  <a:lnTo>
                    <a:pt x="2646" y="1300"/>
                  </a:lnTo>
                  <a:lnTo>
                    <a:pt x="2677" y="1271"/>
                  </a:lnTo>
                  <a:lnTo>
                    <a:pt x="2706" y="1243"/>
                  </a:lnTo>
                  <a:lnTo>
                    <a:pt x="2737" y="1214"/>
                  </a:lnTo>
                  <a:lnTo>
                    <a:pt x="2763" y="1183"/>
                  </a:lnTo>
                  <a:lnTo>
                    <a:pt x="2792" y="1152"/>
                  </a:lnTo>
                  <a:lnTo>
                    <a:pt x="2819" y="1120"/>
                  </a:lnTo>
                  <a:lnTo>
                    <a:pt x="2844" y="1087"/>
                  </a:lnTo>
                  <a:lnTo>
                    <a:pt x="2869" y="1054"/>
                  </a:lnTo>
                  <a:lnTo>
                    <a:pt x="2892" y="1022"/>
                  </a:lnTo>
                  <a:lnTo>
                    <a:pt x="2915" y="987"/>
                  </a:lnTo>
                  <a:lnTo>
                    <a:pt x="2938" y="953"/>
                  </a:lnTo>
                  <a:lnTo>
                    <a:pt x="2959" y="918"/>
                  </a:lnTo>
                  <a:lnTo>
                    <a:pt x="2979" y="882"/>
                  </a:lnTo>
                  <a:lnTo>
                    <a:pt x="2998" y="847"/>
                  </a:lnTo>
                  <a:lnTo>
                    <a:pt x="3017" y="809"/>
                  </a:lnTo>
                  <a:lnTo>
                    <a:pt x="3034" y="772"/>
                  </a:lnTo>
                  <a:lnTo>
                    <a:pt x="3050" y="736"/>
                  </a:lnTo>
                  <a:lnTo>
                    <a:pt x="3065" y="697"/>
                  </a:lnTo>
                  <a:lnTo>
                    <a:pt x="3080" y="659"/>
                  </a:lnTo>
                  <a:lnTo>
                    <a:pt x="3094" y="620"/>
                  </a:lnTo>
                  <a:lnTo>
                    <a:pt x="3105" y="580"/>
                  </a:lnTo>
                  <a:lnTo>
                    <a:pt x="3117" y="542"/>
                  </a:lnTo>
                  <a:lnTo>
                    <a:pt x="3126" y="501"/>
                  </a:lnTo>
                  <a:lnTo>
                    <a:pt x="3136" y="461"/>
                  </a:lnTo>
                  <a:lnTo>
                    <a:pt x="3146" y="421"/>
                  </a:lnTo>
                  <a:lnTo>
                    <a:pt x="3151" y="380"/>
                  </a:lnTo>
                  <a:lnTo>
                    <a:pt x="3157" y="340"/>
                  </a:lnTo>
                  <a:lnTo>
                    <a:pt x="3163" y="298"/>
                  </a:lnTo>
                  <a:lnTo>
                    <a:pt x="3167" y="258"/>
                  </a:lnTo>
                  <a:lnTo>
                    <a:pt x="3169" y="215"/>
                  </a:lnTo>
                  <a:lnTo>
                    <a:pt x="3171" y="173"/>
                  </a:lnTo>
                  <a:lnTo>
                    <a:pt x="3172" y="133"/>
                  </a:lnTo>
                  <a:lnTo>
                    <a:pt x="3171" y="104"/>
                  </a:lnTo>
                  <a:lnTo>
                    <a:pt x="3171" y="75"/>
                  </a:lnTo>
                  <a:lnTo>
                    <a:pt x="3036" y="142"/>
                  </a:lnTo>
                  <a:lnTo>
                    <a:pt x="3036" y="175"/>
                  </a:lnTo>
                  <a:lnTo>
                    <a:pt x="3034" y="206"/>
                  </a:lnTo>
                  <a:lnTo>
                    <a:pt x="3032" y="236"/>
                  </a:lnTo>
                  <a:lnTo>
                    <a:pt x="3030" y="267"/>
                  </a:lnTo>
                  <a:lnTo>
                    <a:pt x="3028" y="273"/>
                  </a:lnTo>
                  <a:lnTo>
                    <a:pt x="3027" y="281"/>
                  </a:lnTo>
                  <a:lnTo>
                    <a:pt x="3021" y="284"/>
                  </a:lnTo>
                  <a:lnTo>
                    <a:pt x="3015" y="290"/>
                  </a:lnTo>
                  <a:lnTo>
                    <a:pt x="2948" y="325"/>
                  </a:lnTo>
                  <a:lnTo>
                    <a:pt x="2881" y="359"/>
                  </a:lnTo>
                  <a:lnTo>
                    <a:pt x="2810" y="392"/>
                  </a:lnTo>
                  <a:lnTo>
                    <a:pt x="2740" y="423"/>
                  </a:lnTo>
                  <a:lnTo>
                    <a:pt x="2669" y="451"/>
                  </a:lnTo>
                  <a:lnTo>
                    <a:pt x="2596" y="480"/>
                  </a:lnTo>
                  <a:lnTo>
                    <a:pt x="2523" y="505"/>
                  </a:lnTo>
                  <a:lnTo>
                    <a:pt x="2448" y="528"/>
                  </a:lnTo>
                  <a:lnTo>
                    <a:pt x="2448" y="711"/>
                  </a:lnTo>
                  <a:lnTo>
                    <a:pt x="2448" y="720"/>
                  </a:lnTo>
                  <a:lnTo>
                    <a:pt x="2445" y="728"/>
                  </a:lnTo>
                  <a:lnTo>
                    <a:pt x="2437" y="734"/>
                  </a:lnTo>
                  <a:lnTo>
                    <a:pt x="2429" y="738"/>
                  </a:lnTo>
                  <a:lnTo>
                    <a:pt x="2329" y="766"/>
                  </a:lnTo>
                  <a:lnTo>
                    <a:pt x="2230" y="789"/>
                  </a:lnTo>
                  <a:lnTo>
                    <a:pt x="2130" y="809"/>
                  </a:lnTo>
                  <a:lnTo>
                    <a:pt x="2028" y="826"/>
                  </a:lnTo>
                  <a:lnTo>
                    <a:pt x="1926" y="837"/>
                  </a:lnTo>
                  <a:lnTo>
                    <a:pt x="1824" y="847"/>
                  </a:lnTo>
                  <a:lnTo>
                    <a:pt x="1721" y="853"/>
                  </a:lnTo>
                  <a:lnTo>
                    <a:pt x="1617" y="855"/>
                  </a:lnTo>
                  <a:lnTo>
                    <a:pt x="1515" y="853"/>
                  </a:lnTo>
                  <a:lnTo>
                    <a:pt x="1411" y="847"/>
                  </a:lnTo>
                  <a:lnTo>
                    <a:pt x="1310" y="837"/>
                  </a:lnTo>
                  <a:lnTo>
                    <a:pt x="1206" y="826"/>
                  </a:lnTo>
                  <a:lnTo>
                    <a:pt x="1104" y="809"/>
                  </a:lnTo>
                  <a:lnTo>
                    <a:pt x="1004" y="789"/>
                  </a:lnTo>
                  <a:lnTo>
                    <a:pt x="903" y="764"/>
                  </a:lnTo>
                  <a:lnTo>
                    <a:pt x="803" y="738"/>
                  </a:lnTo>
                  <a:lnTo>
                    <a:pt x="795" y="734"/>
                  </a:lnTo>
                  <a:lnTo>
                    <a:pt x="787" y="728"/>
                  </a:lnTo>
                  <a:lnTo>
                    <a:pt x="783" y="718"/>
                  </a:lnTo>
                  <a:lnTo>
                    <a:pt x="782" y="711"/>
                  </a:lnTo>
                  <a:lnTo>
                    <a:pt x="782" y="528"/>
                  </a:lnTo>
                  <a:lnTo>
                    <a:pt x="709" y="505"/>
                  </a:lnTo>
                  <a:lnTo>
                    <a:pt x="636" y="480"/>
                  </a:lnTo>
                  <a:lnTo>
                    <a:pt x="565" y="453"/>
                  </a:lnTo>
                  <a:lnTo>
                    <a:pt x="493" y="423"/>
                  </a:lnTo>
                  <a:lnTo>
                    <a:pt x="422" y="392"/>
                  </a:lnTo>
                  <a:lnTo>
                    <a:pt x="353" y="359"/>
                  </a:lnTo>
                  <a:lnTo>
                    <a:pt x="284" y="325"/>
                  </a:lnTo>
                  <a:lnTo>
                    <a:pt x="217" y="288"/>
                  </a:lnTo>
                  <a:lnTo>
                    <a:pt x="211" y="284"/>
                  </a:lnTo>
                  <a:lnTo>
                    <a:pt x="205" y="279"/>
                  </a:lnTo>
                  <a:lnTo>
                    <a:pt x="203" y="273"/>
                  </a:lnTo>
                  <a:lnTo>
                    <a:pt x="202" y="265"/>
                  </a:lnTo>
                  <a:lnTo>
                    <a:pt x="198" y="231"/>
                  </a:lnTo>
                  <a:lnTo>
                    <a:pt x="196" y="200"/>
                  </a:lnTo>
                  <a:lnTo>
                    <a:pt x="196" y="171"/>
                  </a:lnTo>
                  <a:lnTo>
                    <a:pt x="194" y="142"/>
                  </a:lnTo>
                  <a:lnTo>
                    <a:pt x="59" y="75"/>
                  </a:lnTo>
                  <a:lnTo>
                    <a:pt x="58" y="104"/>
                  </a:lnTo>
                  <a:lnTo>
                    <a:pt x="58" y="133"/>
                  </a:lnTo>
                  <a:lnTo>
                    <a:pt x="58" y="173"/>
                  </a:lnTo>
                  <a:lnTo>
                    <a:pt x="59" y="215"/>
                  </a:lnTo>
                  <a:lnTo>
                    <a:pt x="63" y="258"/>
                  </a:lnTo>
                  <a:lnTo>
                    <a:pt x="67" y="298"/>
                  </a:lnTo>
                  <a:lnTo>
                    <a:pt x="71" y="340"/>
                  </a:lnTo>
                  <a:lnTo>
                    <a:pt x="77" y="380"/>
                  </a:lnTo>
                  <a:lnTo>
                    <a:pt x="84" y="421"/>
                  </a:lnTo>
                  <a:lnTo>
                    <a:pt x="92" y="461"/>
                  </a:lnTo>
                  <a:lnTo>
                    <a:pt x="102" y="501"/>
                  </a:lnTo>
                  <a:lnTo>
                    <a:pt x="113" y="542"/>
                  </a:lnTo>
                  <a:lnTo>
                    <a:pt x="123" y="580"/>
                  </a:lnTo>
                  <a:lnTo>
                    <a:pt x="136" y="620"/>
                  </a:lnTo>
                  <a:lnTo>
                    <a:pt x="150" y="659"/>
                  </a:lnTo>
                  <a:lnTo>
                    <a:pt x="163" y="697"/>
                  </a:lnTo>
                  <a:lnTo>
                    <a:pt x="179" y="736"/>
                  </a:lnTo>
                  <a:lnTo>
                    <a:pt x="196" y="772"/>
                  </a:lnTo>
                  <a:lnTo>
                    <a:pt x="213" y="811"/>
                  </a:lnTo>
                  <a:lnTo>
                    <a:pt x="230" y="847"/>
                  </a:lnTo>
                  <a:lnTo>
                    <a:pt x="250" y="882"/>
                  </a:lnTo>
                  <a:lnTo>
                    <a:pt x="271" y="918"/>
                  </a:lnTo>
                  <a:lnTo>
                    <a:pt x="292" y="953"/>
                  </a:lnTo>
                  <a:lnTo>
                    <a:pt x="315" y="987"/>
                  </a:lnTo>
                  <a:lnTo>
                    <a:pt x="338" y="1022"/>
                  </a:lnTo>
                  <a:lnTo>
                    <a:pt x="361" y="1054"/>
                  </a:lnTo>
                  <a:lnTo>
                    <a:pt x="386" y="1089"/>
                  </a:lnTo>
                  <a:lnTo>
                    <a:pt x="411" y="1120"/>
                  </a:lnTo>
                  <a:lnTo>
                    <a:pt x="438" y="1152"/>
                  </a:lnTo>
                  <a:lnTo>
                    <a:pt x="467" y="1183"/>
                  </a:lnTo>
                  <a:lnTo>
                    <a:pt x="495" y="1214"/>
                  </a:lnTo>
                  <a:lnTo>
                    <a:pt x="524" y="1243"/>
                  </a:lnTo>
                  <a:lnTo>
                    <a:pt x="555" y="1271"/>
                  </a:lnTo>
                  <a:lnTo>
                    <a:pt x="586" y="1300"/>
                  </a:lnTo>
                  <a:lnTo>
                    <a:pt x="624" y="1285"/>
                  </a:lnTo>
                  <a:lnTo>
                    <a:pt x="666" y="1271"/>
                  </a:lnTo>
                  <a:lnTo>
                    <a:pt x="689" y="1266"/>
                  </a:lnTo>
                  <a:lnTo>
                    <a:pt x="712" y="1262"/>
                  </a:lnTo>
                  <a:lnTo>
                    <a:pt x="737" y="1260"/>
                  </a:lnTo>
                  <a:lnTo>
                    <a:pt x="762" y="1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20"/>
            <p:cNvSpPr>
              <a:spLocks/>
            </p:cNvSpPr>
            <p:nvPr userDrawn="1"/>
          </p:nvSpPr>
          <p:spPr bwMode="black">
            <a:xfrm>
              <a:off x="7382321" y="4914928"/>
              <a:ext cx="832866" cy="20191"/>
            </a:xfrm>
            <a:custGeom>
              <a:avLst/>
              <a:gdLst>
                <a:gd name="T0" fmla="*/ 1629 w 1650"/>
                <a:gd name="T1" fmla="*/ 40 h 40"/>
                <a:gd name="T2" fmla="*/ 21 w 1650"/>
                <a:gd name="T3" fmla="*/ 40 h 40"/>
                <a:gd name="T4" fmla="*/ 11 w 1650"/>
                <a:gd name="T5" fmla="*/ 39 h 40"/>
                <a:gd name="T6" fmla="*/ 6 w 1650"/>
                <a:gd name="T7" fmla="*/ 35 h 40"/>
                <a:gd name="T8" fmla="*/ 2 w 1650"/>
                <a:gd name="T9" fmla="*/ 29 h 40"/>
                <a:gd name="T10" fmla="*/ 0 w 1650"/>
                <a:gd name="T11" fmla="*/ 19 h 40"/>
                <a:gd name="T12" fmla="*/ 2 w 1650"/>
                <a:gd name="T13" fmla="*/ 12 h 40"/>
                <a:gd name="T14" fmla="*/ 6 w 1650"/>
                <a:gd name="T15" fmla="*/ 6 h 40"/>
                <a:gd name="T16" fmla="*/ 11 w 1650"/>
                <a:gd name="T17" fmla="*/ 0 h 40"/>
                <a:gd name="T18" fmla="*/ 21 w 1650"/>
                <a:gd name="T19" fmla="*/ 0 h 40"/>
                <a:gd name="T20" fmla="*/ 1629 w 1650"/>
                <a:gd name="T21" fmla="*/ 0 h 40"/>
                <a:gd name="T22" fmla="*/ 1638 w 1650"/>
                <a:gd name="T23" fmla="*/ 0 h 40"/>
                <a:gd name="T24" fmla="*/ 1644 w 1650"/>
                <a:gd name="T25" fmla="*/ 6 h 40"/>
                <a:gd name="T26" fmla="*/ 1650 w 1650"/>
                <a:gd name="T27" fmla="*/ 12 h 40"/>
                <a:gd name="T28" fmla="*/ 1650 w 1650"/>
                <a:gd name="T29" fmla="*/ 19 h 40"/>
                <a:gd name="T30" fmla="*/ 1650 w 1650"/>
                <a:gd name="T31" fmla="*/ 29 h 40"/>
                <a:gd name="T32" fmla="*/ 1644 w 1650"/>
                <a:gd name="T33" fmla="*/ 35 h 40"/>
                <a:gd name="T34" fmla="*/ 1638 w 1650"/>
                <a:gd name="T35" fmla="*/ 39 h 40"/>
                <a:gd name="T36" fmla="*/ 1629 w 1650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0" h="40">
                  <a:moveTo>
                    <a:pt x="1629" y="40"/>
                  </a:moveTo>
                  <a:lnTo>
                    <a:pt x="21" y="40"/>
                  </a:lnTo>
                  <a:lnTo>
                    <a:pt x="11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629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0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2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21"/>
            <p:cNvSpPr>
              <a:spLocks noEditPoints="1"/>
            </p:cNvSpPr>
            <p:nvPr userDrawn="1"/>
          </p:nvSpPr>
          <p:spPr bwMode="black">
            <a:xfrm>
              <a:off x="7965832" y="4723116"/>
              <a:ext cx="117106" cy="117106"/>
            </a:xfrm>
            <a:custGeom>
              <a:avLst/>
              <a:gdLst>
                <a:gd name="T0" fmla="*/ 104 w 232"/>
                <a:gd name="T1" fmla="*/ 232 h 232"/>
                <a:gd name="T2" fmla="*/ 81 w 232"/>
                <a:gd name="T3" fmla="*/ 228 h 232"/>
                <a:gd name="T4" fmla="*/ 60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4 w 232"/>
                <a:gd name="T11" fmla="*/ 173 h 232"/>
                <a:gd name="T12" fmla="*/ 6 w 232"/>
                <a:gd name="T13" fmla="*/ 152 h 232"/>
                <a:gd name="T14" fmla="*/ 0 w 232"/>
                <a:gd name="T15" fmla="*/ 129 h 232"/>
                <a:gd name="T16" fmla="*/ 0 w 232"/>
                <a:gd name="T17" fmla="*/ 106 h 232"/>
                <a:gd name="T18" fmla="*/ 6 w 232"/>
                <a:gd name="T19" fmla="*/ 82 h 232"/>
                <a:gd name="T20" fmla="*/ 14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0 w 232"/>
                <a:gd name="T27" fmla="*/ 15 h 232"/>
                <a:gd name="T28" fmla="*/ 81 w 232"/>
                <a:gd name="T29" fmla="*/ 6 h 232"/>
                <a:gd name="T30" fmla="*/ 104 w 232"/>
                <a:gd name="T31" fmla="*/ 2 h 232"/>
                <a:gd name="T32" fmla="*/ 127 w 232"/>
                <a:gd name="T33" fmla="*/ 2 h 232"/>
                <a:gd name="T34" fmla="*/ 150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6 w 232"/>
                <a:gd name="T41" fmla="*/ 42 h 232"/>
                <a:gd name="T42" fmla="*/ 219 w 232"/>
                <a:gd name="T43" fmla="*/ 61 h 232"/>
                <a:gd name="T44" fmla="*/ 227 w 232"/>
                <a:gd name="T45" fmla="*/ 82 h 232"/>
                <a:gd name="T46" fmla="*/ 232 w 232"/>
                <a:gd name="T47" fmla="*/ 106 h 232"/>
                <a:gd name="T48" fmla="*/ 232 w 232"/>
                <a:gd name="T49" fmla="*/ 129 h 232"/>
                <a:gd name="T50" fmla="*/ 227 w 232"/>
                <a:gd name="T51" fmla="*/ 152 h 232"/>
                <a:gd name="T52" fmla="*/ 219 w 232"/>
                <a:gd name="T53" fmla="*/ 173 h 232"/>
                <a:gd name="T54" fmla="*/ 206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50 w 232"/>
                <a:gd name="T61" fmla="*/ 228 h 232"/>
                <a:gd name="T62" fmla="*/ 127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4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4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4" y="232"/>
                  </a:lnTo>
                  <a:lnTo>
                    <a:pt x="92" y="230"/>
                  </a:lnTo>
                  <a:lnTo>
                    <a:pt x="81" y="228"/>
                  </a:lnTo>
                  <a:lnTo>
                    <a:pt x="71" y="225"/>
                  </a:lnTo>
                  <a:lnTo>
                    <a:pt x="60" y="219"/>
                  </a:lnTo>
                  <a:lnTo>
                    <a:pt x="52" y="213"/>
                  </a:lnTo>
                  <a:lnTo>
                    <a:pt x="42" y="207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4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4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7" y="2"/>
                  </a:lnTo>
                  <a:lnTo>
                    <a:pt x="140" y="4"/>
                  </a:lnTo>
                  <a:lnTo>
                    <a:pt x="150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1" y="21"/>
                  </a:lnTo>
                  <a:lnTo>
                    <a:pt x="190" y="27"/>
                  </a:lnTo>
                  <a:lnTo>
                    <a:pt x="198" y="34"/>
                  </a:lnTo>
                  <a:lnTo>
                    <a:pt x="206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3" y="71"/>
                  </a:lnTo>
                  <a:lnTo>
                    <a:pt x="227" y="82"/>
                  </a:lnTo>
                  <a:lnTo>
                    <a:pt x="231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1" y="140"/>
                  </a:lnTo>
                  <a:lnTo>
                    <a:pt x="227" y="152"/>
                  </a:lnTo>
                  <a:lnTo>
                    <a:pt x="223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6" y="190"/>
                  </a:lnTo>
                  <a:lnTo>
                    <a:pt x="198" y="200"/>
                  </a:lnTo>
                  <a:lnTo>
                    <a:pt x="190" y="207"/>
                  </a:lnTo>
                  <a:lnTo>
                    <a:pt x="181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50" y="228"/>
                  </a:lnTo>
                  <a:lnTo>
                    <a:pt x="140" y="230"/>
                  </a:lnTo>
                  <a:lnTo>
                    <a:pt x="127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0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4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4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0" y="190"/>
                  </a:lnTo>
                  <a:lnTo>
                    <a:pt x="115" y="192"/>
                  </a:lnTo>
                  <a:lnTo>
                    <a:pt x="131" y="190"/>
                  </a:lnTo>
                  <a:lnTo>
                    <a:pt x="144" y="186"/>
                  </a:lnTo>
                  <a:lnTo>
                    <a:pt x="158" y="178"/>
                  </a:lnTo>
                  <a:lnTo>
                    <a:pt x="169" y="169"/>
                  </a:lnTo>
                  <a:lnTo>
                    <a:pt x="177" y="159"/>
                  </a:lnTo>
                  <a:lnTo>
                    <a:pt x="184" y="146"/>
                  </a:lnTo>
                  <a:lnTo>
                    <a:pt x="188" y="132"/>
                  </a:lnTo>
                  <a:lnTo>
                    <a:pt x="190" y="117"/>
                  </a:lnTo>
                  <a:lnTo>
                    <a:pt x="188" y="102"/>
                  </a:lnTo>
                  <a:lnTo>
                    <a:pt x="184" y="88"/>
                  </a:lnTo>
                  <a:lnTo>
                    <a:pt x="177" y="75"/>
                  </a:lnTo>
                  <a:lnTo>
                    <a:pt x="169" y="63"/>
                  </a:lnTo>
                  <a:lnTo>
                    <a:pt x="158" y="56"/>
                  </a:lnTo>
                  <a:lnTo>
                    <a:pt x="144" y="48"/>
                  </a:lnTo>
                  <a:lnTo>
                    <a:pt x="131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black">
            <a:xfrm>
              <a:off x="7514065" y="4723116"/>
              <a:ext cx="118116" cy="117106"/>
            </a:xfrm>
            <a:custGeom>
              <a:avLst/>
              <a:gdLst>
                <a:gd name="T0" fmla="*/ 106 w 234"/>
                <a:gd name="T1" fmla="*/ 232 h 232"/>
                <a:gd name="T2" fmla="*/ 83 w 234"/>
                <a:gd name="T3" fmla="*/ 228 h 232"/>
                <a:gd name="T4" fmla="*/ 62 w 234"/>
                <a:gd name="T5" fmla="*/ 219 h 232"/>
                <a:gd name="T6" fmla="*/ 44 w 234"/>
                <a:gd name="T7" fmla="*/ 205 h 232"/>
                <a:gd name="T8" fmla="*/ 27 w 234"/>
                <a:gd name="T9" fmla="*/ 190 h 232"/>
                <a:gd name="T10" fmla="*/ 16 w 234"/>
                <a:gd name="T11" fmla="*/ 173 h 232"/>
                <a:gd name="T12" fmla="*/ 6 w 234"/>
                <a:gd name="T13" fmla="*/ 152 h 232"/>
                <a:gd name="T14" fmla="*/ 2 w 234"/>
                <a:gd name="T15" fmla="*/ 129 h 232"/>
                <a:gd name="T16" fmla="*/ 2 w 234"/>
                <a:gd name="T17" fmla="*/ 106 h 232"/>
                <a:gd name="T18" fmla="*/ 6 w 234"/>
                <a:gd name="T19" fmla="*/ 82 h 232"/>
                <a:gd name="T20" fmla="*/ 16 w 234"/>
                <a:gd name="T21" fmla="*/ 61 h 232"/>
                <a:gd name="T22" fmla="*/ 27 w 234"/>
                <a:gd name="T23" fmla="*/ 42 h 232"/>
                <a:gd name="T24" fmla="*/ 44 w 234"/>
                <a:gd name="T25" fmla="*/ 27 h 232"/>
                <a:gd name="T26" fmla="*/ 62 w 234"/>
                <a:gd name="T27" fmla="*/ 15 h 232"/>
                <a:gd name="T28" fmla="*/ 83 w 234"/>
                <a:gd name="T29" fmla="*/ 6 h 232"/>
                <a:gd name="T30" fmla="*/ 106 w 234"/>
                <a:gd name="T31" fmla="*/ 2 h 232"/>
                <a:gd name="T32" fmla="*/ 129 w 234"/>
                <a:gd name="T33" fmla="*/ 2 h 232"/>
                <a:gd name="T34" fmla="*/ 152 w 234"/>
                <a:gd name="T35" fmla="*/ 6 h 232"/>
                <a:gd name="T36" fmla="*/ 173 w 234"/>
                <a:gd name="T37" fmla="*/ 15 h 232"/>
                <a:gd name="T38" fmla="*/ 192 w 234"/>
                <a:gd name="T39" fmla="*/ 27 h 232"/>
                <a:gd name="T40" fmla="*/ 208 w 234"/>
                <a:gd name="T41" fmla="*/ 42 h 232"/>
                <a:gd name="T42" fmla="*/ 219 w 234"/>
                <a:gd name="T43" fmla="*/ 61 h 232"/>
                <a:gd name="T44" fmla="*/ 229 w 234"/>
                <a:gd name="T45" fmla="*/ 82 h 232"/>
                <a:gd name="T46" fmla="*/ 233 w 234"/>
                <a:gd name="T47" fmla="*/ 106 h 232"/>
                <a:gd name="T48" fmla="*/ 233 w 234"/>
                <a:gd name="T49" fmla="*/ 129 h 232"/>
                <a:gd name="T50" fmla="*/ 229 w 234"/>
                <a:gd name="T51" fmla="*/ 152 h 232"/>
                <a:gd name="T52" fmla="*/ 219 w 234"/>
                <a:gd name="T53" fmla="*/ 173 h 232"/>
                <a:gd name="T54" fmla="*/ 208 w 234"/>
                <a:gd name="T55" fmla="*/ 190 h 232"/>
                <a:gd name="T56" fmla="*/ 192 w 234"/>
                <a:gd name="T57" fmla="*/ 205 h 232"/>
                <a:gd name="T58" fmla="*/ 173 w 234"/>
                <a:gd name="T59" fmla="*/ 219 h 232"/>
                <a:gd name="T60" fmla="*/ 152 w 234"/>
                <a:gd name="T61" fmla="*/ 228 h 232"/>
                <a:gd name="T62" fmla="*/ 129 w 234"/>
                <a:gd name="T63" fmla="*/ 232 h 232"/>
                <a:gd name="T64" fmla="*/ 117 w 234"/>
                <a:gd name="T65" fmla="*/ 42 h 232"/>
                <a:gd name="T66" fmla="*/ 88 w 234"/>
                <a:gd name="T67" fmla="*/ 48 h 232"/>
                <a:gd name="T68" fmla="*/ 65 w 234"/>
                <a:gd name="T69" fmla="*/ 63 h 232"/>
                <a:gd name="T70" fmla="*/ 48 w 234"/>
                <a:gd name="T71" fmla="*/ 88 h 232"/>
                <a:gd name="T72" fmla="*/ 42 w 234"/>
                <a:gd name="T73" fmla="*/ 117 h 232"/>
                <a:gd name="T74" fmla="*/ 48 w 234"/>
                <a:gd name="T75" fmla="*/ 146 h 232"/>
                <a:gd name="T76" fmla="*/ 65 w 234"/>
                <a:gd name="T77" fmla="*/ 169 h 232"/>
                <a:gd name="T78" fmla="*/ 88 w 234"/>
                <a:gd name="T79" fmla="*/ 184 h 232"/>
                <a:gd name="T80" fmla="*/ 117 w 234"/>
                <a:gd name="T81" fmla="*/ 192 h 232"/>
                <a:gd name="T82" fmla="*/ 146 w 234"/>
                <a:gd name="T83" fmla="*/ 184 h 232"/>
                <a:gd name="T84" fmla="*/ 171 w 234"/>
                <a:gd name="T85" fmla="*/ 169 h 232"/>
                <a:gd name="T86" fmla="*/ 186 w 234"/>
                <a:gd name="T87" fmla="*/ 146 h 232"/>
                <a:gd name="T88" fmla="*/ 192 w 234"/>
                <a:gd name="T89" fmla="*/ 117 h 232"/>
                <a:gd name="T90" fmla="*/ 186 w 234"/>
                <a:gd name="T91" fmla="*/ 88 h 232"/>
                <a:gd name="T92" fmla="*/ 171 w 234"/>
                <a:gd name="T93" fmla="*/ 63 h 232"/>
                <a:gd name="T94" fmla="*/ 146 w 234"/>
                <a:gd name="T95" fmla="*/ 48 h 232"/>
                <a:gd name="T96" fmla="*/ 117 w 234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32">
                  <a:moveTo>
                    <a:pt x="117" y="232"/>
                  </a:moveTo>
                  <a:lnTo>
                    <a:pt x="106" y="232"/>
                  </a:lnTo>
                  <a:lnTo>
                    <a:pt x="94" y="230"/>
                  </a:lnTo>
                  <a:lnTo>
                    <a:pt x="83" y="228"/>
                  </a:lnTo>
                  <a:lnTo>
                    <a:pt x="73" y="225"/>
                  </a:lnTo>
                  <a:lnTo>
                    <a:pt x="62" y="219"/>
                  </a:lnTo>
                  <a:lnTo>
                    <a:pt x="52" y="213"/>
                  </a:lnTo>
                  <a:lnTo>
                    <a:pt x="44" y="205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21" y="182"/>
                  </a:lnTo>
                  <a:lnTo>
                    <a:pt x="16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4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4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6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3" y="6"/>
                  </a:lnTo>
                  <a:lnTo>
                    <a:pt x="94" y="2"/>
                  </a:lnTo>
                  <a:lnTo>
                    <a:pt x="106" y="2"/>
                  </a:lnTo>
                  <a:lnTo>
                    <a:pt x="117" y="0"/>
                  </a:lnTo>
                  <a:lnTo>
                    <a:pt x="129" y="2"/>
                  </a:lnTo>
                  <a:lnTo>
                    <a:pt x="140" y="2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7"/>
                  </a:lnTo>
                  <a:lnTo>
                    <a:pt x="200" y="34"/>
                  </a:lnTo>
                  <a:lnTo>
                    <a:pt x="208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5" y="71"/>
                  </a:lnTo>
                  <a:lnTo>
                    <a:pt x="229" y="82"/>
                  </a:lnTo>
                  <a:lnTo>
                    <a:pt x="231" y="94"/>
                  </a:lnTo>
                  <a:lnTo>
                    <a:pt x="233" y="106"/>
                  </a:lnTo>
                  <a:lnTo>
                    <a:pt x="234" y="117"/>
                  </a:lnTo>
                  <a:lnTo>
                    <a:pt x="233" y="129"/>
                  </a:lnTo>
                  <a:lnTo>
                    <a:pt x="231" y="140"/>
                  </a:lnTo>
                  <a:lnTo>
                    <a:pt x="229" y="152"/>
                  </a:lnTo>
                  <a:lnTo>
                    <a:pt x="225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8" y="190"/>
                  </a:lnTo>
                  <a:lnTo>
                    <a:pt x="200" y="200"/>
                  </a:lnTo>
                  <a:lnTo>
                    <a:pt x="192" y="205"/>
                  </a:lnTo>
                  <a:lnTo>
                    <a:pt x="183" y="213"/>
                  </a:lnTo>
                  <a:lnTo>
                    <a:pt x="173" y="219"/>
                  </a:lnTo>
                  <a:lnTo>
                    <a:pt x="163" y="225"/>
                  </a:lnTo>
                  <a:lnTo>
                    <a:pt x="152" y="228"/>
                  </a:lnTo>
                  <a:lnTo>
                    <a:pt x="140" y="230"/>
                  </a:lnTo>
                  <a:lnTo>
                    <a:pt x="129" y="232"/>
                  </a:lnTo>
                  <a:lnTo>
                    <a:pt x="117" y="232"/>
                  </a:lnTo>
                  <a:close/>
                  <a:moveTo>
                    <a:pt x="117" y="42"/>
                  </a:moveTo>
                  <a:lnTo>
                    <a:pt x="102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5" y="63"/>
                  </a:lnTo>
                  <a:lnTo>
                    <a:pt x="56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6" y="157"/>
                  </a:lnTo>
                  <a:lnTo>
                    <a:pt x="65" y="169"/>
                  </a:lnTo>
                  <a:lnTo>
                    <a:pt x="75" y="178"/>
                  </a:lnTo>
                  <a:lnTo>
                    <a:pt x="88" y="184"/>
                  </a:lnTo>
                  <a:lnTo>
                    <a:pt x="102" y="190"/>
                  </a:lnTo>
                  <a:lnTo>
                    <a:pt x="117" y="192"/>
                  </a:lnTo>
                  <a:lnTo>
                    <a:pt x="133" y="190"/>
                  </a:lnTo>
                  <a:lnTo>
                    <a:pt x="146" y="184"/>
                  </a:lnTo>
                  <a:lnTo>
                    <a:pt x="160" y="178"/>
                  </a:lnTo>
                  <a:lnTo>
                    <a:pt x="171" y="169"/>
                  </a:lnTo>
                  <a:lnTo>
                    <a:pt x="179" y="157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9" y="75"/>
                  </a:lnTo>
                  <a:lnTo>
                    <a:pt x="171" y="63"/>
                  </a:lnTo>
                  <a:lnTo>
                    <a:pt x="160" y="56"/>
                  </a:lnTo>
                  <a:lnTo>
                    <a:pt x="146" y="48"/>
                  </a:lnTo>
                  <a:lnTo>
                    <a:pt x="133" y="44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36"/>
            <p:cNvSpPr>
              <a:spLocks/>
            </p:cNvSpPr>
            <p:nvPr userDrawn="1"/>
          </p:nvSpPr>
          <p:spPr bwMode="black">
            <a:xfrm>
              <a:off x="6841210" y="5743756"/>
              <a:ext cx="1911050" cy="89849"/>
            </a:xfrm>
            <a:custGeom>
              <a:avLst/>
              <a:gdLst>
                <a:gd name="T0" fmla="*/ 110 w 3786"/>
                <a:gd name="T1" fmla="*/ 63 h 178"/>
                <a:gd name="T2" fmla="*/ 215 w 3786"/>
                <a:gd name="T3" fmla="*/ 56 h 178"/>
                <a:gd name="T4" fmla="*/ 342 w 3786"/>
                <a:gd name="T5" fmla="*/ 92 h 178"/>
                <a:gd name="T6" fmla="*/ 463 w 3786"/>
                <a:gd name="T7" fmla="*/ 148 h 178"/>
                <a:gd name="T8" fmla="*/ 578 w 3786"/>
                <a:gd name="T9" fmla="*/ 177 h 178"/>
                <a:gd name="T10" fmla="*/ 707 w 3786"/>
                <a:gd name="T11" fmla="*/ 165 h 178"/>
                <a:gd name="T12" fmla="*/ 884 w 3786"/>
                <a:gd name="T13" fmla="*/ 92 h 178"/>
                <a:gd name="T14" fmla="*/ 1011 w 3786"/>
                <a:gd name="T15" fmla="*/ 56 h 178"/>
                <a:gd name="T16" fmla="*/ 1122 w 3786"/>
                <a:gd name="T17" fmla="*/ 65 h 178"/>
                <a:gd name="T18" fmla="*/ 1291 w 3786"/>
                <a:gd name="T19" fmla="*/ 136 h 178"/>
                <a:gd name="T20" fmla="*/ 1433 w 3786"/>
                <a:gd name="T21" fmla="*/ 177 h 178"/>
                <a:gd name="T22" fmla="*/ 1562 w 3786"/>
                <a:gd name="T23" fmla="*/ 165 h 178"/>
                <a:gd name="T24" fmla="*/ 1738 w 3786"/>
                <a:gd name="T25" fmla="*/ 92 h 178"/>
                <a:gd name="T26" fmla="*/ 1863 w 3786"/>
                <a:gd name="T27" fmla="*/ 56 h 178"/>
                <a:gd name="T28" fmla="*/ 1975 w 3786"/>
                <a:gd name="T29" fmla="*/ 65 h 178"/>
                <a:gd name="T30" fmla="*/ 2144 w 3786"/>
                <a:gd name="T31" fmla="*/ 136 h 178"/>
                <a:gd name="T32" fmla="*/ 2286 w 3786"/>
                <a:gd name="T33" fmla="*/ 177 h 178"/>
                <a:gd name="T34" fmla="*/ 2414 w 3786"/>
                <a:gd name="T35" fmla="*/ 165 h 178"/>
                <a:gd name="T36" fmla="*/ 2591 w 3786"/>
                <a:gd name="T37" fmla="*/ 92 h 178"/>
                <a:gd name="T38" fmla="*/ 2718 w 3786"/>
                <a:gd name="T39" fmla="*/ 56 h 178"/>
                <a:gd name="T40" fmla="*/ 2829 w 3786"/>
                <a:gd name="T41" fmla="*/ 65 h 178"/>
                <a:gd name="T42" fmla="*/ 2996 w 3786"/>
                <a:gd name="T43" fmla="*/ 136 h 178"/>
                <a:gd name="T44" fmla="*/ 3138 w 3786"/>
                <a:gd name="T45" fmla="*/ 177 h 178"/>
                <a:gd name="T46" fmla="*/ 3267 w 3786"/>
                <a:gd name="T47" fmla="*/ 165 h 178"/>
                <a:gd name="T48" fmla="*/ 3442 w 3786"/>
                <a:gd name="T49" fmla="*/ 92 h 178"/>
                <a:gd name="T50" fmla="*/ 3569 w 3786"/>
                <a:gd name="T51" fmla="*/ 56 h 178"/>
                <a:gd name="T52" fmla="*/ 3678 w 3786"/>
                <a:gd name="T53" fmla="*/ 63 h 178"/>
                <a:gd name="T54" fmla="*/ 3786 w 3786"/>
                <a:gd name="T55" fmla="*/ 46 h 178"/>
                <a:gd name="T56" fmla="*/ 3703 w 3786"/>
                <a:gd name="T57" fmla="*/ 13 h 178"/>
                <a:gd name="T58" fmla="*/ 3599 w 3786"/>
                <a:gd name="T59" fmla="*/ 0 h 178"/>
                <a:gd name="T60" fmla="*/ 3474 w 3786"/>
                <a:gd name="T61" fmla="*/ 21 h 178"/>
                <a:gd name="T62" fmla="*/ 3371 w 3786"/>
                <a:gd name="T63" fmla="*/ 65 h 178"/>
                <a:gd name="T64" fmla="*/ 3229 w 3786"/>
                <a:gd name="T65" fmla="*/ 119 h 178"/>
                <a:gd name="T66" fmla="*/ 3115 w 3786"/>
                <a:gd name="T67" fmla="*/ 119 h 178"/>
                <a:gd name="T68" fmla="*/ 2971 w 3786"/>
                <a:gd name="T69" fmla="*/ 65 h 178"/>
                <a:gd name="T70" fmla="*/ 2812 w 3786"/>
                <a:gd name="T71" fmla="*/ 6 h 178"/>
                <a:gd name="T72" fmla="*/ 2681 w 3786"/>
                <a:gd name="T73" fmla="*/ 6 h 178"/>
                <a:gd name="T74" fmla="*/ 2522 w 3786"/>
                <a:gd name="T75" fmla="*/ 65 h 178"/>
                <a:gd name="T76" fmla="*/ 2376 w 3786"/>
                <a:gd name="T77" fmla="*/ 117 h 178"/>
                <a:gd name="T78" fmla="*/ 2263 w 3786"/>
                <a:gd name="T79" fmla="*/ 119 h 178"/>
                <a:gd name="T80" fmla="*/ 2119 w 3786"/>
                <a:gd name="T81" fmla="*/ 65 h 178"/>
                <a:gd name="T82" fmla="*/ 1957 w 3786"/>
                <a:gd name="T83" fmla="*/ 6 h 178"/>
                <a:gd name="T84" fmla="*/ 1827 w 3786"/>
                <a:gd name="T85" fmla="*/ 6 h 178"/>
                <a:gd name="T86" fmla="*/ 1667 w 3786"/>
                <a:gd name="T87" fmla="*/ 65 h 178"/>
                <a:gd name="T88" fmla="*/ 1523 w 3786"/>
                <a:gd name="T89" fmla="*/ 119 h 178"/>
                <a:gd name="T90" fmla="*/ 1410 w 3786"/>
                <a:gd name="T91" fmla="*/ 119 h 178"/>
                <a:gd name="T92" fmla="*/ 1264 w 3786"/>
                <a:gd name="T93" fmla="*/ 65 h 178"/>
                <a:gd name="T94" fmla="*/ 1105 w 3786"/>
                <a:gd name="T95" fmla="*/ 6 h 178"/>
                <a:gd name="T96" fmla="*/ 974 w 3786"/>
                <a:gd name="T97" fmla="*/ 6 h 178"/>
                <a:gd name="T98" fmla="*/ 815 w 3786"/>
                <a:gd name="T99" fmla="*/ 65 h 178"/>
                <a:gd name="T100" fmla="*/ 669 w 3786"/>
                <a:gd name="T101" fmla="*/ 119 h 178"/>
                <a:gd name="T102" fmla="*/ 555 w 3786"/>
                <a:gd name="T103" fmla="*/ 119 h 178"/>
                <a:gd name="T104" fmla="*/ 411 w 3786"/>
                <a:gd name="T105" fmla="*/ 65 h 178"/>
                <a:gd name="T106" fmla="*/ 252 w 3786"/>
                <a:gd name="T107" fmla="*/ 6 h 178"/>
                <a:gd name="T108" fmla="*/ 133 w 3786"/>
                <a:gd name="T109" fmla="*/ 4 h 178"/>
                <a:gd name="T110" fmla="*/ 0 w 3786"/>
                <a:gd name="T111" fmla="*/ 4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6" h="178">
                  <a:moveTo>
                    <a:pt x="0" y="105"/>
                  </a:moveTo>
                  <a:lnTo>
                    <a:pt x="43" y="86"/>
                  </a:lnTo>
                  <a:lnTo>
                    <a:pt x="87" y="69"/>
                  </a:lnTo>
                  <a:lnTo>
                    <a:pt x="110" y="63"/>
                  </a:lnTo>
                  <a:lnTo>
                    <a:pt x="135" y="59"/>
                  </a:lnTo>
                  <a:lnTo>
                    <a:pt x="160" y="56"/>
                  </a:lnTo>
                  <a:lnTo>
                    <a:pt x="187" y="54"/>
                  </a:lnTo>
                  <a:lnTo>
                    <a:pt x="215" y="56"/>
                  </a:lnTo>
                  <a:lnTo>
                    <a:pt x="244" y="59"/>
                  </a:lnTo>
                  <a:lnTo>
                    <a:pt x="269" y="65"/>
                  </a:lnTo>
                  <a:lnTo>
                    <a:pt x="294" y="73"/>
                  </a:lnTo>
                  <a:lnTo>
                    <a:pt x="342" y="92"/>
                  </a:lnTo>
                  <a:lnTo>
                    <a:pt x="388" y="113"/>
                  </a:lnTo>
                  <a:lnTo>
                    <a:pt x="413" y="125"/>
                  </a:lnTo>
                  <a:lnTo>
                    <a:pt x="438" y="136"/>
                  </a:lnTo>
                  <a:lnTo>
                    <a:pt x="463" y="148"/>
                  </a:lnTo>
                  <a:lnTo>
                    <a:pt x="490" y="157"/>
                  </a:lnTo>
                  <a:lnTo>
                    <a:pt x="517" y="165"/>
                  </a:lnTo>
                  <a:lnTo>
                    <a:pt x="548" y="173"/>
                  </a:lnTo>
                  <a:lnTo>
                    <a:pt x="578" y="177"/>
                  </a:lnTo>
                  <a:lnTo>
                    <a:pt x="613" y="178"/>
                  </a:lnTo>
                  <a:lnTo>
                    <a:pt x="646" y="177"/>
                  </a:lnTo>
                  <a:lnTo>
                    <a:pt x="678" y="173"/>
                  </a:lnTo>
                  <a:lnTo>
                    <a:pt x="707" y="165"/>
                  </a:lnTo>
                  <a:lnTo>
                    <a:pt x="736" y="157"/>
                  </a:lnTo>
                  <a:lnTo>
                    <a:pt x="788" y="136"/>
                  </a:lnTo>
                  <a:lnTo>
                    <a:pt x="838" y="113"/>
                  </a:lnTo>
                  <a:lnTo>
                    <a:pt x="884" y="92"/>
                  </a:lnTo>
                  <a:lnTo>
                    <a:pt x="932" y="73"/>
                  </a:lnTo>
                  <a:lnTo>
                    <a:pt x="957" y="65"/>
                  </a:lnTo>
                  <a:lnTo>
                    <a:pt x="984" y="59"/>
                  </a:lnTo>
                  <a:lnTo>
                    <a:pt x="1011" y="56"/>
                  </a:lnTo>
                  <a:lnTo>
                    <a:pt x="1039" y="54"/>
                  </a:lnTo>
                  <a:lnTo>
                    <a:pt x="1068" y="56"/>
                  </a:lnTo>
                  <a:lnTo>
                    <a:pt x="1097" y="59"/>
                  </a:lnTo>
                  <a:lnTo>
                    <a:pt x="1122" y="65"/>
                  </a:lnTo>
                  <a:lnTo>
                    <a:pt x="1147" y="73"/>
                  </a:lnTo>
                  <a:lnTo>
                    <a:pt x="1195" y="92"/>
                  </a:lnTo>
                  <a:lnTo>
                    <a:pt x="1241" y="113"/>
                  </a:lnTo>
                  <a:lnTo>
                    <a:pt x="1291" y="136"/>
                  </a:lnTo>
                  <a:lnTo>
                    <a:pt x="1343" y="157"/>
                  </a:lnTo>
                  <a:lnTo>
                    <a:pt x="1372" y="165"/>
                  </a:lnTo>
                  <a:lnTo>
                    <a:pt x="1400" y="173"/>
                  </a:lnTo>
                  <a:lnTo>
                    <a:pt x="1433" y="177"/>
                  </a:lnTo>
                  <a:lnTo>
                    <a:pt x="1466" y="178"/>
                  </a:lnTo>
                  <a:lnTo>
                    <a:pt x="1500" y="177"/>
                  </a:lnTo>
                  <a:lnTo>
                    <a:pt x="1531" y="173"/>
                  </a:lnTo>
                  <a:lnTo>
                    <a:pt x="1562" y="165"/>
                  </a:lnTo>
                  <a:lnTo>
                    <a:pt x="1589" y="157"/>
                  </a:lnTo>
                  <a:lnTo>
                    <a:pt x="1642" y="136"/>
                  </a:lnTo>
                  <a:lnTo>
                    <a:pt x="1690" y="113"/>
                  </a:lnTo>
                  <a:lnTo>
                    <a:pt x="1738" y="92"/>
                  </a:lnTo>
                  <a:lnTo>
                    <a:pt x="1784" y="73"/>
                  </a:lnTo>
                  <a:lnTo>
                    <a:pt x="1809" y="65"/>
                  </a:lnTo>
                  <a:lnTo>
                    <a:pt x="1836" y="59"/>
                  </a:lnTo>
                  <a:lnTo>
                    <a:pt x="1863" y="56"/>
                  </a:lnTo>
                  <a:lnTo>
                    <a:pt x="1892" y="54"/>
                  </a:lnTo>
                  <a:lnTo>
                    <a:pt x="1923" y="56"/>
                  </a:lnTo>
                  <a:lnTo>
                    <a:pt x="1950" y="59"/>
                  </a:lnTo>
                  <a:lnTo>
                    <a:pt x="1975" y="65"/>
                  </a:lnTo>
                  <a:lnTo>
                    <a:pt x="2000" y="73"/>
                  </a:lnTo>
                  <a:lnTo>
                    <a:pt x="2048" y="92"/>
                  </a:lnTo>
                  <a:lnTo>
                    <a:pt x="2096" y="113"/>
                  </a:lnTo>
                  <a:lnTo>
                    <a:pt x="2144" y="136"/>
                  </a:lnTo>
                  <a:lnTo>
                    <a:pt x="2197" y="157"/>
                  </a:lnTo>
                  <a:lnTo>
                    <a:pt x="2224" y="165"/>
                  </a:lnTo>
                  <a:lnTo>
                    <a:pt x="2255" y="171"/>
                  </a:lnTo>
                  <a:lnTo>
                    <a:pt x="2286" y="177"/>
                  </a:lnTo>
                  <a:lnTo>
                    <a:pt x="2320" y="177"/>
                  </a:lnTo>
                  <a:lnTo>
                    <a:pt x="2353" y="177"/>
                  </a:lnTo>
                  <a:lnTo>
                    <a:pt x="2386" y="171"/>
                  </a:lnTo>
                  <a:lnTo>
                    <a:pt x="2414" y="165"/>
                  </a:lnTo>
                  <a:lnTo>
                    <a:pt x="2443" y="157"/>
                  </a:lnTo>
                  <a:lnTo>
                    <a:pt x="2495" y="136"/>
                  </a:lnTo>
                  <a:lnTo>
                    <a:pt x="2545" y="113"/>
                  </a:lnTo>
                  <a:lnTo>
                    <a:pt x="2591" y="92"/>
                  </a:lnTo>
                  <a:lnTo>
                    <a:pt x="2639" y="73"/>
                  </a:lnTo>
                  <a:lnTo>
                    <a:pt x="2664" y="65"/>
                  </a:lnTo>
                  <a:lnTo>
                    <a:pt x="2689" y="59"/>
                  </a:lnTo>
                  <a:lnTo>
                    <a:pt x="2718" y="56"/>
                  </a:lnTo>
                  <a:lnTo>
                    <a:pt x="2747" y="54"/>
                  </a:lnTo>
                  <a:lnTo>
                    <a:pt x="2775" y="56"/>
                  </a:lnTo>
                  <a:lnTo>
                    <a:pt x="2802" y="59"/>
                  </a:lnTo>
                  <a:lnTo>
                    <a:pt x="2829" y="65"/>
                  </a:lnTo>
                  <a:lnTo>
                    <a:pt x="2854" y="73"/>
                  </a:lnTo>
                  <a:lnTo>
                    <a:pt x="2900" y="92"/>
                  </a:lnTo>
                  <a:lnTo>
                    <a:pt x="2946" y="113"/>
                  </a:lnTo>
                  <a:lnTo>
                    <a:pt x="2996" y="136"/>
                  </a:lnTo>
                  <a:lnTo>
                    <a:pt x="3050" y="157"/>
                  </a:lnTo>
                  <a:lnTo>
                    <a:pt x="3077" y="165"/>
                  </a:lnTo>
                  <a:lnTo>
                    <a:pt x="3108" y="173"/>
                  </a:lnTo>
                  <a:lnTo>
                    <a:pt x="3138" y="177"/>
                  </a:lnTo>
                  <a:lnTo>
                    <a:pt x="3173" y="178"/>
                  </a:lnTo>
                  <a:lnTo>
                    <a:pt x="3206" y="177"/>
                  </a:lnTo>
                  <a:lnTo>
                    <a:pt x="3236" y="173"/>
                  </a:lnTo>
                  <a:lnTo>
                    <a:pt x="3267" y="165"/>
                  </a:lnTo>
                  <a:lnTo>
                    <a:pt x="3294" y="157"/>
                  </a:lnTo>
                  <a:lnTo>
                    <a:pt x="3346" y="136"/>
                  </a:lnTo>
                  <a:lnTo>
                    <a:pt x="3394" y="113"/>
                  </a:lnTo>
                  <a:lnTo>
                    <a:pt x="3442" y="92"/>
                  </a:lnTo>
                  <a:lnTo>
                    <a:pt x="3490" y="73"/>
                  </a:lnTo>
                  <a:lnTo>
                    <a:pt x="3515" y="65"/>
                  </a:lnTo>
                  <a:lnTo>
                    <a:pt x="3542" y="59"/>
                  </a:lnTo>
                  <a:lnTo>
                    <a:pt x="3569" y="56"/>
                  </a:lnTo>
                  <a:lnTo>
                    <a:pt x="3599" y="54"/>
                  </a:lnTo>
                  <a:lnTo>
                    <a:pt x="3628" y="56"/>
                  </a:lnTo>
                  <a:lnTo>
                    <a:pt x="3653" y="57"/>
                  </a:lnTo>
                  <a:lnTo>
                    <a:pt x="3678" y="63"/>
                  </a:lnTo>
                  <a:lnTo>
                    <a:pt x="3701" y="71"/>
                  </a:lnTo>
                  <a:lnTo>
                    <a:pt x="3743" y="88"/>
                  </a:lnTo>
                  <a:lnTo>
                    <a:pt x="3786" y="107"/>
                  </a:lnTo>
                  <a:lnTo>
                    <a:pt x="3786" y="46"/>
                  </a:lnTo>
                  <a:lnTo>
                    <a:pt x="3766" y="38"/>
                  </a:lnTo>
                  <a:lnTo>
                    <a:pt x="3745" y="29"/>
                  </a:lnTo>
                  <a:lnTo>
                    <a:pt x="3724" y="21"/>
                  </a:lnTo>
                  <a:lnTo>
                    <a:pt x="3703" y="13"/>
                  </a:lnTo>
                  <a:lnTo>
                    <a:pt x="3680" y="8"/>
                  </a:lnTo>
                  <a:lnTo>
                    <a:pt x="3655" y="4"/>
                  </a:lnTo>
                  <a:lnTo>
                    <a:pt x="3628" y="2"/>
                  </a:lnTo>
                  <a:lnTo>
                    <a:pt x="3599" y="0"/>
                  </a:lnTo>
                  <a:lnTo>
                    <a:pt x="3565" y="2"/>
                  </a:lnTo>
                  <a:lnTo>
                    <a:pt x="3532" y="6"/>
                  </a:lnTo>
                  <a:lnTo>
                    <a:pt x="3501" y="11"/>
                  </a:lnTo>
                  <a:lnTo>
                    <a:pt x="3474" y="21"/>
                  </a:lnTo>
                  <a:lnTo>
                    <a:pt x="3446" y="31"/>
                  </a:lnTo>
                  <a:lnTo>
                    <a:pt x="3421" y="42"/>
                  </a:lnTo>
                  <a:lnTo>
                    <a:pt x="3396" y="54"/>
                  </a:lnTo>
                  <a:lnTo>
                    <a:pt x="3371" y="65"/>
                  </a:lnTo>
                  <a:lnTo>
                    <a:pt x="3325" y="86"/>
                  </a:lnTo>
                  <a:lnTo>
                    <a:pt x="3279" y="105"/>
                  </a:lnTo>
                  <a:lnTo>
                    <a:pt x="3254" y="113"/>
                  </a:lnTo>
                  <a:lnTo>
                    <a:pt x="3229" y="119"/>
                  </a:lnTo>
                  <a:lnTo>
                    <a:pt x="3202" y="123"/>
                  </a:lnTo>
                  <a:lnTo>
                    <a:pt x="3173" y="123"/>
                  </a:lnTo>
                  <a:lnTo>
                    <a:pt x="3142" y="123"/>
                  </a:lnTo>
                  <a:lnTo>
                    <a:pt x="3115" y="119"/>
                  </a:lnTo>
                  <a:lnTo>
                    <a:pt x="3090" y="113"/>
                  </a:lnTo>
                  <a:lnTo>
                    <a:pt x="3065" y="105"/>
                  </a:lnTo>
                  <a:lnTo>
                    <a:pt x="3017" y="86"/>
                  </a:lnTo>
                  <a:lnTo>
                    <a:pt x="2971" y="65"/>
                  </a:lnTo>
                  <a:lnTo>
                    <a:pt x="2921" y="42"/>
                  </a:lnTo>
                  <a:lnTo>
                    <a:pt x="2870" y="21"/>
                  </a:lnTo>
                  <a:lnTo>
                    <a:pt x="2841" y="13"/>
                  </a:lnTo>
                  <a:lnTo>
                    <a:pt x="2812" y="6"/>
                  </a:lnTo>
                  <a:lnTo>
                    <a:pt x="2779" y="2"/>
                  </a:lnTo>
                  <a:lnTo>
                    <a:pt x="2747" y="0"/>
                  </a:lnTo>
                  <a:lnTo>
                    <a:pt x="2712" y="2"/>
                  </a:lnTo>
                  <a:lnTo>
                    <a:pt x="2681" y="6"/>
                  </a:lnTo>
                  <a:lnTo>
                    <a:pt x="2651" y="11"/>
                  </a:lnTo>
                  <a:lnTo>
                    <a:pt x="2624" y="21"/>
                  </a:lnTo>
                  <a:lnTo>
                    <a:pt x="2570" y="40"/>
                  </a:lnTo>
                  <a:lnTo>
                    <a:pt x="2522" y="65"/>
                  </a:lnTo>
                  <a:lnTo>
                    <a:pt x="2474" y="86"/>
                  </a:lnTo>
                  <a:lnTo>
                    <a:pt x="2428" y="105"/>
                  </a:lnTo>
                  <a:lnTo>
                    <a:pt x="2403" y="113"/>
                  </a:lnTo>
                  <a:lnTo>
                    <a:pt x="2376" y="117"/>
                  </a:lnTo>
                  <a:lnTo>
                    <a:pt x="2349" y="121"/>
                  </a:lnTo>
                  <a:lnTo>
                    <a:pt x="2320" y="123"/>
                  </a:lnTo>
                  <a:lnTo>
                    <a:pt x="2290" y="121"/>
                  </a:lnTo>
                  <a:lnTo>
                    <a:pt x="2263" y="119"/>
                  </a:lnTo>
                  <a:lnTo>
                    <a:pt x="2238" y="113"/>
                  </a:lnTo>
                  <a:lnTo>
                    <a:pt x="2213" y="105"/>
                  </a:lnTo>
                  <a:lnTo>
                    <a:pt x="2165" y="86"/>
                  </a:lnTo>
                  <a:lnTo>
                    <a:pt x="2119" y="65"/>
                  </a:lnTo>
                  <a:lnTo>
                    <a:pt x="2069" y="42"/>
                  </a:lnTo>
                  <a:lnTo>
                    <a:pt x="2015" y="21"/>
                  </a:lnTo>
                  <a:lnTo>
                    <a:pt x="1988" y="11"/>
                  </a:lnTo>
                  <a:lnTo>
                    <a:pt x="1957" y="6"/>
                  </a:lnTo>
                  <a:lnTo>
                    <a:pt x="1927" y="2"/>
                  </a:lnTo>
                  <a:lnTo>
                    <a:pt x="1892" y="0"/>
                  </a:lnTo>
                  <a:lnTo>
                    <a:pt x="1859" y="2"/>
                  </a:lnTo>
                  <a:lnTo>
                    <a:pt x="1827" y="6"/>
                  </a:lnTo>
                  <a:lnTo>
                    <a:pt x="1798" y="13"/>
                  </a:lnTo>
                  <a:lnTo>
                    <a:pt x="1769" y="21"/>
                  </a:lnTo>
                  <a:lnTo>
                    <a:pt x="1717" y="42"/>
                  </a:lnTo>
                  <a:lnTo>
                    <a:pt x="1667" y="65"/>
                  </a:lnTo>
                  <a:lnTo>
                    <a:pt x="1621" y="86"/>
                  </a:lnTo>
                  <a:lnTo>
                    <a:pt x="1573" y="105"/>
                  </a:lnTo>
                  <a:lnTo>
                    <a:pt x="1548" y="113"/>
                  </a:lnTo>
                  <a:lnTo>
                    <a:pt x="1523" y="119"/>
                  </a:lnTo>
                  <a:lnTo>
                    <a:pt x="1494" y="123"/>
                  </a:lnTo>
                  <a:lnTo>
                    <a:pt x="1466" y="123"/>
                  </a:lnTo>
                  <a:lnTo>
                    <a:pt x="1437" y="123"/>
                  </a:lnTo>
                  <a:lnTo>
                    <a:pt x="1410" y="119"/>
                  </a:lnTo>
                  <a:lnTo>
                    <a:pt x="1383" y="113"/>
                  </a:lnTo>
                  <a:lnTo>
                    <a:pt x="1358" y="105"/>
                  </a:lnTo>
                  <a:lnTo>
                    <a:pt x="1310" y="86"/>
                  </a:lnTo>
                  <a:lnTo>
                    <a:pt x="1264" y="65"/>
                  </a:lnTo>
                  <a:lnTo>
                    <a:pt x="1214" y="42"/>
                  </a:lnTo>
                  <a:lnTo>
                    <a:pt x="1162" y="21"/>
                  </a:lnTo>
                  <a:lnTo>
                    <a:pt x="1133" y="13"/>
                  </a:lnTo>
                  <a:lnTo>
                    <a:pt x="1105" y="6"/>
                  </a:lnTo>
                  <a:lnTo>
                    <a:pt x="1074" y="2"/>
                  </a:lnTo>
                  <a:lnTo>
                    <a:pt x="1039" y="0"/>
                  </a:lnTo>
                  <a:lnTo>
                    <a:pt x="1007" y="2"/>
                  </a:lnTo>
                  <a:lnTo>
                    <a:pt x="974" y="6"/>
                  </a:lnTo>
                  <a:lnTo>
                    <a:pt x="945" y="13"/>
                  </a:lnTo>
                  <a:lnTo>
                    <a:pt x="916" y="21"/>
                  </a:lnTo>
                  <a:lnTo>
                    <a:pt x="865" y="42"/>
                  </a:lnTo>
                  <a:lnTo>
                    <a:pt x="815" y="65"/>
                  </a:lnTo>
                  <a:lnTo>
                    <a:pt x="769" y="86"/>
                  </a:lnTo>
                  <a:lnTo>
                    <a:pt x="721" y="105"/>
                  </a:lnTo>
                  <a:lnTo>
                    <a:pt x="696" y="113"/>
                  </a:lnTo>
                  <a:lnTo>
                    <a:pt x="669" y="119"/>
                  </a:lnTo>
                  <a:lnTo>
                    <a:pt x="642" y="123"/>
                  </a:lnTo>
                  <a:lnTo>
                    <a:pt x="613" y="123"/>
                  </a:lnTo>
                  <a:lnTo>
                    <a:pt x="584" y="123"/>
                  </a:lnTo>
                  <a:lnTo>
                    <a:pt x="555" y="119"/>
                  </a:lnTo>
                  <a:lnTo>
                    <a:pt x="530" y="113"/>
                  </a:lnTo>
                  <a:lnTo>
                    <a:pt x="505" y="105"/>
                  </a:lnTo>
                  <a:lnTo>
                    <a:pt x="457" y="86"/>
                  </a:lnTo>
                  <a:lnTo>
                    <a:pt x="411" y="65"/>
                  </a:lnTo>
                  <a:lnTo>
                    <a:pt x="361" y="42"/>
                  </a:lnTo>
                  <a:lnTo>
                    <a:pt x="310" y="21"/>
                  </a:lnTo>
                  <a:lnTo>
                    <a:pt x="281" y="13"/>
                  </a:lnTo>
                  <a:lnTo>
                    <a:pt x="252" y="6"/>
                  </a:lnTo>
                  <a:lnTo>
                    <a:pt x="221" y="2"/>
                  </a:lnTo>
                  <a:lnTo>
                    <a:pt x="187" y="0"/>
                  </a:lnTo>
                  <a:lnTo>
                    <a:pt x="160" y="2"/>
                  </a:lnTo>
                  <a:lnTo>
                    <a:pt x="133" y="4"/>
                  </a:lnTo>
                  <a:lnTo>
                    <a:pt x="108" y="8"/>
                  </a:lnTo>
                  <a:lnTo>
                    <a:pt x="85" y="13"/>
                  </a:lnTo>
                  <a:lnTo>
                    <a:pt x="41" y="29"/>
                  </a:lnTo>
                  <a:lnTo>
                    <a:pt x="0" y="4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450667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42988" y="1700809"/>
            <a:ext cx="7058025" cy="1152127"/>
          </a:xfrm>
        </p:spPr>
        <p:txBody>
          <a:bodyPr/>
          <a:lstStyle>
            <a:lvl1pPr>
              <a:defRPr cap="all"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42989" y="2996952"/>
            <a:ext cx="7058024" cy="576064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F961-E744-4D43-B856-821EEC5370B2}" type="datetime1">
              <a:rPr lang="fi-FI">
                <a:solidFill>
                  <a:srgbClr val="03506B"/>
                </a:solidFill>
              </a:rPr>
              <a:pPr>
                <a:defRPr/>
              </a:pPr>
              <a:t>29.9.2016</a:t>
            </a:fld>
            <a:endParaRPr lang="fi-FI" dirty="0">
              <a:solidFill>
                <a:srgbClr val="03506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3506B"/>
                </a:solidFill>
              </a:rPr>
              <a:t>Esityksen nimi / Tekijä</a:t>
            </a:r>
            <a:endParaRPr lang="fi-FI" dirty="0">
              <a:solidFill>
                <a:srgbClr val="03506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2A4A-4B04-40B0-AD92-D8BE5305E223}" type="slidenum">
              <a:rPr lang="fi-FI">
                <a:solidFill>
                  <a:srgbClr val="03506B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35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3528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2420938"/>
            <a:ext cx="3452812" cy="32400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20938"/>
            <a:ext cx="3452813" cy="324008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29599-5F3C-4039-92B6-9A6C31F6A9F2}" type="datetime1">
              <a:rPr lang="fi-FI">
                <a:solidFill>
                  <a:srgbClr val="03506B"/>
                </a:solidFill>
              </a:rPr>
              <a:pPr>
                <a:defRPr/>
              </a:pPr>
              <a:t>29.9.2016</a:t>
            </a:fld>
            <a:endParaRPr lang="fi-FI" dirty="0">
              <a:solidFill>
                <a:srgbClr val="03506B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3506B"/>
                </a:solidFill>
              </a:rPr>
              <a:t>Esityksen nimi / Tekijä</a:t>
            </a:r>
            <a:endParaRPr lang="fi-FI" dirty="0">
              <a:solidFill>
                <a:srgbClr val="03506B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F1855-0272-438A-802F-348E3049D9A4}" type="slidenum">
              <a:rPr lang="fi-FI">
                <a:solidFill>
                  <a:srgbClr val="03506B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35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5939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o alaotsik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2781299"/>
            <a:ext cx="7058025" cy="309597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1042987" y="2420938"/>
            <a:ext cx="7058025" cy="360361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4955A-42A2-4282-A048-C8F608AB590C}" type="datetime1">
              <a:rPr lang="fi-FI">
                <a:solidFill>
                  <a:srgbClr val="03506B"/>
                </a:solidFill>
              </a:rPr>
              <a:pPr>
                <a:defRPr/>
              </a:pPr>
              <a:t>29.9.2016</a:t>
            </a:fld>
            <a:endParaRPr lang="fi-FI" dirty="0">
              <a:solidFill>
                <a:srgbClr val="03506B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3506B"/>
                </a:solidFill>
              </a:rPr>
              <a:t>Esityksen nimi / Tekijä</a:t>
            </a:r>
            <a:endParaRPr lang="fi-FI" dirty="0">
              <a:solidFill>
                <a:srgbClr val="03506B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DF032-9AE4-48E5-A164-D44987239985}" type="slidenum">
              <a:rPr lang="fi-FI">
                <a:solidFill>
                  <a:srgbClr val="03506B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35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975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2988" y="2420938"/>
            <a:ext cx="3454400" cy="360361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2988" y="2781300"/>
            <a:ext cx="3454400" cy="287972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420938"/>
            <a:ext cx="3455988" cy="360361"/>
          </a:xfrm>
        </p:spPr>
        <p:txBody>
          <a:bodyPr anchor="b"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781300"/>
            <a:ext cx="3455988" cy="287972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B9FCC-1E8D-410D-87C9-D79682774E61}" type="datetime1">
              <a:rPr lang="fi-FI">
                <a:solidFill>
                  <a:srgbClr val="03506B"/>
                </a:solidFill>
              </a:rPr>
              <a:pPr>
                <a:defRPr/>
              </a:pPr>
              <a:t>29.9.2016</a:t>
            </a:fld>
            <a:endParaRPr lang="fi-FI" dirty="0">
              <a:solidFill>
                <a:srgbClr val="03506B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3506B"/>
                </a:solidFill>
              </a:rPr>
              <a:t>Esityksen nimi / Tekijä</a:t>
            </a:r>
            <a:endParaRPr lang="fi-FI" dirty="0">
              <a:solidFill>
                <a:srgbClr val="03506B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A4EA5-6519-40D1-8208-51F56CD9007C}" type="slidenum">
              <a:rPr lang="fi-FI">
                <a:solidFill>
                  <a:srgbClr val="03506B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35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74468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640E0-24A4-4215-8DCD-74A8FF23D0CA}" type="datetime1">
              <a:rPr lang="fi-FI">
                <a:solidFill>
                  <a:srgbClr val="03506B"/>
                </a:solidFill>
              </a:rPr>
              <a:pPr>
                <a:defRPr/>
              </a:pPr>
              <a:t>29.9.2016</a:t>
            </a:fld>
            <a:endParaRPr lang="fi-FI" dirty="0">
              <a:solidFill>
                <a:srgbClr val="03506B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3506B"/>
                </a:solidFill>
              </a:rPr>
              <a:t>Esityksen nimi / Tekijä</a:t>
            </a:r>
            <a:endParaRPr lang="fi-FI" dirty="0">
              <a:solidFill>
                <a:srgbClr val="03506B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44CB-C265-472C-AC13-940F1018AFF5}" type="slidenum">
              <a:rPr lang="fi-FI">
                <a:solidFill>
                  <a:srgbClr val="03506B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35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6800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81300"/>
            <a:ext cx="3452813" cy="2663651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  <a:lvl2pPr marL="266700" indent="-266700"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060848"/>
            <a:ext cx="3455988" cy="720452"/>
          </a:xfrm>
        </p:spPr>
        <p:txBody>
          <a:bodyPr anchor="b"/>
          <a:lstStyle>
            <a:lvl1pPr marL="0" indent="0">
              <a:buNone/>
              <a:defRPr sz="16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042988" y="2060847"/>
            <a:ext cx="3457004" cy="3384377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0CBB-BAFC-484F-9ECE-982CF45198E3}" type="datetime1">
              <a:rPr lang="fi-FI">
                <a:solidFill>
                  <a:srgbClr val="03506B"/>
                </a:solidFill>
              </a:rPr>
              <a:pPr>
                <a:defRPr/>
              </a:pPr>
              <a:t>29.9.2016</a:t>
            </a:fld>
            <a:endParaRPr lang="fi-FI" dirty="0">
              <a:solidFill>
                <a:srgbClr val="03506B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3506B"/>
                </a:solidFill>
              </a:rPr>
              <a:t>Esityksen nimi / Tekijä</a:t>
            </a:r>
            <a:endParaRPr lang="fi-FI" dirty="0">
              <a:solidFill>
                <a:srgbClr val="03506B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8EC2B-7757-4AE5-8D39-6D86B24A5F8A}" type="slidenum">
              <a:rPr lang="fi-FI">
                <a:solidFill>
                  <a:srgbClr val="03506B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35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7129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0"/>
          <p:cNvSpPr/>
          <p:nvPr userDrawn="1"/>
        </p:nvSpPr>
        <p:spPr>
          <a:xfrm flipV="1">
            <a:off x="4643438" y="2060575"/>
            <a:ext cx="215900" cy="215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81300"/>
            <a:ext cx="3452813" cy="2663651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  <a:lvl2pPr marL="266700" indent="-266700">
              <a:buFont typeface="Arial" pitchFamily="34" charset="0"/>
              <a:buChar char="•"/>
              <a:defRPr sz="14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100">
                <a:solidFill>
                  <a:schemeClr val="accent6"/>
                </a:solidFill>
              </a:defRPr>
            </a:lvl4pPr>
            <a:lvl5pPr>
              <a:defRPr sz="1100">
                <a:solidFill>
                  <a:schemeClr val="accent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060848"/>
            <a:ext cx="3455988" cy="720452"/>
          </a:xfrm>
        </p:spPr>
        <p:txBody>
          <a:bodyPr anchor="b"/>
          <a:lstStyle>
            <a:lvl1pPr marL="0" indent="0">
              <a:buNone/>
              <a:defRPr sz="16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1042988" y="2060847"/>
            <a:ext cx="3457004" cy="3384377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C41CA-CDD1-4DAE-AFF2-B79B8C11C9DB}" type="datetime1">
              <a:rPr lang="fi-FI">
                <a:solidFill>
                  <a:srgbClr val="03506B"/>
                </a:solidFill>
              </a:rPr>
              <a:pPr>
                <a:defRPr/>
              </a:pPr>
              <a:t>29.9.2016</a:t>
            </a:fld>
            <a:endParaRPr lang="fi-FI" dirty="0">
              <a:solidFill>
                <a:srgbClr val="03506B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3506B"/>
                </a:solidFill>
              </a:rPr>
              <a:t>Esityksen nimi / Tekijä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C456E-B3A6-4F9B-8B06-C293EB122F79}" type="slidenum">
              <a:rPr lang="fi-FI">
                <a:solidFill>
                  <a:srgbClr val="03506B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35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3044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BD327-C28F-4D15-9707-92870D537E81}" type="datetime1">
              <a:rPr lang="fi-FI">
                <a:solidFill>
                  <a:srgbClr val="03506B"/>
                </a:solidFill>
              </a:rPr>
              <a:pPr>
                <a:defRPr/>
              </a:pPr>
              <a:t>29.9.2016</a:t>
            </a:fld>
            <a:endParaRPr lang="fi-FI" dirty="0">
              <a:solidFill>
                <a:srgbClr val="03506B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>
                <a:solidFill>
                  <a:srgbClr val="03506B"/>
                </a:solidFill>
              </a:rPr>
              <a:t>Esityksen nimi / Tekijä</a:t>
            </a:r>
            <a:endParaRPr lang="fi-FI" dirty="0">
              <a:solidFill>
                <a:srgbClr val="03506B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B4F4E-82D8-427E-B4F3-9F22116F108C}" type="slidenum">
              <a:rPr lang="fi-FI">
                <a:solidFill>
                  <a:srgbClr val="03506B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35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7188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6" y="-8312"/>
            <a:ext cx="9148139" cy="6866312"/>
          </a:xfrm>
          <a:custGeom>
            <a:avLst/>
            <a:gdLst>
              <a:gd name="connsiteX0" fmla="*/ 1571099 w 9144000"/>
              <a:gd name="connsiteY0" fmla="*/ 0 h 6858000"/>
              <a:gd name="connsiteX1" fmla="*/ 8000977 w 9144000"/>
              <a:gd name="connsiteY1" fmla="*/ 0 h 6858000"/>
              <a:gd name="connsiteX2" fmla="*/ 9144000 w 9144000"/>
              <a:gd name="connsiteY2" fmla="*/ 1143023 h 6858000"/>
              <a:gd name="connsiteX3" fmla="*/ 9144000 w 9144000"/>
              <a:gd name="connsiteY3" fmla="*/ 5286901 h 6858000"/>
              <a:gd name="connsiteX4" fmla="*/ 7572901 w 9144000"/>
              <a:gd name="connsiteY4" fmla="*/ 6858000 h 6858000"/>
              <a:gd name="connsiteX5" fmla="*/ 1143023 w 9144000"/>
              <a:gd name="connsiteY5" fmla="*/ 6858000 h 6858000"/>
              <a:gd name="connsiteX6" fmla="*/ 0 w 9144000"/>
              <a:gd name="connsiteY6" fmla="*/ 5714977 h 6858000"/>
              <a:gd name="connsiteX7" fmla="*/ 0 w 9144000"/>
              <a:gd name="connsiteY7" fmla="*/ 1571099 h 6858000"/>
              <a:gd name="connsiteX8" fmla="*/ 1571099 w 9144000"/>
              <a:gd name="connsiteY8" fmla="*/ 0 h 6858000"/>
              <a:gd name="connsiteX0" fmla="*/ 0 w 9144006"/>
              <a:gd name="connsiteY0" fmla="*/ 0 h 6858000"/>
              <a:gd name="connsiteX1" fmla="*/ 8000983 w 9144006"/>
              <a:gd name="connsiteY1" fmla="*/ 0 h 6858000"/>
              <a:gd name="connsiteX2" fmla="*/ 9144006 w 9144006"/>
              <a:gd name="connsiteY2" fmla="*/ 1143023 h 6858000"/>
              <a:gd name="connsiteX3" fmla="*/ 9144006 w 9144006"/>
              <a:gd name="connsiteY3" fmla="*/ 5286901 h 6858000"/>
              <a:gd name="connsiteX4" fmla="*/ 7572907 w 9144006"/>
              <a:gd name="connsiteY4" fmla="*/ 6858000 h 6858000"/>
              <a:gd name="connsiteX5" fmla="*/ 1143029 w 9144006"/>
              <a:gd name="connsiteY5" fmla="*/ 6858000 h 6858000"/>
              <a:gd name="connsiteX6" fmla="*/ 6 w 9144006"/>
              <a:gd name="connsiteY6" fmla="*/ 5714977 h 6858000"/>
              <a:gd name="connsiteX7" fmla="*/ 6 w 9144006"/>
              <a:gd name="connsiteY7" fmla="*/ 1571099 h 6858000"/>
              <a:gd name="connsiteX8" fmla="*/ 0 w 9144006"/>
              <a:gd name="connsiteY8" fmla="*/ 0 h 6858000"/>
              <a:gd name="connsiteX0" fmla="*/ 0 w 9148139"/>
              <a:gd name="connsiteY0" fmla="*/ 8312 h 6866312"/>
              <a:gd name="connsiteX1" fmla="*/ 9148139 w 9148139"/>
              <a:gd name="connsiteY1" fmla="*/ 0 h 6866312"/>
              <a:gd name="connsiteX2" fmla="*/ 9144006 w 9148139"/>
              <a:gd name="connsiteY2" fmla="*/ 1151335 h 6866312"/>
              <a:gd name="connsiteX3" fmla="*/ 9144006 w 9148139"/>
              <a:gd name="connsiteY3" fmla="*/ 5295213 h 6866312"/>
              <a:gd name="connsiteX4" fmla="*/ 7572907 w 9148139"/>
              <a:gd name="connsiteY4" fmla="*/ 6866312 h 6866312"/>
              <a:gd name="connsiteX5" fmla="*/ 1143029 w 9148139"/>
              <a:gd name="connsiteY5" fmla="*/ 6866312 h 6866312"/>
              <a:gd name="connsiteX6" fmla="*/ 6 w 9148139"/>
              <a:gd name="connsiteY6" fmla="*/ 5723289 h 6866312"/>
              <a:gd name="connsiteX7" fmla="*/ 6 w 9148139"/>
              <a:gd name="connsiteY7" fmla="*/ 1579411 h 6866312"/>
              <a:gd name="connsiteX8" fmla="*/ 0 w 9148139"/>
              <a:gd name="connsiteY8" fmla="*/ 8312 h 6866312"/>
              <a:gd name="connsiteX0" fmla="*/ 0 w 9148139"/>
              <a:gd name="connsiteY0" fmla="*/ 8312 h 6866312"/>
              <a:gd name="connsiteX1" fmla="*/ 9148139 w 9148139"/>
              <a:gd name="connsiteY1" fmla="*/ 0 h 6866312"/>
              <a:gd name="connsiteX2" fmla="*/ 9144006 w 9148139"/>
              <a:gd name="connsiteY2" fmla="*/ 1151335 h 6866312"/>
              <a:gd name="connsiteX3" fmla="*/ 9144006 w 9148139"/>
              <a:gd name="connsiteY3" fmla="*/ 5295213 h 6866312"/>
              <a:gd name="connsiteX4" fmla="*/ 7572907 w 9148139"/>
              <a:gd name="connsiteY4" fmla="*/ 6866312 h 6866312"/>
              <a:gd name="connsiteX5" fmla="*/ 4185 w 9148139"/>
              <a:gd name="connsiteY5" fmla="*/ 6857999 h 6866312"/>
              <a:gd name="connsiteX6" fmla="*/ 6 w 9148139"/>
              <a:gd name="connsiteY6" fmla="*/ 5723289 h 6866312"/>
              <a:gd name="connsiteX7" fmla="*/ 6 w 9148139"/>
              <a:gd name="connsiteY7" fmla="*/ 1579411 h 6866312"/>
              <a:gd name="connsiteX8" fmla="*/ 0 w 9148139"/>
              <a:gd name="connsiteY8" fmla="*/ 8312 h 686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8139" h="6866312">
                <a:moveTo>
                  <a:pt x="0" y="8312"/>
                </a:moveTo>
                <a:lnTo>
                  <a:pt x="9148139" y="0"/>
                </a:lnTo>
                <a:cubicBezTo>
                  <a:pt x="9146761" y="383778"/>
                  <a:pt x="9145384" y="767557"/>
                  <a:pt x="9144006" y="1151335"/>
                </a:cubicBezTo>
                <a:lnTo>
                  <a:pt x="9144006" y="5295213"/>
                </a:lnTo>
                <a:lnTo>
                  <a:pt x="7572907" y="6866312"/>
                </a:lnTo>
                <a:lnTo>
                  <a:pt x="4185" y="6857999"/>
                </a:lnTo>
                <a:lnTo>
                  <a:pt x="6" y="5723289"/>
                </a:lnTo>
                <a:lnTo>
                  <a:pt x="6" y="1579411"/>
                </a:lnTo>
                <a:cubicBezTo>
                  <a:pt x="4" y="1055711"/>
                  <a:pt x="2" y="532012"/>
                  <a:pt x="0" y="8312"/>
                </a:cubicBezTo>
                <a:close/>
              </a:path>
            </a:pathLst>
          </a:custGeom>
          <a:noFill/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795B32-7ECB-4FAE-A909-31C1CC64E977}" type="datetime1">
              <a:rPr lang="fi-FI">
                <a:solidFill>
                  <a:prstClr val="white"/>
                </a:solidFill>
              </a:rPr>
              <a:pPr>
                <a:defRPr/>
              </a:pPr>
              <a:t>29.9.2016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>
                <a:solidFill>
                  <a:prstClr val="white"/>
                </a:solidFill>
              </a:rPr>
              <a:t>Esityksen nimi / Tekijä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903BCDD-45D7-4676-9FAA-0BAACC63267F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1189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noFill/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8C1CA57-0F6C-45AA-AAA9-602852C49619}" type="datetime1">
              <a:rPr lang="fi-FI">
                <a:solidFill>
                  <a:prstClr val="white"/>
                </a:solidFill>
              </a:rPr>
              <a:pPr>
                <a:defRPr/>
              </a:pPr>
              <a:t>29.9.2016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i-FI">
                <a:solidFill>
                  <a:prstClr val="white"/>
                </a:solidFill>
              </a:rPr>
              <a:t>Esityksen nimi / Tekijä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F31E1EC-F516-4921-A288-C81A2C11EE44}" type="slidenum">
              <a:rPr lang="fi-FI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790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uorakulmio 39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rgbClr val="D100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81429" y="226800"/>
            <a:ext cx="8711051" cy="2772000"/>
          </a:xfrm>
        </p:spPr>
        <p:txBody>
          <a:bodyPr anchor="t" anchorCtr="0"/>
          <a:lstStyle>
            <a:lvl1pPr>
              <a:lnSpc>
                <a:spcPct val="85000"/>
              </a:lnSpc>
              <a:defRPr sz="960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1520" y="4065058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F6E2A0-5D26-41D0-B894-A49126031DE3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grpSp>
        <p:nvGrpSpPr>
          <p:cNvPr id="41" name="Ryhmä 40"/>
          <p:cNvGrpSpPr/>
          <p:nvPr userDrawn="1"/>
        </p:nvGrpSpPr>
        <p:grpSpPr>
          <a:xfrm>
            <a:off x="6814457" y="4293559"/>
            <a:ext cx="1964555" cy="2269939"/>
            <a:chOff x="6814457" y="4293559"/>
            <a:chExt cx="1964555" cy="2269939"/>
          </a:xfrm>
        </p:grpSpPr>
        <p:sp>
          <p:nvSpPr>
            <p:cNvPr id="42" name="Freeform 6"/>
            <p:cNvSpPr>
              <a:spLocks noEditPoints="1"/>
            </p:cNvSpPr>
            <p:nvPr userDrawn="1"/>
          </p:nvSpPr>
          <p:spPr bwMode="black">
            <a:xfrm>
              <a:off x="6814457" y="4293559"/>
              <a:ext cx="1964555" cy="2269939"/>
            </a:xfrm>
            <a:custGeom>
              <a:avLst/>
              <a:gdLst>
                <a:gd name="T0" fmla="*/ 1926 w 3892"/>
                <a:gd name="T1" fmla="*/ 4488 h 4497"/>
                <a:gd name="T2" fmla="*/ 1887 w 3892"/>
                <a:gd name="T3" fmla="*/ 4434 h 4497"/>
                <a:gd name="T4" fmla="*/ 1809 w 3892"/>
                <a:gd name="T5" fmla="*/ 4369 h 4497"/>
                <a:gd name="T6" fmla="*/ 1713 w 3892"/>
                <a:gd name="T7" fmla="*/ 4336 h 4497"/>
                <a:gd name="T8" fmla="*/ 676 w 3892"/>
                <a:gd name="T9" fmla="*/ 4334 h 4497"/>
                <a:gd name="T10" fmla="*/ 543 w 3892"/>
                <a:gd name="T11" fmla="*/ 4309 h 4497"/>
                <a:gd name="T12" fmla="*/ 416 w 3892"/>
                <a:gd name="T13" fmla="*/ 4265 h 4497"/>
                <a:gd name="T14" fmla="*/ 280 w 3892"/>
                <a:gd name="T15" fmla="*/ 4180 h 4497"/>
                <a:gd name="T16" fmla="*/ 144 w 3892"/>
                <a:gd name="T17" fmla="*/ 4042 h 4497"/>
                <a:gd name="T18" fmla="*/ 51 w 3892"/>
                <a:gd name="T19" fmla="*/ 3892 h 4497"/>
                <a:gd name="T20" fmla="*/ 9 w 3892"/>
                <a:gd name="T21" fmla="*/ 3762 h 4497"/>
                <a:gd name="T22" fmla="*/ 0 w 3892"/>
                <a:gd name="T23" fmla="*/ 3629 h 4497"/>
                <a:gd name="T24" fmla="*/ 3 w 3892"/>
                <a:gd name="T25" fmla="*/ 12 h 4497"/>
                <a:gd name="T26" fmla="*/ 21 w 3892"/>
                <a:gd name="T27" fmla="*/ 0 h 4497"/>
                <a:gd name="T28" fmla="*/ 3875 w 3892"/>
                <a:gd name="T29" fmla="*/ 2 h 4497"/>
                <a:gd name="T30" fmla="*/ 3890 w 3892"/>
                <a:gd name="T31" fmla="*/ 18 h 4497"/>
                <a:gd name="T32" fmla="*/ 3892 w 3892"/>
                <a:gd name="T33" fmla="*/ 3664 h 4497"/>
                <a:gd name="T34" fmla="*/ 3875 w 3892"/>
                <a:gd name="T35" fmla="*/ 3793 h 4497"/>
                <a:gd name="T36" fmla="*/ 3823 w 3892"/>
                <a:gd name="T37" fmla="*/ 3929 h 4497"/>
                <a:gd name="T38" fmla="*/ 3716 w 3892"/>
                <a:gd name="T39" fmla="*/ 4083 h 4497"/>
                <a:gd name="T40" fmla="*/ 3574 w 3892"/>
                <a:gd name="T41" fmla="*/ 4207 h 4497"/>
                <a:gd name="T42" fmla="*/ 3435 w 3892"/>
                <a:gd name="T43" fmla="*/ 4280 h 4497"/>
                <a:gd name="T44" fmla="*/ 3312 w 3892"/>
                <a:gd name="T45" fmla="*/ 4319 h 4497"/>
                <a:gd name="T46" fmla="*/ 3207 w 3892"/>
                <a:gd name="T47" fmla="*/ 4334 h 4497"/>
                <a:gd name="T48" fmla="*/ 3186 w 3892"/>
                <a:gd name="T49" fmla="*/ 4336 h 4497"/>
                <a:gd name="T50" fmla="*/ 2127 w 3892"/>
                <a:gd name="T51" fmla="*/ 4348 h 4497"/>
                <a:gd name="T52" fmla="*/ 2045 w 3892"/>
                <a:gd name="T53" fmla="*/ 4394 h 4497"/>
                <a:gd name="T54" fmla="*/ 1974 w 3892"/>
                <a:gd name="T55" fmla="*/ 4474 h 4497"/>
                <a:gd name="T56" fmla="*/ 1953 w 3892"/>
                <a:gd name="T57" fmla="*/ 4495 h 4497"/>
                <a:gd name="T58" fmla="*/ 1734 w 3892"/>
                <a:gd name="T59" fmla="*/ 4284 h 4497"/>
                <a:gd name="T60" fmla="*/ 1818 w 3892"/>
                <a:gd name="T61" fmla="*/ 4311 h 4497"/>
                <a:gd name="T62" fmla="*/ 1909 w 3892"/>
                <a:gd name="T63" fmla="*/ 4376 h 4497"/>
                <a:gd name="T64" fmla="*/ 1983 w 3892"/>
                <a:gd name="T65" fmla="*/ 4376 h 4497"/>
                <a:gd name="T66" fmla="*/ 2074 w 3892"/>
                <a:gd name="T67" fmla="*/ 4311 h 4497"/>
                <a:gd name="T68" fmla="*/ 2158 w 3892"/>
                <a:gd name="T69" fmla="*/ 4284 h 4497"/>
                <a:gd name="T70" fmla="*/ 3209 w 3892"/>
                <a:gd name="T71" fmla="*/ 4280 h 4497"/>
                <a:gd name="T72" fmla="*/ 3324 w 3892"/>
                <a:gd name="T73" fmla="*/ 4261 h 4497"/>
                <a:gd name="T74" fmla="*/ 3458 w 3892"/>
                <a:gd name="T75" fmla="*/ 4211 h 4497"/>
                <a:gd name="T76" fmla="*/ 3602 w 3892"/>
                <a:gd name="T77" fmla="*/ 4117 h 4497"/>
                <a:gd name="T78" fmla="*/ 3731 w 3892"/>
                <a:gd name="T79" fmla="*/ 3975 h 4497"/>
                <a:gd name="T80" fmla="*/ 3802 w 3892"/>
                <a:gd name="T81" fmla="*/ 3841 h 4497"/>
                <a:gd name="T82" fmla="*/ 3831 w 3892"/>
                <a:gd name="T83" fmla="*/ 3729 h 4497"/>
                <a:gd name="T84" fmla="*/ 3839 w 3892"/>
                <a:gd name="T85" fmla="*/ 54 h 4497"/>
                <a:gd name="T86" fmla="*/ 55 w 3892"/>
                <a:gd name="T87" fmla="*/ 3704 h 4497"/>
                <a:gd name="T88" fmla="*/ 78 w 3892"/>
                <a:gd name="T89" fmla="*/ 3810 h 4497"/>
                <a:gd name="T90" fmla="*/ 136 w 3892"/>
                <a:gd name="T91" fmla="*/ 3939 h 4497"/>
                <a:gd name="T92" fmla="*/ 251 w 3892"/>
                <a:gd name="T93" fmla="*/ 4084 h 4497"/>
                <a:gd name="T94" fmla="*/ 405 w 3892"/>
                <a:gd name="T95" fmla="*/ 4196 h 4497"/>
                <a:gd name="T96" fmla="*/ 551 w 3892"/>
                <a:gd name="T97" fmla="*/ 4255 h 4497"/>
                <a:gd name="T98" fmla="*/ 660 w 3892"/>
                <a:gd name="T99" fmla="*/ 4278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2" h="4497">
                  <a:moveTo>
                    <a:pt x="1947" y="4497"/>
                  </a:moveTo>
                  <a:lnTo>
                    <a:pt x="1939" y="4495"/>
                  </a:lnTo>
                  <a:lnTo>
                    <a:pt x="1932" y="4493"/>
                  </a:lnTo>
                  <a:lnTo>
                    <a:pt x="1926" y="4488"/>
                  </a:lnTo>
                  <a:lnTo>
                    <a:pt x="1922" y="4482"/>
                  </a:lnTo>
                  <a:lnTo>
                    <a:pt x="1918" y="4474"/>
                  </a:lnTo>
                  <a:lnTo>
                    <a:pt x="1907" y="4457"/>
                  </a:lnTo>
                  <a:lnTo>
                    <a:pt x="1887" y="4434"/>
                  </a:lnTo>
                  <a:lnTo>
                    <a:pt x="1862" y="4407"/>
                  </a:lnTo>
                  <a:lnTo>
                    <a:pt x="1847" y="4394"/>
                  </a:lnTo>
                  <a:lnTo>
                    <a:pt x="1828" y="4380"/>
                  </a:lnTo>
                  <a:lnTo>
                    <a:pt x="1809" y="4369"/>
                  </a:lnTo>
                  <a:lnTo>
                    <a:pt x="1788" y="4357"/>
                  </a:lnTo>
                  <a:lnTo>
                    <a:pt x="1764" y="4348"/>
                  </a:lnTo>
                  <a:lnTo>
                    <a:pt x="1740" y="4342"/>
                  </a:lnTo>
                  <a:lnTo>
                    <a:pt x="1713" y="4336"/>
                  </a:lnTo>
                  <a:lnTo>
                    <a:pt x="1684" y="4336"/>
                  </a:lnTo>
                  <a:lnTo>
                    <a:pt x="685" y="4336"/>
                  </a:lnTo>
                  <a:lnTo>
                    <a:pt x="679" y="4334"/>
                  </a:lnTo>
                  <a:lnTo>
                    <a:pt x="676" y="4334"/>
                  </a:lnTo>
                  <a:lnTo>
                    <a:pt x="641" y="4330"/>
                  </a:lnTo>
                  <a:lnTo>
                    <a:pt x="597" y="4323"/>
                  </a:lnTo>
                  <a:lnTo>
                    <a:pt x="570" y="4317"/>
                  </a:lnTo>
                  <a:lnTo>
                    <a:pt x="543" y="4309"/>
                  </a:lnTo>
                  <a:lnTo>
                    <a:pt x="512" y="4301"/>
                  </a:lnTo>
                  <a:lnTo>
                    <a:pt x="482" y="4292"/>
                  </a:lnTo>
                  <a:lnTo>
                    <a:pt x="451" y="4278"/>
                  </a:lnTo>
                  <a:lnTo>
                    <a:pt x="416" y="4265"/>
                  </a:lnTo>
                  <a:lnTo>
                    <a:pt x="384" y="4248"/>
                  </a:lnTo>
                  <a:lnTo>
                    <a:pt x="349" y="4228"/>
                  </a:lnTo>
                  <a:lnTo>
                    <a:pt x="315" y="4205"/>
                  </a:lnTo>
                  <a:lnTo>
                    <a:pt x="280" y="4180"/>
                  </a:lnTo>
                  <a:lnTo>
                    <a:pt x="247" y="4154"/>
                  </a:lnTo>
                  <a:lnTo>
                    <a:pt x="215" y="4123"/>
                  </a:lnTo>
                  <a:lnTo>
                    <a:pt x="176" y="4083"/>
                  </a:lnTo>
                  <a:lnTo>
                    <a:pt x="144" y="4042"/>
                  </a:lnTo>
                  <a:lnTo>
                    <a:pt x="115" y="4004"/>
                  </a:lnTo>
                  <a:lnTo>
                    <a:pt x="90" y="3965"/>
                  </a:lnTo>
                  <a:lnTo>
                    <a:pt x="69" y="3927"/>
                  </a:lnTo>
                  <a:lnTo>
                    <a:pt x="51" y="3892"/>
                  </a:lnTo>
                  <a:lnTo>
                    <a:pt x="36" y="3858"/>
                  </a:lnTo>
                  <a:lnTo>
                    <a:pt x="26" y="3823"/>
                  </a:lnTo>
                  <a:lnTo>
                    <a:pt x="17" y="3793"/>
                  </a:lnTo>
                  <a:lnTo>
                    <a:pt x="9" y="3762"/>
                  </a:lnTo>
                  <a:lnTo>
                    <a:pt x="5" y="3735"/>
                  </a:lnTo>
                  <a:lnTo>
                    <a:pt x="2" y="3708"/>
                  </a:lnTo>
                  <a:lnTo>
                    <a:pt x="0" y="3664"/>
                  </a:lnTo>
                  <a:lnTo>
                    <a:pt x="0" y="3629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5" y="2"/>
                  </a:lnTo>
                  <a:lnTo>
                    <a:pt x="3881" y="4"/>
                  </a:lnTo>
                  <a:lnTo>
                    <a:pt x="3885" y="8"/>
                  </a:lnTo>
                  <a:lnTo>
                    <a:pt x="3888" y="12"/>
                  </a:lnTo>
                  <a:lnTo>
                    <a:pt x="3890" y="18"/>
                  </a:lnTo>
                  <a:lnTo>
                    <a:pt x="3892" y="21"/>
                  </a:lnTo>
                  <a:lnTo>
                    <a:pt x="3892" y="27"/>
                  </a:lnTo>
                  <a:lnTo>
                    <a:pt x="3892" y="3629"/>
                  </a:lnTo>
                  <a:lnTo>
                    <a:pt x="3892" y="3664"/>
                  </a:lnTo>
                  <a:lnTo>
                    <a:pt x="3888" y="3708"/>
                  </a:lnTo>
                  <a:lnTo>
                    <a:pt x="3887" y="3735"/>
                  </a:lnTo>
                  <a:lnTo>
                    <a:pt x="3881" y="3762"/>
                  </a:lnTo>
                  <a:lnTo>
                    <a:pt x="3875" y="3793"/>
                  </a:lnTo>
                  <a:lnTo>
                    <a:pt x="3865" y="3823"/>
                  </a:lnTo>
                  <a:lnTo>
                    <a:pt x="3854" y="3858"/>
                  </a:lnTo>
                  <a:lnTo>
                    <a:pt x="3840" y="3892"/>
                  </a:lnTo>
                  <a:lnTo>
                    <a:pt x="3823" y="3929"/>
                  </a:lnTo>
                  <a:lnTo>
                    <a:pt x="3802" y="3965"/>
                  </a:lnTo>
                  <a:lnTo>
                    <a:pt x="3777" y="4004"/>
                  </a:lnTo>
                  <a:lnTo>
                    <a:pt x="3748" y="4042"/>
                  </a:lnTo>
                  <a:lnTo>
                    <a:pt x="3716" y="4083"/>
                  </a:lnTo>
                  <a:lnTo>
                    <a:pt x="3677" y="4123"/>
                  </a:lnTo>
                  <a:lnTo>
                    <a:pt x="3643" y="4154"/>
                  </a:lnTo>
                  <a:lnTo>
                    <a:pt x="3608" y="4182"/>
                  </a:lnTo>
                  <a:lnTo>
                    <a:pt x="3574" y="4207"/>
                  </a:lnTo>
                  <a:lnTo>
                    <a:pt x="3539" y="4228"/>
                  </a:lnTo>
                  <a:lnTo>
                    <a:pt x="3504" y="4250"/>
                  </a:lnTo>
                  <a:lnTo>
                    <a:pt x="3470" y="4265"/>
                  </a:lnTo>
                  <a:lnTo>
                    <a:pt x="3435" y="4280"/>
                  </a:lnTo>
                  <a:lnTo>
                    <a:pt x="3403" y="4294"/>
                  </a:lnTo>
                  <a:lnTo>
                    <a:pt x="3372" y="4303"/>
                  </a:lnTo>
                  <a:lnTo>
                    <a:pt x="3341" y="4311"/>
                  </a:lnTo>
                  <a:lnTo>
                    <a:pt x="3312" y="4319"/>
                  </a:lnTo>
                  <a:lnTo>
                    <a:pt x="3287" y="4325"/>
                  </a:lnTo>
                  <a:lnTo>
                    <a:pt x="3241" y="4330"/>
                  </a:lnTo>
                  <a:lnTo>
                    <a:pt x="3209" y="4334"/>
                  </a:lnTo>
                  <a:lnTo>
                    <a:pt x="3207" y="4334"/>
                  </a:lnTo>
                  <a:lnTo>
                    <a:pt x="3207" y="4336"/>
                  </a:lnTo>
                  <a:lnTo>
                    <a:pt x="3195" y="4336"/>
                  </a:lnTo>
                  <a:lnTo>
                    <a:pt x="3189" y="4336"/>
                  </a:lnTo>
                  <a:lnTo>
                    <a:pt x="3186" y="4336"/>
                  </a:lnTo>
                  <a:lnTo>
                    <a:pt x="2210" y="4336"/>
                  </a:lnTo>
                  <a:lnTo>
                    <a:pt x="2181" y="4336"/>
                  </a:lnTo>
                  <a:lnTo>
                    <a:pt x="2152" y="4342"/>
                  </a:lnTo>
                  <a:lnTo>
                    <a:pt x="2127" y="4348"/>
                  </a:lnTo>
                  <a:lnTo>
                    <a:pt x="2104" y="4357"/>
                  </a:lnTo>
                  <a:lnTo>
                    <a:pt x="2083" y="4369"/>
                  </a:lnTo>
                  <a:lnTo>
                    <a:pt x="2064" y="4380"/>
                  </a:lnTo>
                  <a:lnTo>
                    <a:pt x="2045" y="4394"/>
                  </a:lnTo>
                  <a:lnTo>
                    <a:pt x="2029" y="4407"/>
                  </a:lnTo>
                  <a:lnTo>
                    <a:pt x="2005" y="4434"/>
                  </a:lnTo>
                  <a:lnTo>
                    <a:pt x="1985" y="4457"/>
                  </a:lnTo>
                  <a:lnTo>
                    <a:pt x="1974" y="4474"/>
                  </a:lnTo>
                  <a:lnTo>
                    <a:pt x="1970" y="4482"/>
                  </a:lnTo>
                  <a:lnTo>
                    <a:pt x="1966" y="4488"/>
                  </a:lnTo>
                  <a:lnTo>
                    <a:pt x="1960" y="4493"/>
                  </a:lnTo>
                  <a:lnTo>
                    <a:pt x="1953" y="4495"/>
                  </a:lnTo>
                  <a:lnTo>
                    <a:pt x="1947" y="4497"/>
                  </a:lnTo>
                  <a:close/>
                  <a:moveTo>
                    <a:pt x="1684" y="4280"/>
                  </a:moveTo>
                  <a:lnTo>
                    <a:pt x="1709" y="4282"/>
                  </a:lnTo>
                  <a:lnTo>
                    <a:pt x="1734" y="4284"/>
                  </a:lnTo>
                  <a:lnTo>
                    <a:pt x="1757" y="4290"/>
                  </a:lnTo>
                  <a:lnTo>
                    <a:pt x="1778" y="4296"/>
                  </a:lnTo>
                  <a:lnTo>
                    <a:pt x="1799" y="4303"/>
                  </a:lnTo>
                  <a:lnTo>
                    <a:pt x="1818" y="4311"/>
                  </a:lnTo>
                  <a:lnTo>
                    <a:pt x="1836" y="4321"/>
                  </a:lnTo>
                  <a:lnTo>
                    <a:pt x="1853" y="4330"/>
                  </a:lnTo>
                  <a:lnTo>
                    <a:pt x="1884" y="4353"/>
                  </a:lnTo>
                  <a:lnTo>
                    <a:pt x="1909" y="4376"/>
                  </a:lnTo>
                  <a:lnTo>
                    <a:pt x="1930" y="4399"/>
                  </a:lnTo>
                  <a:lnTo>
                    <a:pt x="1947" y="4421"/>
                  </a:lnTo>
                  <a:lnTo>
                    <a:pt x="1962" y="4399"/>
                  </a:lnTo>
                  <a:lnTo>
                    <a:pt x="1983" y="4376"/>
                  </a:lnTo>
                  <a:lnTo>
                    <a:pt x="2008" y="4353"/>
                  </a:lnTo>
                  <a:lnTo>
                    <a:pt x="2039" y="4330"/>
                  </a:lnTo>
                  <a:lnTo>
                    <a:pt x="2056" y="4321"/>
                  </a:lnTo>
                  <a:lnTo>
                    <a:pt x="2074" y="4311"/>
                  </a:lnTo>
                  <a:lnTo>
                    <a:pt x="2093" y="4303"/>
                  </a:lnTo>
                  <a:lnTo>
                    <a:pt x="2114" y="4296"/>
                  </a:lnTo>
                  <a:lnTo>
                    <a:pt x="2135" y="4290"/>
                  </a:lnTo>
                  <a:lnTo>
                    <a:pt x="2158" y="4284"/>
                  </a:lnTo>
                  <a:lnTo>
                    <a:pt x="2183" y="4282"/>
                  </a:lnTo>
                  <a:lnTo>
                    <a:pt x="2210" y="4280"/>
                  </a:lnTo>
                  <a:lnTo>
                    <a:pt x="3189" y="4280"/>
                  </a:lnTo>
                  <a:lnTo>
                    <a:pt x="3209" y="4280"/>
                  </a:lnTo>
                  <a:lnTo>
                    <a:pt x="3245" y="4277"/>
                  </a:lnTo>
                  <a:lnTo>
                    <a:pt x="3268" y="4273"/>
                  </a:lnTo>
                  <a:lnTo>
                    <a:pt x="3293" y="4267"/>
                  </a:lnTo>
                  <a:lnTo>
                    <a:pt x="3324" y="4261"/>
                  </a:lnTo>
                  <a:lnTo>
                    <a:pt x="3355" y="4252"/>
                  </a:lnTo>
                  <a:lnTo>
                    <a:pt x="3387" y="4242"/>
                  </a:lnTo>
                  <a:lnTo>
                    <a:pt x="3422" y="4228"/>
                  </a:lnTo>
                  <a:lnTo>
                    <a:pt x="3458" y="4211"/>
                  </a:lnTo>
                  <a:lnTo>
                    <a:pt x="3493" y="4194"/>
                  </a:lnTo>
                  <a:lnTo>
                    <a:pt x="3531" y="4171"/>
                  </a:lnTo>
                  <a:lnTo>
                    <a:pt x="3568" y="4146"/>
                  </a:lnTo>
                  <a:lnTo>
                    <a:pt x="3602" y="4117"/>
                  </a:lnTo>
                  <a:lnTo>
                    <a:pt x="3639" y="4084"/>
                  </a:lnTo>
                  <a:lnTo>
                    <a:pt x="3673" y="4046"/>
                  </a:lnTo>
                  <a:lnTo>
                    <a:pt x="3704" y="4010"/>
                  </a:lnTo>
                  <a:lnTo>
                    <a:pt x="3731" y="3975"/>
                  </a:lnTo>
                  <a:lnTo>
                    <a:pt x="3754" y="3940"/>
                  </a:lnTo>
                  <a:lnTo>
                    <a:pt x="3773" y="3906"/>
                  </a:lnTo>
                  <a:lnTo>
                    <a:pt x="3789" y="3873"/>
                  </a:lnTo>
                  <a:lnTo>
                    <a:pt x="3802" y="3841"/>
                  </a:lnTo>
                  <a:lnTo>
                    <a:pt x="3814" y="3810"/>
                  </a:lnTo>
                  <a:lnTo>
                    <a:pt x="3821" y="3781"/>
                  </a:lnTo>
                  <a:lnTo>
                    <a:pt x="3827" y="3754"/>
                  </a:lnTo>
                  <a:lnTo>
                    <a:pt x="3831" y="3729"/>
                  </a:lnTo>
                  <a:lnTo>
                    <a:pt x="3835" y="3704"/>
                  </a:lnTo>
                  <a:lnTo>
                    <a:pt x="3837" y="3664"/>
                  </a:lnTo>
                  <a:lnTo>
                    <a:pt x="3839" y="3631"/>
                  </a:lnTo>
                  <a:lnTo>
                    <a:pt x="3839" y="54"/>
                  </a:lnTo>
                  <a:lnTo>
                    <a:pt x="53" y="54"/>
                  </a:lnTo>
                  <a:lnTo>
                    <a:pt x="53" y="3629"/>
                  </a:lnTo>
                  <a:lnTo>
                    <a:pt x="53" y="3662"/>
                  </a:lnTo>
                  <a:lnTo>
                    <a:pt x="55" y="3704"/>
                  </a:lnTo>
                  <a:lnTo>
                    <a:pt x="59" y="3729"/>
                  </a:lnTo>
                  <a:lnTo>
                    <a:pt x="63" y="3754"/>
                  </a:lnTo>
                  <a:lnTo>
                    <a:pt x="69" y="3781"/>
                  </a:lnTo>
                  <a:lnTo>
                    <a:pt x="78" y="3810"/>
                  </a:lnTo>
                  <a:lnTo>
                    <a:pt x="88" y="3841"/>
                  </a:lnTo>
                  <a:lnTo>
                    <a:pt x="101" y="3873"/>
                  </a:lnTo>
                  <a:lnTo>
                    <a:pt x="117" y="3906"/>
                  </a:lnTo>
                  <a:lnTo>
                    <a:pt x="136" y="3939"/>
                  </a:lnTo>
                  <a:lnTo>
                    <a:pt x="159" y="3975"/>
                  </a:lnTo>
                  <a:lnTo>
                    <a:pt x="186" y="4010"/>
                  </a:lnTo>
                  <a:lnTo>
                    <a:pt x="217" y="4046"/>
                  </a:lnTo>
                  <a:lnTo>
                    <a:pt x="251" y="4084"/>
                  </a:lnTo>
                  <a:lnTo>
                    <a:pt x="290" y="4117"/>
                  </a:lnTo>
                  <a:lnTo>
                    <a:pt x="328" y="4148"/>
                  </a:lnTo>
                  <a:lnTo>
                    <a:pt x="366" y="4175"/>
                  </a:lnTo>
                  <a:lnTo>
                    <a:pt x="405" y="4196"/>
                  </a:lnTo>
                  <a:lnTo>
                    <a:pt x="443" y="4215"/>
                  </a:lnTo>
                  <a:lnTo>
                    <a:pt x="480" y="4232"/>
                  </a:lnTo>
                  <a:lnTo>
                    <a:pt x="516" y="4246"/>
                  </a:lnTo>
                  <a:lnTo>
                    <a:pt x="551" y="4255"/>
                  </a:lnTo>
                  <a:lnTo>
                    <a:pt x="581" y="4263"/>
                  </a:lnTo>
                  <a:lnTo>
                    <a:pt x="610" y="4271"/>
                  </a:lnTo>
                  <a:lnTo>
                    <a:pt x="637" y="4275"/>
                  </a:lnTo>
                  <a:lnTo>
                    <a:pt x="660" y="4278"/>
                  </a:lnTo>
                  <a:lnTo>
                    <a:pt x="691" y="4280"/>
                  </a:lnTo>
                  <a:lnTo>
                    <a:pt x="704" y="4280"/>
                  </a:lnTo>
                  <a:lnTo>
                    <a:pt x="1684" y="42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7"/>
            <p:cNvSpPr>
              <a:spLocks/>
            </p:cNvSpPr>
            <p:nvPr userDrawn="1"/>
          </p:nvSpPr>
          <p:spPr bwMode="black">
            <a:xfrm>
              <a:off x="7382321" y="4914928"/>
              <a:ext cx="833876" cy="20191"/>
            </a:xfrm>
            <a:custGeom>
              <a:avLst/>
              <a:gdLst>
                <a:gd name="T0" fmla="*/ 1630 w 1652"/>
                <a:gd name="T1" fmla="*/ 40 h 40"/>
                <a:gd name="T2" fmla="*/ 21 w 1652"/>
                <a:gd name="T3" fmla="*/ 40 h 40"/>
                <a:gd name="T4" fmla="*/ 13 w 1652"/>
                <a:gd name="T5" fmla="*/ 39 h 40"/>
                <a:gd name="T6" fmla="*/ 6 w 1652"/>
                <a:gd name="T7" fmla="*/ 35 h 40"/>
                <a:gd name="T8" fmla="*/ 2 w 1652"/>
                <a:gd name="T9" fmla="*/ 29 h 40"/>
                <a:gd name="T10" fmla="*/ 0 w 1652"/>
                <a:gd name="T11" fmla="*/ 19 h 40"/>
                <a:gd name="T12" fmla="*/ 2 w 1652"/>
                <a:gd name="T13" fmla="*/ 12 h 40"/>
                <a:gd name="T14" fmla="*/ 6 w 1652"/>
                <a:gd name="T15" fmla="*/ 6 h 40"/>
                <a:gd name="T16" fmla="*/ 13 w 1652"/>
                <a:gd name="T17" fmla="*/ 0 h 40"/>
                <a:gd name="T18" fmla="*/ 21 w 1652"/>
                <a:gd name="T19" fmla="*/ 0 h 40"/>
                <a:gd name="T20" fmla="*/ 1630 w 1652"/>
                <a:gd name="T21" fmla="*/ 0 h 40"/>
                <a:gd name="T22" fmla="*/ 1638 w 1652"/>
                <a:gd name="T23" fmla="*/ 0 h 40"/>
                <a:gd name="T24" fmla="*/ 1644 w 1652"/>
                <a:gd name="T25" fmla="*/ 6 h 40"/>
                <a:gd name="T26" fmla="*/ 1650 w 1652"/>
                <a:gd name="T27" fmla="*/ 12 h 40"/>
                <a:gd name="T28" fmla="*/ 1652 w 1652"/>
                <a:gd name="T29" fmla="*/ 19 h 40"/>
                <a:gd name="T30" fmla="*/ 1650 w 1652"/>
                <a:gd name="T31" fmla="*/ 29 h 40"/>
                <a:gd name="T32" fmla="*/ 1644 w 1652"/>
                <a:gd name="T33" fmla="*/ 35 h 40"/>
                <a:gd name="T34" fmla="*/ 1638 w 1652"/>
                <a:gd name="T35" fmla="*/ 39 h 40"/>
                <a:gd name="T36" fmla="*/ 1630 w 1652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2" h="40">
                  <a:moveTo>
                    <a:pt x="1630" y="40"/>
                  </a:moveTo>
                  <a:lnTo>
                    <a:pt x="21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1630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2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3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8"/>
            <p:cNvSpPr>
              <a:spLocks noEditPoints="1"/>
            </p:cNvSpPr>
            <p:nvPr userDrawn="1"/>
          </p:nvSpPr>
          <p:spPr bwMode="black">
            <a:xfrm>
              <a:off x="7078955" y="5156207"/>
              <a:ext cx="1434549" cy="623388"/>
            </a:xfrm>
            <a:custGeom>
              <a:avLst/>
              <a:gdLst>
                <a:gd name="T0" fmla="*/ 2147 w 2842"/>
                <a:gd name="T1" fmla="*/ 1210 h 1235"/>
                <a:gd name="T2" fmla="*/ 2218 w 2842"/>
                <a:gd name="T3" fmla="*/ 1141 h 1235"/>
                <a:gd name="T4" fmla="*/ 2145 w 2842"/>
                <a:gd name="T5" fmla="*/ 1077 h 1235"/>
                <a:gd name="T6" fmla="*/ 1728 w 2842"/>
                <a:gd name="T7" fmla="*/ 1152 h 1235"/>
                <a:gd name="T8" fmla="*/ 1300 w 2842"/>
                <a:gd name="T9" fmla="*/ 1166 h 1235"/>
                <a:gd name="T10" fmla="*/ 876 w 2842"/>
                <a:gd name="T11" fmla="*/ 1118 h 1235"/>
                <a:gd name="T12" fmla="*/ 465 w 2842"/>
                <a:gd name="T13" fmla="*/ 1006 h 1235"/>
                <a:gd name="T14" fmla="*/ 693 w 2842"/>
                <a:gd name="T15" fmla="*/ 1195 h 1235"/>
                <a:gd name="T16" fmla="*/ 682 w 2842"/>
                <a:gd name="T17" fmla="*/ 1229 h 1235"/>
                <a:gd name="T18" fmla="*/ 612 w 2842"/>
                <a:gd name="T19" fmla="*/ 1204 h 1235"/>
                <a:gd name="T20" fmla="*/ 376 w 2842"/>
                <a:gd name="T21" fmla="*/ 1001 h 1235"/>
                <a:gd name="T22" fmla="*/ 194 w 2842"/>
                <a:gd name="T23" fmla="*/ 753 h 1235"/>
                <a:gd name="T24" fmla="*/ 69 w 2842"/>
                <a:gd name="T25" fmla="*/ 475 h 1235"/>
                <a:gd name="T26" fmla="*/ 8 w 2842"/>
                <a:gd name="T27" fmla="*/ 171 h 1235"/>
                <a:gd name="T28" fmla="*/ 4 w 2842"/>
                <a:gd name="T29" fmla="*/ 16 h 1235"/>
                <a:gd name="T30" fmla="*/ 38 w 2842"/>
                <a:gd name="T31" fmla="*/ 0 h 1235"/>
                <a:gd name="T32" fmla="*/ 59 w 2842"/>
                <a:gd name="T33" fmla="*/ 31 h 1235"/>
                <a:gd name="T34" fmla="*/ 92 w 2842"/>
                <a:gd name="T35" fmla="*/ 332 h 1235"/>
                <a:gd name="T36" fmla="*/ 576 w 2842"/>
                <a:gd name="T37" fmla="*/ 571 h 1235"/>
                <a:gd name="T38" fmla="*/ 1164 w 2842"/>
                <a:gd name="T39" fmla="*/ 688 h 1235"/>
                <a:gd name="T40" fmla="*/ 1767 w 2842"/>
                <a:gd name="T41" fmla="*/ 680 h 1235"/>
                <a:gd name="T42" fmla="*/ 2350 w 2842"/>
                <a:gd name="T43" fmla="*/ 544 h 1235"/>
                <a:gd name="T44" fmla="*/ 2761 w 2842"/>
                <a:gd name="T45" fmla="*/ 290 h 1235"/>
                <a:gd name="T46" fmla="*/ 2785 w 2842"/>
                <a:gd name="T47" fmla="*/ 29 h 1235"/>
                <a:gd name="T48" fmla="*/ 2813 w 2842"/>
                <a:gd name="T49" fmla="*/ 2 h 1235"/>
                <a:gd name="T50" fmla="*/ 2842 w 2842"/>
                <a:gd name="T51" fmla="*/ 37 h 1235"/>
                <a:gd name="T52" fmla="*/ 2809 w 2842"/>
                <a:gd name="T53" fmla="*/ 348 h 1235"/>
                <a:gd name="T54" fmla="*/ 2710 w 2842"/>
                <a:gd name="T55" fmla="*/ 638 h 1235"/>
                <a:gd name="T56" fmla="*/ 2550 w 2842"/>
                <a:gd name="T57" fmla="*/ 899 h 1235"/>
                <a:gd name="T58" fmla="*/ 2337 w 2842"/>
                <a:gd name="T59" fmla="*/ 1124 h 1235"/>
                <a:gd name="T60" fmla="*/ 376 w 2842"/>
                <a:gd name="T61" fmla="*/ 910 h 1235"/>
                <a:gd name="T62" fmla="*/ 824 w 2842"/>
                <a:gd name="T63" fmla="*/ 1047 h 1235"/>
                <a:gd name="T64" fmla="*/ 1287 w 2842"/>
                <a:gd name="T65" fmla="*/ 1108 h 1235"/>
                <a:gd name="T66" fmla="*/ 1757 w 2842"/>
                <a:gd name="T67" fmla="*/ 1091 h 1235"/>
                <a:gd name="T68" fmla="*/ 2214 w 2842"/>
                <a:gd name="T69" fmla="*/ 999 h 1235"/>
                <a:gd name="T70" fmla="*/ 2575 w 2842"/>
                <a:gd name="T71" fmla="*/ 763 h 1235"/>
                <a:gd name="T72" fmla="*/ 2178 w 2842"/>
                <a:gd name="T73" fmla="*/ 864 h 1235"/>
                <a:gd name="T74" fmla="*/ 1653 w 2842"/>
                <a:gd name="T75" fmla="*/ 955 h 1235"/>
                <a:gd name="T76" fmla="*/ 1116 w 2842"/>
                <a:gd name="T77" fmla="*/ 947 h 1235"/>
                <a:gd name="T78" fmla="*/ 593 w 2842"/>
                <a:gd name="T79" fmla="*/ 843 h 1235"/>
                <a:gd name="T80" fmla="*/ 301 w 2842"/>
                <a:gd name="T81" fmla="*/ 814 h 1235"/>
                <a:gd name="T82" fmla="*/ 486 w 2842"/>
                <a:gd name="T83" fmla="*/ 747 h 1235"/>
                <a:gd name="T84" fmla="*/ 1023 w 2842"/>
                <a:gd name="T85" fmla="*/ 878 h 1235"/>
                <a:gd name="T86" fmla="*/ 1582 w 2842"/>
                <a:gd name="T87" fmla="*/ 901 h 1235"/>
                <a:gd name="T88" fmla="*/ 2132 w 2842"/>
                <a:gd name="T89" fmla="*/ 816 h 1235"/>
                <a:gd name="T90" fmla="*/ 2652 w 2842"/>
                <a:gd name="T91" fmla="*/ 624 h 1235"/>
                <a:gd name="T92" fmla="*/ 2491 w 2842"/>
                <a:gd name="T93" fmla="*/ 553 h 1235"/>
                <a:gd name="T94" fmla="*/ 1926 w 2842"/>
                <a:gd name="T95" fmla="*/ 715 h 1235"/>
                <a:gd name="T96" fmla="*/ 1338 w 2842"/>
                <a:gd name="T97" fmla="*/ 757 h 1235"/>
                <a:gd name="T98" fmla="*/ 755 w 2842"/>
                <a:gd name="T99" fmla="*/ 680 h 1235"/>
                <a:gd name="T100" fmla="*/ 200 w 2842"/>
                <a:gd name="T101" fmla="*/ 486 h 1235"/>
                <a:gd name="T102" fmla="*/ 2220 w 2842"/>
                <a:gd name="T103" fmla="*/ 642 h 1235"/>
                <a:gd name="T104" fmla="*/ 2197 w 2842"/>
                <a:gd name="T105" fmla="*/ 613 h 1235"/>
                <a:gd name="T106" fmla="*/ 2214 w 2842"/>
                <a:gd name="T107" fmla="*/ 382 h 1235"/>
                <a:gd name="T108" fmla="*/ 2251 w 2842"/>
                <a:gd name="T109" fmla="*/ 394 h 1235"/>
                <a:gd name="T110" fmla="*/ 2251 w 2842"/>
                <a:gd name="T111" fmla="*/ 63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2" h="1235">
                  <a:moveTo>
                    <a:pt x="2176" y="1235"/>
                  </a:moveTo>
                  <a:lnTo>
                    <a:pt x="2170" y="1233"/>
                  </a:lnTo>
                  <a:lnTo>
                    <a:pt x="2162" y="1231"/>
                  </a:lnTo>
                  <a:lnTo>
                    <a:pt x="2157" y="1227"/>
                  </a:lnTo>
                  <a:lnTo>
                    <a:pt x="2151" y="1221"/>
                  </a:lnTo>
                  <a:lnTo>
                    <a:pt x="2149" y="1216"/>
                  </a:lnTo>
                  <a:lnTo>
                    <a:pt x="2147" y="1210"/>
                  </a:lnTo>
                  <a:lnTo>
                    <a:pt x="2147" y="1204"/>
                  </a:lnTo>
                  <a:lnTo>
                    <a:pt x="2149" y="1200"/>
                  </a:lnTo>
                  <a:lnTo>
                    <a:pt x="2149" y="1195"/>
                  </a:lnTo>
                  <a:lnTo>
                    <a:pt x="2153" y="1189"/>
                  </a:lnTo>
                  <a:lnTo>
                    <a:pt x="2157" y="1185"/>
                  </a:lnTo>
                  <a:lnTo>
                    <a:pt x="2160" y="1181"/>
                  </a:lnTo>
                  <a:lnTo>
                    <a:pt x="2218" y="1141"/>
                  </a:lnTo>
                  <a:lnTo>
                    <a:pt x="2276" y="1099"/>
                  </a:lnTo>
                  <a:lnTo>
                    <a:pt x="2327" y="1054"/>
                  </a:lnTo>
                  <a:lnTo>
                    <a:pt x="2379" y="1006"/>
                  </a:lnTo>
                  <a:lnTo>
                    <a:pt x="2322" y="1028"/>
                  </a:lnTo>
                  <a:lnTo>
                    <a:pt x="2262" y="1045"/>
                  </a:lnTo>
                  <a:lnTo>
                    <a:pt x="2205" y="1062"/>
                  </a:lnTo>
                  <a:lnTo>
                    <a:pt x="2145" y="1077"/>
                  </a:lnTo>
                  <a:lnTo>
                    <a:pt x="2087" y="1093"/>
                  </a:lnTo>
                  <a:lnTo>
                    <a:pt x="2028" y="1106"/>
                  </a:lnTo>
                  <a:lnTo>
                    <a:pt x="1968" y="1118"/>
                  </a:lnTo>
                  <a:lnTo>
                    <a:pt x="1909" y="1129"/>
                  </a:lnTo>
                  <a:lnTo>
                    <a:pt x="1849" y="1139"/>
                  </a:lnTo>
                  <a:lnTo>
                    <a:pt x="1788" y="1147"/>
                  </a:lnTo>
                  <a:lnTo>
                    <a:pt x="1728" y="1152"/>
                  </a:lnTo>
                  <a:lnTo>
                    <a:pt x="1667" y="1158"/>
                  </a:lnTo>
                  <a:lnTo>
                    <a:pt x="1605" y="1164"/>
                  </a:lnTo>
                  <a:lnTo>
                    <a:pt x="1546" y="1166"/>
                  </a:lnTo>
                  <a:lnTo>
                    <a:pt x="1484" y="1168"/>
                  </a:lnTo>
                  <a:lnTo>
                    <a:pt x="1423" y="1170"/>
                  </a:lnTo>
                  <a:lnTo>
                    <a:pt x="1360" y="1168"/>
                  </a:lnTo>
                  <a:lnTo>
                    <a:pt x="1300" y="1166"/>
                  </a:lnTo>
                  <a:lnTo>
                    <a:pt x="1239" y="1164"/>
                  </a:lnTo>
                  <a:lnTo>
                    <a:pt x="1177" y="1158"/>
                  </a:lnTo>
                  <a:lnTo>
                    <a:pt x="1116" y="1152"/>
                  </a:lnTo>
                  <a:lnTo>
                    <a:pt x="1056" y="1147"/>
                  </a:lnTo>
                  <a:lnTo>
                    <a:pt x="995" y="1137"/>
                  </a:lnTo>
                  <a:lnTo>
                    <a:pt x="935" y="1129"/>
                  </a:lnTo>
                  <a:lnTo>
                    <a:pt x="876" y="1118"/>
                  </a:lnTo>
                  <a:lnTo>
                    <a:pt x="816" y="1106"/>
                  </a:lnTo>
                  <a:lnTo>
                    <a:pt x="757" y="1093"/>
                  </a:lnTo>
                  <a:lnTo>
                    <a:pt x="697" y="1077"/>
                  </a:lnTo>
                  <a:lnTo>
                    <a:pt x="639" y="1062"/>
                  </a:lnTo>
                  <a:lnTo>
                    <a:pt x="580" y="1045"/>
                  </a:lnTo>
                  <a:lnTo>
                    <a:pt x="522" y="1026"/>
                  </a:lnTo>
                  <a:lnTo>
                    <a:pt x="465" y="1006"/>
                  </a:lnTo>
                  <a:lnTo>
                    <a:pt x="515" y="1054"/>
                  </a:lnTo>
                  <a:lnTo>
                    <a:pt x="568" y="1099"/>
                  </a:lnTo>
                  <a:lnTo>
                    <a:pt x="624" y="1141"/>
                  </a:lnTo>
                  <a:lnTo>
                    <a:pt x="682" y="1181"/>
                  </a:lnTo>
                  <a:lnTo>
                    <a:pt x="685" y="1185"/>
                  </a:lnTo>
                  <a:lnTo>
                    <a:pt x="689" y="1189"/>
                  </a:lnTo>
                  <a:lnTo>
                    <a:pt x="693" y="1195"/>
                  </a:lnTo>
                  <a:lnTo>
                    <a:pt x="695" y="1198"/>
                  </a:lnTo>
                  <a:lnTo>
                    <a:pt x="695" y="1204"/>
                  </a:lnTo>
                  <a:lnTo>
                    <a:pt x="695" y="1210"/>
                  </a:lnTo>
                  <a:lnTo>
                    <a:pt x="693" y="1216"/>
                  </a:lnTo>
                  <a:lnTo>
                    <a:pt x="689" y="1221"/>
                  </a:lnTo>
                  <a:lnTo>
                    <a:pt x="687" y="1225"/>
                  </a:lnTo>
                  <a:lnTo>
                    <a:pt x="682" y="1229"/>
                  </a:lnTo>
                  <a:lnTo>
                    <a:pt x="678" y="1231"/>
                  </a:lnTo>
                  <a:lnTo>
                    <a:pt x="672" y="1233"/>
                  </a:lnTo>
                  <a:lnTo>
                    <a:pt x="666" y="1235"/>
                  </a:lnTo>
                  <a:lnTo>
                    <a:pt x="661" y="1233"/>
                  </a:lnTo>
                  <a:lnTo>
                    <a:pt x="655" y="1233"/>
                  </a:lnTo>
                  <a:lnTo>
                    <a:pt x="651" y="1229"/>
                  </a:lnTo>
                  <a:lnTo>
                    <a:pt x="612" y="1204"/>
                  </a:lnTo>
                  <a:lnTo>
                    <a:pt x="576" y="1177"/>
                  </a:lnTo>
                  <a:lnTo>
                    <a:pt x="540" y="1150"/>
                  </a:lnTo>
                  <a:lnTo>
                    <a:pt x="505" y="1122"/>
                  </a:lnTo>
                  <a:lnTo>
                    <a:pt x="472" y="1093"/>
                  </a:lnTo>
                  <a:lnTo>
                    <a:pt x="440" y="1062"/>
                  </a:lnTo>
                  <a:lnTo>
                    <a:pt x="407" y="1031"/>
                  </a:lnTo>
                  <a:lnTo>
                    <a:pt x="376" y="1001"/>
                  </a:lnTo>
                  <a:lnTo>
                    <a:pt x="347" y="968"/>
                  </a:lnTo>
                  <a:lnTo>
                    <a:pt x="319" y="933"/>
                  </a:lnTo>
                  <a:lnTo>
                    <a:pt x="292" y="899"/>
                  </a:lnTo>
                  <a:lnTo>
                    <a:pt x="267" y="864"/>
                  </a:lnTo>
                  <a:lnTo>
                    <a:pt x="240" y="828"/>
                  </a:lnTo>
                  <a:lnTo>
                    <a:pt x="217" y="791"/>
                  </a:lnTo>
                  <a:lnTo>
                    <a:pt x="194" y="753"/>
                  </a:lnTo>
                  <a:lnTo>
                    <a:pt x="173" y="715"/>
                  </a:lnTo>
                  <a:lnTo>
                    <a:pt x="152" y="676"/>
                  </a:lnTo>
                  <a:lnTo>
                    <a:pt x="134" y="638"/>
                  </a:lnTo>
                  <a:lnTo>
                    <a:pt x="115" y="597"/>
                  </a:lnTo>
                  <a:lnTo>
                    <a:pt x="100" y="557"/>
                  </a:lnTo>
                  <a:lnTo>
                    <a:pt x="82" y="515"/>
                  </a:lnTo>
                  <a:lnTo>
                    <a:pt x="69" y="475"/>
                  </a:lnTo>
                  <a:lnTo>
                    <a:pt x="56" y="432"/>
                  </a:lnTo>
                  <a:lnTo>
                    <a:pt x="44" y="390"/>
                  </a:lnTo>
                  <a:lnTo>
                    <a:pt x="34" y="346"/>
                  </a:lnTo>
                  <a:lnTo>
                    <a:pt x="25" y="304"/>
                  </a:lnTo>
                  <a:lnTo>
                    <a:pt x="17" y="259"/>
                  </a:lnTo>
                  <a:lnTo>
                    <a:pt x="11" y="215"/>
                  </a:lnTo>
                  <a:lnTo>
                    <a:pt x="8" y="171"/>
                  </a:lnTo>
                  <a:lnTo>
                    <a:pt x="4" y="127"/>
                  </a:lnTo>
                  <a:lnTo>
                    <a:pt x="2" y="81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6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59" y="31"/>
                  </a:lnTo>
                  <a:lnTo>
                    <a:pt x="59" y="75"/>
                  </a:lnTo>
                  <a:lnTo>
                    <a:pt x="61" y="117"/>
                  </a:lnTo>
                  <a:lnTo>
                    <a:pt x="65" y="162"/>
                  </a:lnTo>
                  <a:lnTo>
                    <a:pt x="69" y="204"/>
                  </a:lnTo>
                  <a:lnTo>
                    <a:pt x="75" y="248"/>
                  </a:lnTo>
                  <a:lnTo>
                    <a:pt x="82" y="290"/>
                  </a:lnTo>
                  <a:lnTo>
                    <a:pt x="92" y="332"/>
                  </a:lnTo>
                  <a:lnTo>
                    <a:pt x="102" y="373"/>
                  </a:lnTo>
                  <a:lnTo>
                    <a:pt x="178" y="413"/>
                  </a:lnTo>
                  <a:lnTo>
                    <a:pt x="255" y="450"/>
                  </a:lnTo>
                  <a:lnTo>
                    <a:pt x="334" y="482"/>
                  </a:lnTo>
                  <a:lnTo>
                    <a:pt x="413" y="515"/>
                  </a:lnTo>
                  <a:lnTo>
                    <a:pt x="493" y="544"/>
                  </a:lnTo>
                  <a:lnTo>
                    <a:pt x="576" y="571"/>
                  </a:lnTo>
                  <a:lnTo>
                    <a:pt x="657" y="595"/>
                  </a:lnTo>
                  <a:lnTo>
                    <a:pt x="741" y="617"/>
                  </a:lnTo>
                  <a:lnTo>
                    <a:pt x="824" y="636"/>
                  </a:lnTo>
                  <a:lnTo>
                    <a:pt x="908" y="653"/>
                  </a:lnTo>
                  <a:lnTo>
                    <a:pt x="993" y="668"/>
                  </a:lnTo>
                  <a:lnTo>
                    <a:pt x="1079" y="680"/>
                  </a:lnTo>
                  <a:lnTo>
                    <a:pt x="1164" y="688"/>
                  </a:lnTo>
                  <a:lnTo>
                    <a:pt x="1250" y="695"/>
                  </a:lnTo>
                  <a:lnTo>
                    <a:pt x="1337" y="699"/>
                  </a:lnTo>
                  <a:lnTo>
                    <a:pt x="1423" y="701"/>
                  </a:lnTo>
                  <a:lnTo>
                    <a:pt x="1507" y="699"/>
                  </a:lnTo>
                  <a:lnTo>
                    <a:pt x="1594" y="695"/>
                  </a:lnTo>
                  <a:lnTo>
                    <a:pt x="1680" y="688"/>
                  </a:lnTo>
                  <a:lnTo>
                    <a:pt x="1767" y="680"/>
                  </a:lnTo>
                  <a:lnTo>
                    <a:pt x="1851" y="668"/>
                  </a:lnTo>
                  <a:lnTo>
                    <a:pt x="1936" y="653"/>
                  </a:lnTo>
                  <a:lnTo>
                    <a:pt x="2020" y="636"/>
                  </a:lnTo>
                  <a:lnTo>
                    <a:pt x="2103" y="617"/>
                  </a:lnTo>
                  <a:lnTo>
                    <a:pt x="2187" y="595"/>
                  </a:lnTo>
                  <a:lnTo>
                    <a:pt x="2268" y="571"/>
                  </a:lnTo>
                  <a:lnTo>
                    <a:pt x="2350" y="544"/>
                  </a:lnTo>
                  <a:lnTo>
                    <a:pt x="2431" y="515"/>
                  </a:lnTo>
                  <a:lnTo>
                    <a:pt x="2510" y="482"/>
                  </a:lnTo>
                  <a:lnTo>
                    <a:pt x="2589" y="450"/>
                  </a:lnTo>
                  <a:lnTo>
                    <a:pt x="2665" y="413"/>
                  </a:lnTo>
                  <a:lnTo>
                    <a:pt x="2742" y="373"/>
                  </a:lnTo>
                  <a:lnTo>
                    <a:pt x="2752" y="332"/>
                  </a:lnTo>
                  <a:lnTo>
                    <a:pt x="2761" y="290"/>
                  </a:lnTo>
                  <a:lnTo>
                    <a:pt x="2767" y="250"/>
                  </a:lnTo>
                  <a:lnTo>
                    <a:pt x="2773" y="208"/>
                  </a:lnTo>
                  <a:lnTo>
                    <a:pt x="2779" y="165"/>
                  </a:lnTo>
                  <a:lnTo>
                    <a:pt x="2783" y="121"/>
                  </a:lnTo>
                  <a:lnTo>
                    <a:pt x="2785" y="79"/>
                  </a:lnTo>
                  <a:lnTo>
                    <a:pt x="2785" y="37"/>
                  </a:lnTo>
                  <a:lnTo>
                    <a:pt x="2785" y="29"/>
                  </a:lnTo>
                  <a:lnTo>
                    <a:pt x="2786" y="23"/>
                  </a:lnTo>
                  <a:lnTo>
                    <a:pt x="2790" y="18"/>
                  </a:lnTo>
                  <a:lnTo>
                    <a:pt x="2794" y="14"/>
                  </a:lnTo>
                  <a:lnTo>
                    <a:pt x="2798" y="10"/>
                  </a:lnTo>
                  <a:lnTo>
                    <a:pt x="2802" y="6"/>
                  </a:lnTo>
                  <a:lnTo>
                    <a:pt x="2808" y="4"/>
                  </a:lnTo>
                  <a:lnTo>
                    <a:pt x="2813" y="2"/>
                  </a:lnTo>
                  <a:lnTo>
                    <a:pt x="2825" y="4"/>
                  </a:lnTo>
                  <a:lnTo>
                    <a:pt x="2834" y="10"/>
                  </a:lnTo>
                  <a:lnTo>
                    <a:pt x="2838" y="14"/>
                  </a:lnTo>
                  <a:lnTo>
                    <a:pt x="2840" y="18"/>
                  </a:lnTo>
                  <a:lnTo>
                    <a:pt x="2842" y="23"/>
                  </a:lnTo>
                  <a:lnTo>
                    <a:pt x="2842" y="29"/>
                  </a:lnTo>
                  <a:lnTo>
                    <a:pt x="2842" y="37"/>
                  </a:lnTo>
                  <a:lnTo>
                    <a:pt x="2842" y="81"/>
                  </a:lnTo>
                  <a:lnTo>
                    <a:pt x="2840" y="127"/>
                  </a:lnTo>
                  <a:lnTo>
                    <a:pt x="2836" y="171"/>
                  </a:lnTo>
                  <a:lnTo>
                    <a:pt x="2833" y="215"/>
                  </a:lnTo>
                  <a:lnTo>
                    <a:pt x="2825" y="259"/>
                  </a:lnTo>
                  <a:lnTo>
                    <a:pt x="2817" y="304"/>
                  </a:lnTo>
                  <a:lnTo>
                    <a:pt x="2809" y="348"/>
                  </a:lnTo>
                  <a:lnTo>
                    <a:pt x="2798" y="390"/>
                  </a:lnTo>
                  <a:lnTo>
                    <a:pt x="2786" y="432"/>
                  </a:lnTo>
                  <a:lnTo>
                    <a:pt x="2775" y="475"/>
                  </a:lnTo>
                  <a:lnTo>
                    <a:pt x="2760" y="517"/>
                  </a:lnTo>
                  <a:lnTo>
                    <a:pt x="2744" y="557"/>
                  </a:lnTo>
                  <a:lnTo>
                    <a:pt x="2729" y="597"/>
                  </a:lnTo>
                  <a:lnTo>
                    <a:pt x="2710" y="638"/>
                  </a:lnTo>
                  <a:lnTo>
                    <a:pt x="2690" y="678"/>
                  </a:lnTo>
                  <a:lnTo>
                    <a:pt x="2671" y="716"/>
                  </a:lnTo>
                  <a:lnTo>
                    <a:pt x="2648" y="755"/>
                  </a:lnTo>
                  <a:lnTo>
                    <a:pt x="2627" y="791"/>
                  </a:lnTo>
                  <a:lnTo>
                    <a:pt x="2602" y="828"/>
                  </a:lnTo>
                  <a:lnTo>
                    <a:pt x="2577" y="864"/>
                  </a:lnTo>
                  <a:lnTo>
                    <a:pt x="2550" y="899"/>
                  </a:lnTo>
                  <a:lnTo>
                    <a:pt x="2523" y="933"/>
                  </a:lnTo>
                  <a:lnTo>
                    <a:pt x="2495" y="968"/>
                  </a:lnTo>
                  <a:lnTo>
                    <a:pt x="2466" y="1001"/>
                  </a:lnTo>
                  <a:lnTo>
                    <a:pt x="2435" y="1033"/>
                  </a:lnTo>
                  <a:lnTo>
                    <a:pt x="2404" y="1064"/>
                  </a:lnTo>
                  <a:lnTo>
                    <a:pt x="2372" y="1095"/>
                  </a:lnTo>
                  <a:lnTo>
                    <a:pt x="2337" y="1124"/>
                  </a:lnTo>
                  <a:lnTo>
                    <a:pt x="2302" y="1152"/>
                  </a:lnTo>
                  <a:lnTo>
                    <a:pt x="2266" y="1179"/>
                  </a:lnTo>
                  <a:lnTo>
                    <a:pt x="2230" y="1204"/>
                  </a:lnTo>
                  <a:lnTo>
                    <a:pt x="2193" y="1231"/>
                  </a:lnTo>
                  <a:lnTo>
                    <a:pt x="2185" y="1233"/>
                  </a:lnTo>
                  <a:lnTo>
                    <a:pt x="2176" y="1235"/>
                  </a:lnTo>
                  <a:close/>
                  <a:moveTo>
                    <a:pt x="376" y="910"/>
                  </a:moveTo>
                  <a:lnTo>
                    <a:pt x="440" y="935"/>
                  </a:lnTo>
                  <a:lnTo>
                    <a:pt x="503" y="958"/>
                  </a:lnTo>
                  <a:lnTo>
                    <a:pt x="566" y="980"/>
                  </a:lnTo>
                  <a:lnTo>
                    <a:pt x="630" y="999"/>
                  </a:lnTo>
                  <a:lnTo>
                    <a:pt x="693" y="1016"/>
                  </a:lnTo>
                  <a:lnTo>
                    <a:pt x="758" y="1033"/>
                  </a:lnTo>
                  <a:lnTo>
                    <a:pt x="824" y="1047"/>
                  </a:lnTo>
                  <a:lnTo>
                    <a:pt x="889" y="1060"/>
                  </a:lnTo>
                  <a:lnTo>
                    <a:pt x="954" y="1072"/>
                  </a:lnTo>
                  <a:lnTo>
                    <a:pt x="1020" y="1083"/>
                  </a:lnTo>
                  <a:lnTo>
                    <a:pt x="1087" y="1091"/>
                  </a:lnTo>
                  <a:lnTo>
                    <a:pt x="1154" y="1099"/>
                  </a:lnTo>
                  <a:lnTo>
                    <a:pt x="1219" y="1104"/>
                  </a:lnTo>
                  <a:lnTo>
                    <a:pt x="1287" y="1108"/>
                  </a:lnTo>
                  <a:lnTo>
                    <a:pt x="1354" y="1110"/>
                  </a:lnTo>
                  <a:lnTo>
                    <a:pt x="1423" y="1110"/>
                  </a:lnTo>
                  <a:lnTo>
                    <a:pt x="1490" y="1110"/>
                  </a:lnTo>
                  <a:lnTo>
                    <a:pt x="1557" y="1108"/>
                  </a:lnTo>
                  <a:lnTo>
                    <a:pt x="1625" y="1104"/>
                  </a:lnTo>
                  <a:lnTo>
                    <a:pt x="1692" y="1099"/>
                  </a:lnTo>
                  <a:lnTo>
                    <a:pt x="1757" y="1091"/>
                  </a:lnTo>
                  <a:lnTo>
                    <a:pt x="1824" y="1083"/>
                  </a:lnTo>
                  <a:lnTo>
                    <a:pt x="1890" y="1072"/>
                  </a:lnTo>
                  <a:lnTo>
                    <a:pt x="1955" y="1060"/>
                  </a:lnTo>
                  <a:lnTo>
                    <a:pt x="2020" y="1047"/>
                  </a:lnTo>
                  <a:lnTo>
                    <a:pt x="2085" y="1033"/>
                  </a:lnTo>
                  <a:lnTo>
                    <a:pt x="2151" y="1016"/>
                  </a:lnTo>
                  <a:lnTo>
                    <a:pt x="2214" y="999"/>
                  </a:lnTo>
                  <a:lnTo>
                    <a:pt x="2278" y="980"/>
                  </a:lnTo>
                  <a:lnTo>
                    <a:pt x="2341" y="958"/>
                  </a:lnTo>
                  <a:lnTo>
                    <a:pt x="2404" y="935"/>
                  </a:lnTo>
                  <a:lnTo>
                    <a:pt x="2466" y="912"/>
                  </a:lnTo>
                  <a:lnTo>
                    <a:pt x="2506" y="864"/>
                  </a:lnTo>
                  <a:lnTo>
                    <a:pt x="2541" y="814"/>
                  </a:lnTo>
                  <a:lnTo>
                    <a:pt x="2575" y="763"/>
                  </a:lnTo>
                  <a:lnTo>
                    <a:pt x="2608" y="711"/>
                  </a:lnTo>
                  <a:lnTo>
                    <a:pt x="2537" y="741"/>
                  </a:lnTo>
                  <a:lnTo>
                    <a:pt x="2466" y="770"/>
                  </a:lnTo>
                  <a:lnTo>
                    <a:pt x="2395" y="795"/>
                  </a:lnTo>
                  <a:lnTo>
                    <a:pt x="2324" y="820"/>
                  </a:lnTo>
                  <a:lnTo>
                    <a:pt x="2251" y="843"/>
                  </a:lnTo>
                  <a:lnTo>
                    <a:pt x="2178" y="864"/>
                  </a:lnTo>
                  <a:lnTo>
                    <a:pt x="2105" y="884"/>
                  </a:lnTo>
                  <a:lnTo>
                    <a:pt x="2030" y="901"/>
                  </a:lnTo>
                  <a:lnTo>
                    <a:pt x="1955" y="914"/>
                  </a:lnTo>
                  <a:lnTo>
                    <a:pt x="1880" y="928"/>
                  </a:lnTo>
                  <a:lnTo>
                    <a:pt x="1805" y="939"/>
                  </a:lnTo>
                  <a:lnTo>
                    <a:pt x="1730" y="947"/>
                  </a:lnTo>
                  <a:lnTo>
                    <a:pt x="1653" y="955"/>
                  </a:lnTo>
                  <a:lnTo>
                    <a:pt x="1577" y="960"/>
                  </a:lnTo>
                  <a:lnTo>
                    <a:pt x="1500" y="962"/>
                  </a:lnTo>
                  <a:lnTo>
                    <a:pt x="1423" y="964"/>
                  </a:lnTo>
                  <a:lnTo>
                    <a:pt x="1344" y="962"/>
                  </a:lnTo>
                  <a:lnTo>
                    <a:pt x="1267" y="960"/>
                  </a:lnTo>
                  <a:lnTo>
                    <a:pt x="1191" y="955"/>
                  </a:lnTo>
                  <a:lnTo>
                    <a:pt x="1116" y="947"/>
                  </a:lnTo>
                  <a:lnTo>
                    <a:pt x="1039" y="939"/>
                  </a:lnTo>
                  <a:lnTo>
                    <a:pt x="964" y="928"/>
                  </a:lnTo>
                  <a:lnTo>
                    <a:pt x="889" y="914"/>
                  </a:lnTo>
                  <a:lnTo>
                    <a:pt x="814" y="901"/>
                  </a:lnTo>
                  <a:lnTo>
                    <a:pt x="741" y="884"/>
                  </a:lnTo>
                  <a:lnTo>
                    <a:pt x="666" y="864"/>
                  </a:lnTo>
                  <a:lnTo>
                    <a:pt x="593" y="843"/>
                  </a:lnTo>
                  <a:lnTo>
                    <a:pt x="520" y="820"/>
                  </a:lnTo>
                  <a:lnTo>
                    <a:pt x="449" y="795"/>
                  </a:lnTo>
                  <a:lnTo>
                    <a:pt x="378" y="768"/>
                  </a:lnTo>
                  <a:lnTo>
                    <a:pt x="307" y="740"/>
                  </a:lnTo>
                  <a:lnTo>
                    <a:pt x="236" y="709"/>
                  </a:lnTo>
                  <a:lnTo>
                    <a:pt x="269" y="763"/>
                  </a:lnTo>
                  <a:lnTo>
                    <a:pt x="301" y="814"/>
                  </a:lnTo>
                  <a:lnTo>
                    <a:pt x="338" y="862"/>
                  </a:lnTo>
                  <a:lnTo>
                    <a:pt x="376" y="910"/>
                  </a:lnTo>
                  <a:close/>
                  <a:moveTo>
                    <a:pt x="192" y="624"/>
                  </a:moveTo>
                  <a:lnTo>
                    <a:pt x="265" y="659"/>
                  </a:lnTo>
                  <a:lnTo>
                    <a:pt x="338" y="690"/>
                  </a:lnTo>
                  <a:lnTo>
                    <a:pt x="413" y="720"/>
                  </a:lnTo>
                  <a:lnTo>
                    <a:pt x="486" y="747"/>
                  </a:lnTo>
                  <a:lnTo>
                    <a:pt x="561" y="772"/>
                  </a:lnTo>
                  <a:lnTo>
                    <a:pt x="637" y="795"/>
                  </a:lnTo>
                  <a:lnTo>
                    <a:pt x="712" y="816"/>
                  </a:lnTo>
                  <a:lnTo>
                    <a:pt x="789" y="836"/>
                  </a:lnTo>
                  <a:lnTo>
                    <a:pt x="868" y="851"/>
                  </a:lnTo>
                  <a:lnTo>
                    <a:pt x="945" y="866"/>
                  </a:lnTo>
                  <a:lnTo>
                    <a:pt x="1023" y="878"/>
                  </a:lnTo>
                  <a:lnTo>
                    <a:pt x="1102" y="887"/>
                  </a:lnTo>
                  <a:lnTo>
                    <a:pt x="1181" y="895"/>
                  </a:lnTo>
                  <a:lnTo>
                    <a:pt x="1262" y="901"/>
                  </a:lnTo>
                  <a:lnTo>
                    <a:pt x="1342" y="905"/>
                  </a:lnTo>
                  <a:lnTo>
                    <a:pt x="1423" y="907"/>
                  </a:lnTo>
                  <a:lnTo>
                    <a:pt x="1504" y="905"/>
                  </a:lnTo>
                  <a:lnTo>
                    <a:pt x="1582" y="901"/>
                  </a:lnTo>
                  <a:lnTo>
                    <a:pt x="1663" y="895"/>
                  </a:lnTo>
                  <a:lnTo>
                    <a:pt x="1742" y="887"/>
                  </a:lnTo>
                  <a:lnTo>
                    <a:pt x="1820" y="878"/>
                  </a:lnTo>
                  <a:lnTo>
                    <a:pt x="1899" y="866"/>
                  </a:lnTo>
                  <a:lnTo>
                    <a:pt x="1978" y="851"/>
                  </a:lnTo>
                  <a:lnTo>
                    <a:pt x="2055" y="836"/>
                  </a:lnTo>
                  <a:lnTo>
                    <a:pt x="2132" y="816"/>
                  </a:lnTo>
                  <a:lnTo>
                    <a:pt x="2206" y="795"/>
                  </a:lnTo>
                  <a:lnTo>
                    <a:pt x="2283" y="772"/>
                  </a:lnTo>
                  <a:lnTo>
                    <a:pt x="2358" y="747"/>
                  </a:lnTo>
                  <a:lnTo>
                    <a:pt x="2433" y="720"/>
                  </a:lnTo>
                  <a:lnTo>
                    <a:pt x="2506" y="691"/>
                  </a:lnTo>
                  <a:lnTo>
                    <a:pt x="2579" y="659"/>
                  </a:lnTo>
                  <a:lnTo>
                    <a:pt x="2652" y="624"/>
                  </a:lnTo>
                  <a:lnTo>
                    <a:pt x="2671" y="582"/>
                  </a:lnTo>
                  <a:lnTo>
                    <a:pt x="2688" y="540"/>
                  </a:lnTo>
                  <a:lnTo>
                    <a:pt x="2706" y="496"/>
                  </a:lnTo>
                  <a:lnTo>
                    <a:pt x="2721" y="450"/>
                  </a:lnTo>
                  <a:lnTo>
                    <a:pt x="2646" y="486"/>
                  </a:lnTo>
                  <a:lnTo>
                    <a:pt x="2569" y="521"/>
                  </a:lnTo>
                  <a:lnTo>
                    <a:pt x="2491" y="553"/>
                  </a:lnTo>
                  <a:lnTo>
                    <a:pt x="2412" y="584"/>
                  </a:lnTo>
                  <a:lnTo>
                    <a:pt x="2333" y="611"/>
                  </a:lnTo>
                  <a:lnTo>
                    <a:pt x="2253" y="636"/>
                  </a:lnTo>
                  <a:lnTo>
                    <a:pt x="2172" y="659"/>
                  </a:lnTo>
                  <a:lnTo>
                    <a:pt x="2091" y="680"/>
                  </a:lnTo>
                  <a:lnTo>
                    <a:pt x="2009" y="699"/>
                  </a:lnTo>
                  <a:lnTo>
                    <a:pt x="1926" y="715"/>
                  </a:lnTo>
                  <a:lnTo>
                    <a:pt x="1843" y="728"/>
                  </a:lnTo>
                  <a:lnTo>
                    <a:pt x="1759" y="740"/>
                  </a:lnTo>
                  <a:lnTo>
                    <a:pt x="1674" y="747"/>
                  </a:lnTo>
                  <a:lnTo>
                    <a:pt x="1592" y="753"/>
                  </a:lnTo>
                  <a:lnTo>
                    <a:pt x="1507" y="757"/>
                  </a:lnTo>
                  <a:lnTo>
                    <a:pt x="1423" y="759"/>
                  </a:lnTo>
                  <a:lnTo>
                    <a:pt x="1338" y="757"/>
                  </a:lnTo>
                  <a:lnTo>
                    <a:pt x="1254" y="753"/>
                  </a:lnTo>
                  <a:lnTo>
                    <a:pt x="1169" y="747"/>
                  </a:lnTo>
                  <a:lnTo>
                    <a:pt x="1085" y="740"/>
                  </a:lnTo>
                  <a:lnTo>
                    <a:pt x="1002" y="728"/>
                  </a:lnTo>
                  <a:lnTo>
                    <a:pt x="918" y="715"/>
                  </a:lnTo>
                  <a:lnTo>
                    <a:pt x="835" y="699"/>
                  </a:lnTo>
                  <a:lnTo>
                    <a:pt x="755" y="680"/>
                  </a:lnTo>
                  <a:lnTo>
                    <a:pt x="672" y="659"/>
                  </a:lnTo>
                  <a:lnTo>
                    <a:pt x="591" y="636"/>
                  </a:lnTo>
                  <a:lnTo>
                    <a:pt x="511" y="611"/>
                  </a:lnTo>
                  <a:lnTo>
                    <a:pt x="432" y="584"/>
                  </a:lnTo>
                  <a:lnTo>
                    <a:pt x="353" y="553"/>
                  </a:lnTo>
                  <a:lnTo>
                    <a:pt x="276" y="521"/>
                  </a:lnTo>
                  <a:lnTo>
                    <a:pt x="200" y="486"/>
                  </a:lnTo>
                  <a:lnTo>
                    <a:pt x="123" y="450"/>
                  </a:lnTo>
                  <a:lnTo>
                    <a:pt x="138" y="496"/>
                  </a:lnTo>
                  <a:lnTo>
                    <a:pt x="155" y="538"/>
                  </a:lnTo>
                  <a:lnTo>
                    <a:pt x="173" y="582"/>
                  </a:lnTo>
                  <a:lnTo>
                    <a:pt x="192" y="624"/>
                  </a:lnTo>
                  <a:close/>
                  <a:moveTo>
                    <a:pt x="2226" y="642"/>
                  </a:moveTo>
                  <a:lnTo>
                    <a:pt x="2220" y="642"/>
                  </a:lnTo>
                  <a:lnTo>
                    <a:pt x="2214" y="640"/>
                  </a:lnTo>
                  <a:lnTo>
                    <a:pt x="2210" y="638"/>
                  </a:lnTo>
                  <a:lnTo>
                    <a:pt x="2206" y="634"/>
                  </a:lnTo>
                  <a:lnTo>
                    <a:pt x="2203" y="630"/>
                  </a:lnTo>
                  <a:lnTo>
                    <a:pt x="2199" y="624"/>
                  </a:lnTo>
                  <a:lnTo>
                    <a:pt x="2197" y="619"/>
                  </a:lnTo>
                  <a:lnTo>
                    <a:pt x="2197" y="613"/>
                  </a:lnTo>
                  <a:lnTo>
                    <a:pt x="2197" y="409"/>
                  </a:lnTo>
                  <a:lnTo>
                    <a:pt x="2197" y="403"/>
                  </a:lnTo>
                  <a:lnTo>
                    <a:pt x="2199" y="398"/>
                  </a:lnTo>
                  <a:lnTo>
                    <a:pt x="2203" y="394"/>
                  </a:lnTo>
                  <a:lnTo>
                    <a:pt x="2206" y="388"/>
                  </a:lnTo>
                  <a:lnTo>
                    <a:pt x="2210" y="386"/>
                  </a:lnTo>
                  <a:lnTo>
                    <a:pt x="2214" y="382"/>
                  </a:lnTo>
                  <a:lnTo>
                    <a:pt x="2220" y="380"/>
                  </a:lnTo>
                  <a:lnTo>
                    <a:pt x="2226" y="380"/>
                  </a:lnTo>
                  <a:lnTo>
                    <a:pt x="2231" y="380"/>
                  </a:lnTo>
                  <a:lnTo>
                    <a:pt x="2237" y="382"/>
                  </a:lnTo>
                  <a:lnTo>
                    <a:pt x="2243" y="386"/>
                  </a:lnTo>
                  <a:lnTo>
                    <a:pt x="2247" y="388"/>
                  </a:lnTo>
                  <a:lnTo>
                    <a:pt x="2251" y="394"/>
                  </a:lnTo>
                  <a:lnTo>
                    <a:pt x="2253" y="398"/>
                  </a:lnTo>
                  <a:lnTo>
                    <a:pt x="2254" y="403"/>
                  </a:lnTo>
                  <a:lnTo>
                    <a:pt x="2254" y="409"/>
                  </a:lnTo>
                  <a:lnTo>
                    <a:pt x="2254" y="613"/>
                  </a:lnTo>
                  <a:lnTo>
                    <a:pt x="2254" y="619"/>
                  </a:lnTo>
                  <a:lnTo>
                    <a:pt x="2253" y="624"/>
                  </a:lnTo>
                  <a:lnTo>
                    <a:pt x="2251" y="630"/>
                  </a:lnTo>
                  <a:lnTo>
                    <a:pt x="2247" y="634"/>
                  </a:lnTo>
                  <a:lnTo>
                    <a:pt x="2243" y="638"/>
                  </a:lnTo>
                  <a:lnTo>
                    <a:pt x="2237" y="640"/>
                  </a:lnTo>
                  <a:lnTo>
                    <a:pt x="2231" y="642"/>
                  </a:lnTo>
                  <a:lnTo>
                    <a:pt x="2226" y="6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9"/>
            <p:cNvSpPr>
              <a:spLocks noEditPoints="1"/>
            </p:cNvSpPr>
            <p:nvPr userDrawn="1"/>
          </p:nvSpPr>
          <p:spPr bwMode="black">
            <a:xfrm>
              <a:off x="6814457" y="5743756"/>
              <a:ext cx="1964555" cy="819742"/>
            </a:xfrm>
            <a:custGeom>
              <a:avLst/>
              <a:gdLst>
                <a:gd name="T0" fmla="*/ 1818 w 3892"/>
                <a:gd name="T1" fmla="*/ 1438 h 1624"/>
                <a:gd name="T2" fmla="*/ 1962 w 3892"/>
                <a:gd name="T3" fmla="*/ 1526 h 1624"/>
                <a:gd name="T4" fmla="*/ 2114 w 3892"/>
                <a:gd name="T5" fmla="*/ 1423 h 1624"/>
                <a:gd name="T6" fmla="*/ 3232 w 3892"/>
                <a:gd name="T7" fmla="*/ 1405 h 1624"/>
                <a:gd name="T8" fmla="*/ 3449 w 3892"/>
                <a:gd name="T9" fmla="*/ 1342 h 1624"/>
                <a:gd name="T10" fmla="*/ 3704 w 3892"/>
                <a:gd name="T11" fmla="*/ 1137 h 1624"/>
                <a:gd name="T12" fmla="*/ 3821 w 3892"/>
                <a:gd name="T13" fmla="*/ 908 h 1624"/>
                <a:gd name="T14" fmla="*/ 3796 w 3892"/>
                <a:gd name="T15" fmla="*/ 88 h 1624"/>
                <a:gd name="T16" fmla="*/ 3595 w 3892"/>
                <a:gd name="T17" fmla="*/ 59 h 1624"/>
                <a:gd name="T18" fmla="*/ 3320 w 3892"/>
                <a:gd name="T19" fmla="*/ 165 h 1624"/>
                <a:gd name="T20" fmla="*/ 3103 w 3892"/>
                <a:gd name="T21" fmla="*/ 157 h 1624"/>
                <a:gd name="T22" fmla="*/ 2828 w 3892"/>
                <a:gd name="T23" fmla="*/ 56 h 1624"/>
                <a:gd name="T24" fmla="*/ 2598 w 3892"/>
                <a:gd name="T25" fmla="*/ 113 h 1624"/>
                <a:gd name="T26" fmla="*/ 2339 w 3892"/>
                <a:gd name="T27" fmla="*/ 177 h 1624"/>
                <a:gd name="T28" fmla="*/ 2053 w 3892"/>
                <a:gd name="T29" fmla="*/ 73 h 1624"/>
                <a:gd name="T30" fmla="*/ 1862 w 3892"/>
                <a:gd name="T31" fmla="*/ 65 h 1624"/>
                <a:gd name="T32" fmla="*/ 1584 w 3892"/>
                <a:gd name="T33" fmla="*/ 173 h 1624"/>
                <a:gd name="T34" fmla="*/ 1344 w 3892"/>
                <a:gd name="T35" fmla="*/ 136 h 1624"/>
                <a:gd name="T36" fmla="*/ 1092 w 3892"/>
                <a:gd name="T37" fmla="*/ 54 h 1624"/>
                <a:gd name="T38" fmla="*/ 841 w 3892"/>
                <a:gd name="T39" fmla="*/ 136 h 1624"/>
                <a:gd name="T40" fmla="*/ 601 w 3892"/>
                <a:gd name="T41" fmla="*/ 173 h 1624"/>
                <a:gd name="T42" fmla="*/ 395 w 3892"/>
                <a:gd name="T43" fmla="*/ 92 h 1624"/>
                <a:gd name="T44" fmla="*/ 188 w 3892"/>
                <a:gd name="T45" fmla="*/ 59 h 1624"/>
                <a:gd name="T46" fmla="*/ 55 w 3892"/>
                <a:gd name="T47" fmla="*/ 831 h 1624"/>
                <a:gd name="T48" fmla="*/ 117 w 3892"/>
                <a:gd name="T49" fmla="*/ 1033 h 1624"/>
                <a:gd name="T50" fmla="*/ 328 w 3892"/>
                <a:gd name="T51" fmla="*/ 1275 h 1624"/>
                <a:gd name="T52" fmla="*/ 581 w 3892"/>
                <a:gd name="T53" fmla="*/ 1390 h 1624"/>
                <a:gd name="T54" fmla="*/ 1947 w 3892"/>
                <a:gd name="T55" fmla="*/ 1624 h 1624"/>
                <a:gd name="T56" fmla="*/ 1887 w 3892"/>
                <a:gd name="T57" fmla="*/ 1561 h 1624"/>
                <a:gd name="T58" fmla="*/ 1740 w 3892"/>
                <a:gd name="T59" fmla="*/ 1469 h 1624"/>
                <a:gd name="T60" fmla="*/ 599 w 3892"/>
                <a:gd name="T61" fmla="*/ 1450 h 1624"/>
                <a:gd name="T62" fmla="*/ 336 w 3892"/>
                <a:gd name="T63" fmla="*/ 1348 h 1624"/>
                <a:gd name="T64" fmla="*/ 144 w 3892"/>
                <a:gd name="T65" fmla="*/ 1169 h 1624"/>
                <a:gd name="T66" fmla="*/ 17 w 3892"/>
                <a:gd name="T67" fmla="*/ 920 h 1624"/>
                <a:gd name="T68" fmla="*/ 0 w 3892"/>
                <a:gd name="T69" fmla="*/ 81 h 1624"/>
                <a:gd name="T70" fmla="*/ 174 w 3892"/>
                <a:gd name="T71" fmla="*/ 6 h 1624"/>
                <a:gd name="T72" fmla="*/ 414 w 3892"/>
                <a:gd name="T73" fmla="*/ 42 h 1624"/>
                <a:gd name="T74" fmla="*/ 666 w 3892"/>
                <a:gd name="T75" fmla="*/ 123 h 1624"/>
                <a:gd name="T76" fmla="*/ 918 w 3892"/>
                <a:gd name="T77" fmla="*/ 42 h 1624"/>
                <a:gd name="T78" fmla="*/ 1158 w 3892"/>
                <a:gd name="T79" fmla="*/ 6 h 1624"/>
                <a:gd name="T80" fmla="*/ 1436 w 3892"/>
                <a:gd name="T81" fmla="*/ 113 h 1624"/>
                <a:gd name="T82" fmla="*/ 1626 w 3892"/>
                <a:gd name="T83" fmla="*/ 105 h 1624"/>
                <a:gd name="T84" fmla="*/ 1912 w 3892"/>
                <a:gd name="T85" fmla="*/ 2 h 1624"/>
                <a:gd name="T86" fmla="*/ 2172 w 3892"/>
                <a:gd name="T87" fmla="*/ 65 h 1624"/>
                <a:gd name="T88" fmla="*/ 2402 w 3892"/>
                <a:gd name="T89" fmla="*/ 121 h 1624"/>
                <a:gd name="T90" fmla="*/ 2677 w 3892"/>
                <a:gd name="T91" fmla="*/ 21 h 1624"/>
                <a:gd name="T92" fmla="*/ 2894 w 3892"/>
                <a:gd name="T93" fmla="*/ 13 h 1624"/>
                <a:gd name="T94" fmla="*/ 3168 w 3892"/>
                <a:gd name="T95" fmla="*/ 119 h 1624"/>
                <a:gd name="T96" fmla="*/ 3378 w 3892"/>
                <a:gd name="T97" fmla="*/ 86 h 1624"/>
                <a:gd name="T98" fmla="*/ 3585 w 3892"/>
                <a:gd name="T99" fmla="*/ 6 h 1624"/>
                <a:gd name="T100" fmla="*/ 3800 w 3892"/>
                <a:gd name="T101" fmla="*/ 31 h 1624"/>
                <a:gd name="T102" fmla="*/ 3890 w 3892"/>
                <a:gd name="T103" fmla="*/ 84 h 1624"/>
                <a:gd name="T104" fmla="*/ 3875 w 3892"/>
                <a:gd name="T105" fmla="*/ 920 h 1624"/>
                <a:gd name="T106" fmla="*/ 3748 w 3892"/>
                <a:gd name="T107" fmla="*/ 1169 h 1624"/>
                <a:gd name="T108" fmla="*/ 3554 w 3892"/>
                <a:gd name="T109" fmla="*/ 1348 h 1624"/>
                <a:gd name="T110" fmla="*/ 3291 w 3892"/>
                <a:gd name="T111" fmla="*/ 1450 h 1624"/>
                <a:gd name="T112" fmla="*/ 2152 w 3892"/>
                <a:gd name="T113" fmla="*/ 1469 h 1624"/>
                <a:gd name="T114" fmla="*/ 2005 w 3892"/>
                <a:gd name="T115" fmla="*/ 1561 h 1624"/>
                <a:gd name="T116" fmla="*/ 1947 w 3892"/>
                <a:gd name="T117" fmla="*/ 1624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2" h="1624">
                  <a:moveTo>
                    <a:pt x="1684" y="1407"/>
                  </a:moveTo>
                  <a:lnTo>
                    <a:pt x="1709" y="1409"/>
                  </a:lnTo>
                  <a:lnTo>
                    <a:pt x="1734" y="1411"/>
                  </a:lnTo>
                  <a:lnTo>
                    <a:pt x="1757" y="1417"/>
                  </a:lnTo>
                  <a:lnTo>
                    <a:pt x="1778" y="1423"/>
                  </a:lnTo>
                  <a:lnTo>
                    <a:pt x="1799" y="1430"/>
                  </a:lnTo>
                  <a:lnTo>
                    <a:pt x="1818" y="1438"/>
                  </a:lnTo>
                  <a:lnTo>
                    <a:pt x="1836" y="1448"/>
                  </a:lnTo>
                  <a:lnTo>
                    <a:pt x="1853" y="1457"/>
                  </a:lnTo>
                  <a:lnTo>
                    <a:pt x="1884" y="1480"/>
                  </a:lnTo>
                  <a:lnTo>
                    <a:pt x="1909" y="1503"/>
                  </a:lnTo>
                  <a:lnTo>
                    <a:pt x="1930" y="1526"/>
                  </a:lnTo>
                  <a:lnTo>
                    <a:pt x="1947" y="1548"/>
                  </a:lnTo>
                  <a:lnTo>
                    <a:pt x="1962" y="1526"/>
                  </a:lnTo>
                  <a:lnTo>
                    <a:pt x="1983" y="1503"/>
                  </a:lnTo>
                  <a:lnTo>
                    <a:pt x="2008" y="1480"/>
                  </a:lnTo>
                  <a:lnTo>
                    <a:pt x="2039" y="1457"/>
                  </a:lnTo>
                  <a:lnTo>
                    <a:pt x="2056" y="1448"/>
                  </a:lnTo>
                  <a:lnTo>
                    <a:pt x="2074" y="1438"/>
                  </a:lnTo>
                  <a:lnTo>
                    <a:pt x="2093" y="1430"/>
                  </a:lnTo>
                  <a:lnTo>
                    <a:pt x="2114" y="1423"/>
                  </a:lnTo>
                  <a:lnTo>
                    <a:pt x="2135" y="1417"/>
                  </a:lnTo>
                  <a:lnTo>
                    <a:pt x="2158" y="1411"/>
                  </a:lnTo>
                  <a:lnTo>
                    <a:pt x="2183" y="1409"/>
                  </a:lnTo>
                  <a:lnTo>
                    <a:pt x="2210" y="1407"/>
                  </a:lnTo>
                  <a:lnTo>
                    <a:pt x="3188" y="1407"/>
                  </a:lnTo>
                  <a:lnTo>
                    <a:pt x="3199" y="1407"/>
                  </a:lnTo>
                  <a:lnTo>
                    <a:pt x="3232" y="1405"/>
                  </a:lnTo>
                  <a:lnTo>
                    <a:pt x="3253" y="1402"/>
                  </a:lnTo>
                  <a:lnTo>
                    <a:pt x="3280" y="1398"/>
                  </a:lnTo>
                  <a:lnTo>
                    <a:pt x="3309" y="1390"/>
                  </a:lnTo>
                  <a:lnTo>
                    <a:pt x="3341" y="1382"/>
                  </a:lnTo>
                  <a:lnTo>
                    <a:pt x="3376" y="1373"/>
                  </a:lnTo>
                  <a:lnTo>
                    <a:pt x="3410" y="1359"/>
                  </a:lnTo>
                  <a:lnTo>
                    <a:pt x="3449" y="1342"/>
                  </a:lnTo>
                  <a:lnTo>
                    <a:pt x="3487" y="1323"/>
                  </a:lnTo>
                  <a:lnTo>
                    <a:pt x="3526" y="1302"/>
                  </a:lnTo>
                  <a:lnTo>
                    <a:pt x="3564" y="1275"/>
                  </a:lnTo>
                  <a:lnTo>
                    <a:pt x="3600" y="1244"/>
                  </a:lnTo>
                  <a:lnTo>
                    <a:pt x="3639" y="1211"/>
                  </a:lnTo>
                  <a:lnTo>
                    <a:pt x="3673" y="1173"/>
                  </a:lnTo>
                  <a:lnTo>
                    <a:pt x="3704" y="1137"/>
                  </a:lnTo>
                  <a:lnTo>
                    <a:pt x="3731" y="1102"/>
                  </a:lnTo>
                  <a:lnTo>
                    <a:pt x="3754" y="1067"/>
                  </a:lnTo>
                  <a:lnTo>
                    <a:pt x="3773" y="1033"/>
                  </a:lnTo>
                  <a:lnTo>
                    <a:pt x="3789" y="1000"/>
                  </a:lnTo>
                  <a:lnTo>
                    <a:pt x="3802" y="968"/>
                  </a:lnTo>
                  <a:lnTo>
                    <a:pt x="3814" y="937"/>
                  </a:lnTo>
                  <a:lnTo>
                    <a:pt x="3821" y="908"/>
                  </a:lnTo>
                  <a:lnTo>
                    <a:pt x="3827" y="881"/>
                  </a:lnTo>
                  <a:lnTo>
                    <a:pt x="3831" y="856"/>
                  </a:lnTo>
                  <a:lnTo>
                    <a:pt x="3835" y="831"/>
                  </a:lnTo>
                  <a:lnTo>
                    <a:pt x="3837" y="791"/>
                  </a:lnTo>
                  <a:lnTo>
                    <a:pt x="3839" y="756"/>
                  </a:lnTo>
                  <a:lnTo>
                    <a:pt x="3839" y="107"/>
                  </a:lnTo>
                  <a:lnTo>
                    <a:pt x="3796" y="88"/>
                  </a:lnTo>
                  <a:lnTo>
                    <a:pt x="3754" y="71"/>
                  </a:lnTo>
                  <a:lnTo>
                    <a:pt x="3731" y="63"/>
                  </a:lnTo>
                  <a:lnTo>
                    <a:pt x="3706" y="57"/>
                  </a:lnTo>
                  <a:lnTo>
                    <a:pt x="3681" y="56"/>
                  </a:lnTo>
                  <a:lnTo>
                    <a:pt x="3652" y="54"/>
                  </a:lnTo>
                  <a:lnTo>
                    <a:pt x="3622" y="56"/>
                  </a:lnTo>
                  <a:lnTo>
                    <a:pt x="3595" y="59"/>
                  </a:lnTo>
                  <a:lnTo>
                    <a:pt x="3568" y="65"/>
                  </a:lnTo>
                  <a:lnTo>
                    <a:pt x="3543" y="73"/>
                  </a:lnTo>
                  <a:lnTo>
                    <a:pt x="3495" y="92"/>
                  </a:lnTo>
                  <a:lnTo>
                    <a:pt x="3447" y="113"/>
                  </a:lnTo>
                  <a:lnTo>
                    <a:pt x="3399" y="136"/>
                  </a:lnTo>
                  <a:lnTo>
                    <a:pt x="3347" y="157"/>
                  </a:lnTo>
                  <a:lnTo>
                    <a:pt x="3320" y="165"/>
                  </a:lnTo>
                  <a:lnTo>
                    <a:pt x="3289" y="173"/>
                  </a:lnTo>
                  <a:lnTo>
                    <a:pt x="3259" y="177"/>
                  </a:lnTo>
                  <a:lnTo>
                    <a:pt x="3226" y="178"/>
                  </a:lnTo>
                  <a:lnTo>
                    <a:pt x="3191" y="177"/>
                  </a:lnTo>
                  <a:lnTo>
                    <a:pt x="3161" y="173"/>
                  </a:lnTo>
                  <a:lnTo>
                    <a:pt x="3130" y="165"/>
                  </a:lnTo>
                  <a:lnTo>
                    <a:pt x="3103" y="157"/>
                  </a:lnTo>
                  <a:lnTo>
                    <a:pt x="3049" y="136"/>
                  </a:lnTo>
                  <a:lnTo>
                    <a:pt x="2999" y="113"/>
                  </a:lnTo>
                  <a:lnTo>
                    <a:pt x="2953" y="92"/>
                  </a:lnTo>
                  <a:lnTo>
                    <a:pt x="2907" y="73"/>
                  </a:lnTo>
                  <a:lnTo>
                    <a:pt x="2882" y="65"/>
                  </a:lnTo>
                  <a:lnTo>
                    <a:pt x="2855" y="59"/>
                  </a:lnTo>
                  <a:lnTo>
                    <a:pt x="2828" y="56"/>
                  </a:lnTo>
                  <a:lnTo>
                    <a:pt x="2800" y="54"/>
                  </a:lnTo>
                  <a:lnTo>
                    <a:pt x="2771" y="56"/>
                  </a:lnTo>
                  <a:lnTo>
                    <a:pt x="2742" y="59"/>
                  </a:lnTo>
                  <a:lnTo>
                    <a:pt x="2717" y="65"/>
                  </a:lnTo>
                  <a:lnTo>
                    <a:pt x="2692" y="73"/>
                  </a:lnTo>
                  <a:lnTo>
                    <a:pt x="2644" y="92"/>
                  </a:lnTo>
                  <a:lnTo>
                    <a:pt x="2598" y="113"/>
                  </a:lnTo>
                  <a:lnTo>
                    <a:pt x="2548" y="136"/>
                  </a:lnTo>
                  <a:lnTo>
                    <a:pt x="2496" y="157"/>
                  </a:lnTo>
                  <a:lnTo>
                    <a:pt x="2467" y="165"/>
                  </a:lnTo>
                  <a:lnTo>
                    <a:pt x="2439" y="171"/>
                  </a:lnTo>
                  <a:lnTo>
                    <a:pt x="2406" y="177"/>
                  </a:lnTo>
                  <a:lnTo>
                    <a:pt x="2373" y="177"/>
                  </a:lnTo>
                  <a:lnTo>
                    <a:pt x="2339" y="177"/>
                  </a:lnTo>
                  <a:lnTo>
                    <a:pt x="2308" y="171"/>
                  </a:lnTo>
                  <a:lnTo>
                    <a:pt x="2277" y="165"/>
                  </a:lnTo>
                  <a:lnTo>
                    <a:pt x="2250" y="157"/>
                  </a:lnTo>
                  <a:lnTo>
                    <a:pt x="2197" y="136"/>
                  </a:lnTo>
                  <a:lnTo>
                    <a:pt x="2149" y="113"/>
                  </a:lnTo>
                  <a:lnTo>
                    <a:pt x="2101" y="92"/>
                  </a:lnTo>
                  <a:lnTo>
                    <a:pt x="2053" y="73"/>
                  </a:lnTo>
                  <a:lnTo>
                    <a:pt x="2028" y="65"/>
                  </a:lnTo>
                  <a:lnTo>
                    <a:pt x="2003" y="59"/>
                  </a:lnTo>
                  <a:lnTo>
                    <a:pt x="1976" y="56"/>
                  </a:lnTo>
                  <a:lnTo>
                    <a:pt x="1945" y="54"/>
                  </a:lnTo>
                  <a:lnTo>
                    <a:pt x="1916" y="56"/>
                  </a:lnTo>
                  <a:lnTo>
                    <a:pt x="1889" y="59"/>
                  </a:lnTo>
                  <a:lnTo>
                    <a:pt x="1862" y="65"/>
                  </a:lnTo>
                  <a:lnTo>
                    <a:pt x="1837" y="73"/>
                  </a:lnTo>
                  <a:lnTo>
                    <a:pt x="1791" y="92"/>
                  </a:lnTo>
                  <a:lnTo>
                    <a:pt x="1743" y="113"/>
                  </a:lnTo>
                  <a:lnTo>
                    <a:pt x="1695" y="136"/>
                  </a:lnTo>
                  <a:lnTo>
                    <a:pt x="1642" y="157"/>
                  </a:lnTo>
                  <a:lnTo>
                    <a:pt x="1615" y="165"/>
                  </a:lnTo>
                  <a:lnTo>
                    <a:pt x="1584" y="173"/>
                  </a:lnTo>
                  <a:lnTo>
                    <a:pt x="1553" y="177"/>
                  </a:lnTo>
                  <a:lnTo>
                    <a:pt x="1519" y="178"/>
                  </a:lnTo>
                  <a:lnTo>
                    <a:pt x="1486" y="177"/>
                  </a:lnTo>
                  <a:lnTo>
                    <a:pt x="1453" y="173"/>
                  </a:lnTo>
                  <a:lnTo>
                    <a:pt x="1425" y="165"/>
                  </a:lnTo>
                  <a:lnTo>
                    <a:pt x="1396" y="157"/>
                  </a:lnTo>
                  <a:lnTo>
                    <a:pt x="1344" y="136"/>
                  </a:lnTo>
                  <a:lnTo>
                    <a:pt x="1294" y="113"/>
                  </a:lnTo>
                  <a:lnTo>
                    <a:pt x="1248" y="92"/>
                  </a:lnTo>
                  <a:lnTo>
                    <a:pt x="1200" y="73"/>
                  </a:lnTo>
                  <a:lnTo>
                    <a:pt x="1175" y="65"/>
                  </a:lnTo>
                  <a:lnTo>
                    <a:pt x="1150" y="59"/>
                  </a:lnTo>
                  <a:lnTo>
                    <a:pt x="1121" y="56"/>
                  </a:lnTo>
                  <a:lnTo>
                    <a:pt x="1092" y="54"/>
                  </a:lnTo>
                  <a:lnTo>
                    <a:pt x="1064" y="56"/>
                  </a:lnTo>
                  <a:lnTo>
                    <a:pt x="1037" y="59"/>
                  </a:lnTo>
                  <a:lnTo>
                    <a:pt x="1010" y="65"/>
                  </a:lnTo>
                  <a:lnTo>
                    <a:pt x="985" y="73"/>
                  </a:lnTo>
                  <a:lnTo>
                    <a:pt x="937" y="92"/>
                  </a:lnTo>
                  <a:lnTo>
                    <a:pt x="891" y="113"/>
                  </a:lnTo>
                  <a:lnTo>
                    <a:pt x="841" y="136"/>
                  </a:lnTo>
                  <a:lnTo>
                    <a:pt x="789" y="157"/>
                  </a:lnTo>
                  <a:lnTo>
                    <a:pt x="760" y="165"/>
                  </a:lnTo>
                  <a:lnTo>
                    <a:pt x="731" y="173"/>
                  </a:lnTo>
                  <a:lnTo>
                    <a:pt x="699" y="177"/>
                  </a:lnTo>
                  <a:lnTo>
                    <a:pt x="666" y="178"/>
                  </a:lnTo>
                  <a:lnTo>
                    <a:pt x="631" y="177"/>
                  </a:lnTo>
                  <a:lnTo>
                    <a:pt x="601" y="173"/>
                  </a:lnTo>
                  <a:lnTo>
                    <a:pt x="570" y="165"/>
                  </a:lnTo>
                  <a:lnTo>
                    <a:pt x="543" y="157"/>
                  </a:lnTo>
                  <a:lnTo>
                    <a:pt x="516" y="148"/>
                  </a:lnTo>
                  <a:lnTo>
                    <a:pt x="491" y="136"/>
                  </a:lnTo>
                  <a:lnTo>
                    <a:pt x="466" y="125"/>
                  </a:lnTo>
                  <a:lnTo>
                    <a:pt x="441" y="113"/>
                  </a:lnTo>
                  <a:lnTo>
                    <a:pt x="395" y="92"/>
                  </a:lnTo>
                  <a:lnTo>
                    <a:pt x="347" y="73"/>
                  </a:lnTo>
                  <a:lnTo>
                    <a:pt x="322" y="65"/>
                  </a:lnTo>
                  <a:lnTo>
                    <a:pt x="297" y="59"/>
                  </a:lnTo>
                  <a:lnTo>
                    <a:pt x="268" y="56"/>
                  </a:lnTo>
                  <a:lnTo>
                    <a:pt x="240" y="54"/>
                  </a:lnTo>
                  <a:lnTo>
                    <a:pt x="213" y="56"/>
                  </a:lnTo>
                  <a:lnTo>
                    <a:pt x="188" y="59"/>
                  </a:lnTo>
                  <a:lnTo>
                    <a:pt x="163" y="63"/>
                  </a:lnTo>
                  <a:lnTo>
                    <a:pt x="140" y="69"/>
                  </a:lnTo>
                  <a:lnTo>
                    <a:pt x="96" y="86"/>
                  </a:lnTo>
                  <a:lnTo>
                    <a:pt x="53" y="105"/>
                  </a:lnTo>
                  <a:lnTo>
                    <a:pt x="53" y="756"/>
                  </a:lnTo>
                  <a:lnTo>
                    <a:pt x="53" y="789"/>
                  </a:lnTo>
                  <a:lnTo>
                    <a:pt x="55" y="831"/>
                  </a:lnTo>
                  <a:lnTo>
                    <a:pt x="59" y="856"/>
                  </a:lnTo>
                  <a:lnTo>
                    <a:pt x="63" y="881"/>
                  </a:lnTo>
                  <a:lnTo>
                    <a:pt x="69" y="908"/>
                  </a:lnTo>
                  <a:lnTo>
                    <a:pt x="78" y="937"/>
                  </a:lnTo>
                  <a:lnTo>
                    <a:pt x="88" y="968"/>
                  </a:lnTo>
                  <a:lnTo>
                    <a:pt x="101" y="1000"/>
                  </a:lnTo>
                  <a:lnTo>
                    <a:pt x="117" y="1033"/>
                  </a:lnTo>
                  <a:lnTo>
                    <a:pt x="136" y="1066"/>
                  </a:lnTo>
                  <a:lnTo>
                    <a:pt x="159" y="1102"/>
                  </a:lnTo>
                  <a:lnTo>
                    <a:pt x="186" y="1137"/>
                  </a:lnTo>
                  <a:lnTo>
                    <a:pt x="217" y="1173"/>
                  </a:lnTo>
                  <a:lnTo>
                    <a:pt x="251" y="1211"/>
                  </a:lnTo>
                  <a:lnTo>
                    <a:pt x="290" y="1246"/>
                  </a:lnTo>
                  <a:lnTo>
                    <a:pt x="328" y="1275"/>
                  </a:lnTo>
                  <a:lnTo>
                    <a:pt x="366" y="1302"/>
                  </a:lnTo>
                  <a:lnTo>
                    <a:pt x="405" y="1325"/>
                  </a:lnTo>
                  <a:lnTo>
                    <a:pt x="443" y="1342"/>
                  </a:lnTo>
                  <a:lnTo>
                    <a:pt x="480" y="1359"/>
                  </a:lnTo>
                  <a:lnTo>
                    <a:pt x="516" y="1373"/>
                  </a:lnTo>
                  <a:lnTo>
                    <a:pt x="551" y="1382"/>
                  </a:lnTo>
                  <a:lnTo>
                    <a:pt x="581" y="1390"/>
                  </a:lnTo>
                  <a:lnTo>
                    <a:pt x="610" y="1398"/>
                  </a:lnTo>
                  <a:lnTo>
                    <a:pt x="637" y="1402"/>
                  </a:lnTo>
                  <a:lnTo>
                    <a:pt x="660" y="1405"/>
                  </a:lnTo>
                  <a:lnTo>
                    <a:pt x="691" y="1407"/>
                  </a:lnTo>
                  <a:lnTo>
                    <a:pt x="704" y="1407"/>
                  </a:lnTo>
                  <a:lnTo>
                    <a:pt x="1684" y="1407"/>
                  </a:lnTo>
                  <a:close/>
                  <a:moveTo>
                    <a:pt x="1947" y="1624"/>
                  </a:moveTo>
                  <a:lnTo>
                    <a:pt x="1939" y="1622"/>
                  </a:lnTo>
                  <a:lnTo>
                    <a:pt x="1932" y="1620"/>
                  </a:lnTo>
                  <a:lnTo>
                    <a:pt x="1926" y="1615"/>
                  </a:lnTo>
                  <a:lnTo>
                    <a:pt x="1922" y="1609"/>
                  </a:lnTo>
                  <a:lnTo>
                    <a:pt x="1918" y="1601"/>
                  </a:lnTo>
                  <a:lnTo>
                    <a:pt x="1907" y="1584"/>
                  </a:lnTo>
                  <a:lnTo>
                    <a:pt x="1887" y="1561"/>
                  </a:lnTo>
                  <a:lnTo>
                    <a:pt x="1862" y="1534"/>
                  </a:lnTo>
                  <a:lnTo>
                    <a:pt x="1847" y="1521"/>
                  </a:lnTo>
                  <a:lnTo>
                    <a:pt x="1828" y="1507"/>
                  </a:lnTo>
                  <a:lnTo>
                    <a:pt x="1809" y="1496"/>
                  </a:lnTo>
                  <a:lnTo>
                    <a:pt x="1788" y="1484"/>
                  </a:lnTo>
                  <a:lnTo>
                    <a:pt x="1764" y="1475"/>
                  </a:lnTo>
                  <a:lnTo>
                    <a:pt x="1740" y="1469"/>
                  </a:lnTo>
                  <a:lnTo>
                    <a:pt x="1713" y="1463"/>
                  </a:lnTo>
                  <a:lnTo>
                    <a:pt x="1684" y="1463"/>
                  </a:lnTo>
                  <a:lnTo>
                    <a:pt x="704" y="1463"/>
                  </a:lnTo>
                  <a:lnTo>
                    <a:pt x="687" y="1461"/>
                  </a:lnTo>
                  <a:lnTo>
                    <a:pt x="653" y="1459"/>
                  </a:lnTo>
                  <a:lnTo>
                    <a:pt x="628" y="1455"/>
                  </a:lnTo>
                  <a:lnTo>
                    <a:pt x="599" y="1450"/>
                  </a:lnTo>
                  <a:lnTo>
                    <a:pt x="568" y="1444"/>
                  </a:lnTo>
                  <a:lnTo>
                    <a:pt x="533" y="1434"/>
                  </a:lnTo>
                  <a:lnTo>
                    <a:pt x="497" y="1423"/>
                  </a:lnTo>
                  <a:lnTo>
                    <a:pt x="459" y="1409"/>
                  </a:lnTo>
                  <a:lnTo>
                    <a:pt x="418" y="1392"/>
                  </a:lnTo>
                  <a:lnTo>
                    <a:pt x="378" y="1371"/>
                  </a:lnTo>
                  <a:lnTo>
                    <a:pt x="336" y="1348"/>
                  </a:lnTo>
                  <a:lnTo>
                    <a:pt x="295" y="1319"/>
                  </a:lnTo>
                  <a:lnTo>
                    <a:pt x="274" y="1304"/>
                  </a:lnTo>
                  <a:lnTo>
                    <a:pt x="255" y="1286"/>
                  </a:lnTo>
                  <a:lnTo>
                    <a:pt x="234" y="1269"/>
                  </a:lnTo>
                  <a:lnTo>
                    <a:pt x="215" y="1250"/>
                  </a:lnTo>
                  <a:lnTo>
                    <a:pt x="176" y="1210"/>
                  </a:lnTo>
                  <a:lnTo>
                    <a:pt x="144" y="1169"/>
                  </a:lnTo>
                  <a:lnTo>
                    <a:pt x="115" y="1131"/>
                  </a:lnTo>
                  <a:lnTo>
                    <a:pt x="90" y="1092"/>
                  </a:lnTo>
                  <a:lnTo>
                    <a:pt x="69" y="1054"/>
                  </a:lnTo>
                  <a:lnTo>
                    <a:pt x="51" y="1019"/>
                  </a:lnTo>
                  <a:lnTo>
                    <a:pt x="36" y="985"/>
                  </a:lnTo>
                  <a:lnTo>
                    <a:pt x="26" y="950"/>
                  </a:lnTo>
                  <a:lnTo>
                    <a:pt x="17" y="920"/>
                  </a:lnTo>
                  <a:lnTo>
                    <a:pt x="9" y="889"/>
                  </a:lnTo>
                  <a:lnTo>
                    <a:pt x="5" y="862"/>
                  </a:lnTo>
                  <a:lnTo>
                    <a:pt x="2" y="835"/>
                  </a:lnTo>
                  <a:lnTo>
                    <a:pt x="0" y="791"/>
                  </a:lnTo>
                  <a:lnTo>
                    <a:pt x="0" y="75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" y="75"/>
                  </a:lnTo>
                  <a:lnTo>
                    <a:pt x="7" y="69"/>
                  </a:lnTo>
                  <a:lnTo>
                    <a:pt x="13" y="65"/>
                  </a:lnTo>
                  <a:lnTo>
                    <a:pt x="63" y="42"/>
                  </a:lnTo>
                  <a:lnTo>
                    <a:pt x="117" y="21"/>
                  </a:lnTo>
                  <a:lnTo>
                    <a:pt x="144" y="11"/>
                  </a:lnTo>
                  <a:lnTo>
                    <a:pt x="174" y="6"/>
                  </a:lnTo>
                  <a:lnTo>
                    <a:pt x="205" y="2"/>
                  </a:lnTo>
                  <a:lnTo>
                    <a:pt x="240" y="0"/>
                  </a:lnTo>
                  <a:lnTo>
                    <a:pt x="274" y="2"/>
                  </a:lnTo>
                  <a:lnTo>
                    <a:pt x="305" y="6"/>
                  </a:lnTo>
                  <a:lnTo>
                    <a:pt x="334" y="13"/>
                  </a:lnTo>
                  <a:lnTo>
                    <a:pt x="363" y="21"/>
                  </a:lnTo>
                  <a:lnTo>
                    <a:pt x="414" y="42"/>
                  </a:lnTo>
                  <a:lnTo>
                    <a:pt x="464" y="65"/>
                  </a:lnTo>
                  <a:lnTo>
                    <a:pt x="510" y="86"/>
                  </a:lnTo>
                  <a:lnTo>
                    <a:pt x="558" y="105"/>
                  </a:lnTo>
                  <a:lnTo>
                    <a:pt x="583" y="113"/>
                  </a:lnTo>
                  <a:lnTo>
                    <a:pt x="608" y="119"/>
                  </a:lnTo>
                  <a:lnTo>
                    <a:pt x="637" y="123"/>
                  </a:lnTo>
                  <a:lnTo>
                    <a:pt x="666" y="123"/>
                  </a:lnTo>
                  <a:lnTo>
                    <a:pt x="695" y="123"/>
                  </a:lnTo>
                  <a:lnTo>
                    <a:pt x="722" y="119"/>
                  </a:lnTo>
                  <a:lnTo>
                    <a:pt x="749" y="113"/>
                  </a:lnTo>
                  <a:lnTo>
                    <a:pt x="774" y="105"/>
                  </a:lnTo>
                  <a:lnTo>
                    <a:pt x="822" y="86"/>
                  </a:lnTo>
                  <a:lnTo>
                    <a:pt x="868" y="65"/>
                  </a:lnTo>
                  <a:lnTo>
                    <a:pt x="918" y="42"/>
                  </a:lnTo>
                  <a:lnTo>
                    <a:pt x="969" y="21"/>
                  </a:lnTo>
                  <a:lnTo>
                    <a:pt x="998" y="13"/>
                  </a:lnTo>
                  <a:lnTo>
                    <a:pt x="1027" y="6"/>
                  </a:lnTo>
                  <a:lnTo>
                    <a:pt x="1060" y="2"/>
                  </a:lnTo>
                  <a:lnTo>
                    <a:pt x="1092" y="0"/>
                  </a:lnTo>
                  <a:lnTo>
                    <a:pt x="1127" y="2"/>
                  </a:lnTo>
                  <a:lnTo>
                    <a:pt x="1158" y="6"/>
                  </a:lnTo>
                  <a:lnTo>
                    <a:pt x="1186" y="13"/>
                  </a:lnTo>
                  <a:lnTo>
                    <a:pt x="1215" y="21"/>
                  </a:lnTo>
                  <a:lnTo>
                    <a:pt x="1267" y="42"/>
                  </a:lnTo>
                  <a:lnTo>
                    <a:pt x="1317" y="65"/>
                  </a:lnTo>
                  <a:lnTo>
                    <a:pt x="1363" y="86"/>
                  </a:lnTo>
                  <a:lnTo>
                    <a:pt x="1411" y="105"/>
                  </a:lnTo>
                  <a:lnTo>
                    <a:pt x="1436" y="113"/>
                  </a:lnTo>
                  <a:lnTo>
                    <a:pt x="1463" y="119"/>
                  </a:lnTo>
                  <a:lnTo>
                    <a:pt x="1490" y="123"/>
                  </a:lnTo>
                  <a:lnTo>
                    <a:pt x="1519" y="123"/>
                  </a:lnTo>
                  <a:lnTo>
                    <a:pt x="1547" y="123"/>
                  </a:lnTo>
                  <a:lnTo>
                    <a:pt x="1576" y="119"/>
                  </a:lnTo>
                  <a:lnTo>
                    <a:pt x="1601" y="113"/>
                  </a:lnTo>
                  <a:lnTo>
                    <a:pt x="1626" y="105"/>
                  </a:lnTo>
                  <a:lnTo>
                    <a:pt x="1674" y="86"/>
                  </a:lnTo>
                  <a:lnTo>
                    <a:pt x="1720" y="65"/>
                  </a:lnTo>
                  <a:lnTo>
                    <a:pt x="1770" y="42"/>
                  </a:lnTo>
                  <a:lnTo>
                    <a:pt x="1822" y="21"/>
                  </a:lnTo>
                  <a:lnTo>
                    <a:pt x="1851" y="13"/>
                  </a:lnTo>
                  <a:lnTo>
                    <a:pt x="1880" y="6"/>
                  </a:lnTo>
                  <a:lnTo>
                    <a:pt x="1912" y="2"/>
                  </a:lnTo>
                  <a:lnTo>
                    <a:pt x="1945" y="0"/>
                  </a:lnTo>
                  <a:lnTo>
                    <a:pt x="1980" y="2"/>
                  </a:lnTo>
                  <a:lnTo>
                    <a:pt x="2010" y="6"/>
                  </a:lnTo>
                  <a:lnTo>
                    <a:pt x="2041" y="11"/>
                  </a:lnTo>
                  <a:lnTo>
                    <a:pt x="2068" y="21"/>
                  </a:lnTo>
                  <a:lnTo>
                    <a:pt x="2122" y="42"/>
                  </a:lnTo>
                  <a:lnTo>
                    <a:pt x="2172" y="65"/>
                  </a:lnTo>
                  <a:lnTo>
                    <a:pt x="2218" y="86"/>
                  </a:lnTo>
                  <a:lnTo>
                    <a:pt x="2266" y="105"/>
                  </a:lnTo>
                  <a:lnTo>
                    <a:pt x="2291" y="113"/>
                  </a:lnTo>
                  <a:lnTo>
                    <a:pt x="2316" y="119"/>
                  </a:lnTo>
                  <a:lnTo>
                    <a:pt x="2343" y="121"/>
                  </a:lnTo>
                  <a:lnTo>
                    <a:pt x="2373" y="123"/>
                  </a:lnTo>
                  <a:lnTo>
                    <a:pt x="2402" y="121"/>
                  </a:lnTo>
                  <a:lnTo>
                    <a:pt x="2429" y="119"/>
                  </a:lnTo>
                  <a:lnTo>
                    <a:pt x="2456" y="113"/>
                  </a:lnTo>
                  <a:lnTo>
                    <a:pt x="2481" y="105"/>
                  </a:lnTo>
                  <a:lnTo>
                    <a:pt x="2527" y="86"/>
                  </a:lnTo>
                  <a:lnTo>
                    <a:pt x="2575" y="65"/>
                  </a:lnTo>
                  <a:lnTo>
                    <a:pt x="2623" y="40"/>
                  </a:lnTo>
                  <a:lnTo>
                    <a:pt x="2677" y="21"/>
                  </a:lnTo>
                  <a:lnTo>
                    <a:pt x="2704" y="11"/>
                  </a:lnTo>
                  <a:lnTo>
                    <a:pt x="2734" y="6"/>
                  </a:lnTo>
                  <a:lnTo>
                    <a:pt x="2765" y="2"/>
                  </a:lnTo>
                  <a:lnTo>
                    <a:pt x="2800" y="0"/>
                  </a:lnTo>
                  <a:lnTo>
                    <a:pt x="2832" y="2"/>
                  </a:lnTo>
                  <a:lnTo>
                    <a:pt x="2865" y="6"/>
                  </a:lnTo>
                  <a:lnTo>
                    <a:pt x="2894" y="13"/>
                  </a:lnTo>
                  <a:lnTo>
                    <a:pt x="2923" y="21"/>
                  </a:lnTo>
                  <a:lnTo>
                    <a:pt x="2974" y="42"/>
                  </a:lnTo>
                  <a:lnTo>
                    <a:pt x="3024" y="65"/>
                  </a:lnTo>
                  <a:lnTo>
                    <a:pt x="3070" y="86"/>
                  </a:lnTo>
                  <a:lnTo>
                    <a:pt x="3118" y="105"/>
                  </a:lnTo>
                  <a:lnTo>
                    <a:pt x="3143" y="113"/>
                  </a:lnTo>
                  <a:lnTo>
                    <a:pt x="3168" y="119"/>
                  </a:lnTo>
                  <a:lnTo>
                    <a:pt x="3195" y="123"/>
                  </a:lnTo>
                  <a:lnTo>
                    <a:pt x="3226" y="123"/>
                  </a:lnTo>
                  <a:lnTo>
                    <a:pt x="3255" y="123"/>
                  </a:lnTo>
                  <a:lnTo>
                    <a:pt x="3282" y="119"/>
                  </a:lnTo>
                  <a:lnTo>
                    <a:pt x="3307" y="113"/>
                  </a:lnTo>
                  <a:lnTo>
                    <a:pt x="3332" y="105"/>
                  </a:lnTo>
                  <a:lnTo>
                    <a:pt x="3378" y="86"/>
                  </a:lnTo>
                  <a:lnTo>
                    <a:pt x="3424" y="65"/>
                  </a:lnTo>
                  <a:lnTo>
                    <a:pt x="3449" y="54"/>
                  </a:lnTo>
                  <a:lnTo>
                    <a:pt x="3474" y="42"/>
                  </a:lnTo>
                  <a:lnTo>
                    <a:pt x="3499" y="31"/>
                  </a:lnTo>
                  <a:lnTo>
                    <a:pt x="3527" y="21"/>
                  </a:lnTo>
                  <a:lnTo>
                    <a:pt x="3554" y="11"/>
                  </a:lnTo>
                  <a:lnTo>
                    <a:pt x="3585" y="6"/>
                  </a:lnTo>
                  <a:lnTo>
                    <a:pt x="3618" y="2"/>
                  </a:lnTo>
                  <a:lnTo>
                    <a:pt x="3652" y="0"/>
                  </a:lnTo>
                  <a:lnTo>
                    <a:pt x="3687" y="2"/>
                  </a:lnTo>
                  <a:lnTo>
                    <a:pt x="3718" y="6"/>
                  </a:lnTo>
                  <a:lnTo>
                    <a:pt x="3748" y="11"/>
                  </a:lnTo>
                  <a:lnTo>
                    <a:pt x="3775" y="19"/>
                  </a:lnTo>
                  <a:lnTo>
                    <a:pt x="3800" y="31"/>
                  </a:lnTo>
                  <a:lnTo>
                    <a:pt x="3825" y="40"/>
                  </a:lnTo>
                  <a:lnTo>
                    <a:pt x="3848" y="52"/>
                  </a:lnTo>
                  <a:lnTo>
                    <a:pt x="3871" y="63"/>
                  </a:lnTo>
                  <a:lnTo>
                    <a:pt x="3877" y="67"/>
                  </a:lnTo>
                  <a:lnTo>
                    <a:pt x="3883" y="71"/>
                  </a:lnTo>
                  <a:lnTo>
                    <a:pt x="3888" y="77"/>
                  </a:lnTo>
                  <a:lnTo>
                    <a:pt x="3890" y="84"/>
                  </a:lnTo>
                  <a:lnTo>
                    <a:pt x="3892" y="90"/>
                  </a:lnTo>
                  <a:lnTo>
                    <a:pt x="3892" y="756"/>
                  </a:lnTo>
                  <a:lnTo>
                    <a:pt x="3892" y="791"/>
                  </a:lnTo>
                  <a:lnTo>
                    <a:pt x="3888" y="835"/>
                  </a:lnTo>
                  <a:lnTo>
                    <a:pt x="3887" y="862"/>
                  </a:lnTo>
                  <a:lnTo>
                    <a:pt x="3881" y="889"/>
                  </a:lnTo>
                  <a:lnTo>
                    <a:pt x="3875" y="920"/>
                  </a:lnTo>
                  <a:lnTo>
                    <a:pt x="3865" y="950"/>
                  </a:lnTo>
                  <a:lnTo>
                    <a:pt x="3854" y="985"/>
                  </a:lnTo>
                  <a:lnTo>
                    <a:pt x="3840" y="1019"/>
                  </a:lnTo>
                  <a:lnTo>
                    <a:pt x="3823" y="1056"/>
                  </a:lnTo>
                  <a:lnTo>
                    <a:pt x="3802" y="1092"/>
                  </a:lnTo>
                  <a:lnTo>
                    <a:pt x="3777" y="1131"/>
                  </a:lnTo>
                  <a:lnTo>
                    <a:pt x="3748" y="1169"/>
                  </a:lnTo>
                  <a:lnTo>
                    <a:pt x="3716" y="1210"/>
                  </a:lnTo>
                  <a:lnTo>
                    <a:pt x="3677" y="1250"/>
                  </a:lnTo>
                  <a:lnTo>
                    <a:pt x="3658" y="1269"/>
                  </a:lnTo>
                  <a:lnTo>
                    <a:pt x="3637" y="1286"/>
                  </a:lnTo>
                  <a:lnTo>
                    <a:pt x="3616" y="1304"/>
                  </a:lnTo>
                  <a:lnTo>
                    <a:pt x="3597" y="1319"/>
                  </a:lnTo>
                  <a:lnTo>
                    <a:pt x="3554" y="1348"/>
                  </a:lnTo>
                  <a:lnTo>
                    <a:pt x="3514" y="1371"/>
                  </a:lnTo>
                  <a:lnTo>
                    <a:pt x="3472" y="1392"/>
                  </a:lnTo>
                  <a:lnTo>
                    <a:pt x="3433" y="1409"/>
                  </a:lnTo>
                  <a:lnTo>
                    <a:pt x="3393" y="1423"/>
                  </a:lnTo>
                  <a:lnTo>
                    <a:pt x="3357" y="1434"/>
                  </a:lnTo>
                  <a:lnTo>
                    <a:pt x="3324" y="1444"/>
                  </a:lnTo>
                  <a:lnTo>
                    <a:pt x="3291" y="1450"/>
                  </a:lnTo>
                  <a:lnTo>
                    <a:pt x="3262" y="1455"/>
                  </a:lnTo>
                  <a:lnTo>
                    <a:pt x="3239" y="1459"/>
                  </a:lnTo>
                  <a:lnTo>
                    <a:pt x="3203" y="1461"/>
                  </a:lnTo>
                  <a:lnTo>
                    <a:pt x="3188" y="1463"/>
                  </a:lnTo>
                  <a:lnTo>
                    <a:pt x="2210" y="1463"/>
                  </a:lnTo>
                  <a:lnTo>
                    <a:pt x="2179" y="1463"/>
                  </a:lnTo>
                  <a:lnTo>
                    <a:pt x="2152" y="1469"/>
                  </a:lnTo>
                  <a:lnTo>
                    <a:pt x="2127" y="1475"/>
                  </a:lnTo>
                  <a:lnTo>
                    <a:pt x="2104" y="1484"/>
                  </a:lnTo>
                  <a:lnTo>
                    <a:pt x="2083" y="1496"/>
                  </a:lnTo>
                  <a:lnTo>
                    <a:pt x="2064" y="1507"/>
                  </a:lnTo>
                  <a:lnTo>
                    <a:pt x="2045" y="1521"/>
                  </a:lnTo>
                  <a:lnTo>
                    <a:pt x="2029" y="1534"/>
                  </a:lnTo>
                  <a:lnTo>
                    <a:pt x="2005" y="1561"/>
                  </a:lnTo>
                  <a:lnTo>
                    <a:pt x="1985" y="1584"/>
                  </a:lnTo>
                  <a:lnTo>
                    <a:pt x="1974" y="1601"/>
                  </a:lnTo>
                  <a:lnTo>
                    <a:pt x="1970" y="1609"/>
                  </a:lnTo>
                  <a:lnTo>
                    <a:pt x="1966" y="1615"/>
                  </a:lnTo>
                  <a:lnTo>
                    <a:pt x="1960" y="1620"/>
                  </a:lnTo>
                  <a:lnTo>
                    <a:pt x="1953" y="1622"/>
                  </a:lnTo>
                  <a:lnTo>
                    <a:pt x="1947" y="1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0"/>
            <p:cNvSpPr>
              <a:spLocks noEditPoints="1"/>
            </p:cNvSpPr>
            <p:nvPr userDrawn="1"/>
          </p:nvSpPr>
          <p:spPr bwMode="black">
            <a:xfrm>
              <a:off x="7740201" y="4699897"/>
              <a:ext cx="117106" cy="117106"/>
            </a:xfrm>
            <a:custGeom>
              <a:avLst/>
              <a:gdLst>
                <a:gd name="T0" fmla="*/ 103 w 232"/>
                <a:gd name="T1" fmla="*/ 232 h 232"/>
                <a:gd name="T2" fmla="*/ 80 w 232"/>
                <a:gd name="T3" fmla="*/ 228 h 232"/>
                <a:gd name="T4" fmla="*/ 61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3 w 232"/>
                <a:gd name="T11" fmla="*/ 173 h 232"/>
                <a:gd name="T12" fmla="*/ 5 w 232"/>
                <a:gd name="T13" fmla="*/ 152 h 232"/>
                <a:gd name="T14" fmla="*/ 2 w 232"/>
                <a:gd name="T15" fmla="*/ 128 h 232"/>
                <a:gd name="T16" fmla="*/ 2 w 232"/>
                <a:gd name="T17" fmla="*/ 105 h 232"/>
                <a:gd name="T18" fmla="*/ 5 w 232"/>
                <a:gd name="T19" fmla="*/ 82 h 232"/>
                <a:gd name="T20" fmla="*/ 13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1 w 232"/>
                <a:gd name="T27" fmla="*/ 15 h 232"/>
                <a:gd name="T28" fmla="*/ 80 w 232"/>
                <a:gd name="T29" fmla="*/ 6 h 232"/>
                <a:gd name="T30" fmla="*/ 103 w 232"/>
                <a:gd name="T31" fmla="*/ 2 h 232"/>
                <a:gd name="T32" fmla="*/ 128 w 232"/>
                <a:gd name="T33" fmla="*/ 2 h 232"/>
                <a:gd name="T34" fmla="*/ 149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5 w 232"/>
                <a:gd name="T41" fmla="*/ 42 h 232"/>
                <a:gd name="T42" fmla="*/ 219 w 232"/>
                <a:gd name="T43" fmla="*/ 61 h 232"/>
                <a:gd name="T44" fmla="*/ 226 w 232"/>
                <a:gd name="T45" fmla="*/ 82 h 232"/>
                <a:gd name="T46" fmla="*/ 232 w 232"/>
                <a:gd name="T47" fmla="*/ 105 h 232"/>
                <a:gd name="T48" fmla="*/ 232 w 232"/>
                <a:gd name="T49" fmla="*/ 128 h 232"/>
                <a:gd name="T50" fmla="*/ 226 w 232"/>
                <a:gd name="T51" fmla="*/ 152 h 232"/>
                <a:gd name="T52" fmla="*/ 219 w 232"/>
                <a:gd name="T53" fmla="*/ 173 h 232"/>
                <a:gd name="T54" fmla="*/ 205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49 w 232"/>
                <a:gd name="T61" fmla="*/ 228 h 232"/>
                <a:gd name="T62" fmla="*/ 128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6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6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4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1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8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5"/>
                  </a:lnTo>
                  <a:lnTo>
                    <a:pt x="232" y="117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0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4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6" y="186"/>
                  </a:lnTo>
                  <a:lnTo>
                    <a:pt x="157" y="178"/>
                  </a:lnTo>
                  <a:lnTo>
                    <a:pt x="169" y="169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3"/>
                  </a:lnTo>
                  <a:lnTo>
                    <a:pt x="157" y="56"/>
                  </a:lnTo>
                  <a:lnTo>
                    <a:pt x="146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11"/>
            <p:cNvSpPr>
              <a:spLocks noEditPoints="1"/>
            </p:cNvSpPr>
            <p:nvPr userDrawn="1"/>
          </p:nvSpPr>
          <p:spPr bwMode="black">
            <a:xfrm>
              <a:off x="7514065" y="4946728"/>
              <a:ext cx="119125" cy="86315"/>
            </a:xfrm>
            <a:custGeom>
              <a:avLst/>
              <a:gdLst>
                <a:gd name="T0" fmla="*/ 94 w 236"/>
                <a:gd name="T1" fmla="*/ 169 h 171"/>
                <a:gd name="T2" fmla="*/ 52 w 236"/>
                <a:gd name="T3" fmla="*/ 156 h 171"/>
                <a:gd name="T4" fmla="*/ 27 w 236"/>
                <a:gd name="T5" fmla="*/ 141 h 171"/>
                <a:gd name="T6" fmla="*/ 16 w 236"/>
                <a:gd name="T7" fmla="*/ 127 h 171"/>
                <a:gd name="T8" fmla="*/ 6 w 236"/>
                <a:gd name="T9" fmla="*/ 112 h 171"/>
                <a:gd name="T10" fmla="*/ 2 w 236"/>
                <a:gd name="T11" fmla="*/ 95 h 171"/>
                <a:gd name="T12" fmla="*/ 2 w 236"/>
                <a:gd name="T13" fmla="*/ 77 h 171"/>
                <a:gd name="T14" fmla="*/ 6 w 236"/>
                <a:gd name="T15" fmla="*/ 60 h 171"/>
                <a:gd name="T16" fmla="*/ 16 w 236"/>
                <a:gd name="T17" fmla="*/ 45 h 171"/>
                <a:gd name="T18" fmla="*/ 27 w 236"/>
                <a:gd name="T19" fmla="*/ 31 h 171"/>
                <a:gd name="T20" fmla="*/ 52 w 236"/>
                <a:gd name="T21" fmla="*/ 14 h 171"/>
                <a:gd name="T22" fmla="*/ 94 w 236"/>
                <a:gd name="T23" fmla="*/ 0 h 171"/>
                <a:gd name="T24" fmla="*/ 142 w 236"/>
                <a:gd name="T25" fmla="*/ 0 h 171"/>
                <a:gd name="T26" fmla="*/ 185 w 236"/>
                <a:gd name="T27" fmla="*/ 14 h 171"/>
                <a:gd name="T28" fmla="*/ 209 w 236"/>
                <a:gd name="T29" fmla="*/ 31 h 171"/>
                <a:gd name="T30" fmla="*/ 221 w 236"/>
                <a:gd name="T31" fmla="*/ 45 h 171"/>
                <a:gd name="T32" fmla="*/ 231 w 236"/>
                <a:gd name="T33" fmla="*/ 60 h 171"/>
                <a:gd name="T34" fmla="*/ 234 w 236"/>
                <a:gd name="T35" fmla="*/ 77 h 171"/>
                <a:gd name="T36" fmla="*/ 234 w 236"/>
                <a:gd name="T37" fmla="*/ 95 h 171"/>
                <a:gd name="T38" fmla="*/ 231 w 236"/>
                <a:gd name="T39" fmla="*/ 112 h 171"/>
                <a:gd name="T40" fmla="*/ 221 w 236"/>
                <a:gd name="T41" fmla="*/ 127 h 171"/>
                <a:gd name="T42" fmla="*/ 209 w 236"/>
                <a:gd name="T43" fmla="*/ 141 h 171"/>
                <a:gd name="T44" fmla="*/ 185 w 236"/>
                <a:gd name="T45" fmla="*/ 156 h 171"/>
                <a:gd name="T46" fmla="*/ 142 w 236"/>
                <a:gd name="T47" fmla="*/ 169 h 171"/>
                <a:gd name="T48" fmla="*/ 119 w 236"/>
                <a:gd name="T49" fmla="*/ 41 h 171"/>
                <a:gd name="T50" fmla="*/ 88 w 236"/>
                <a:gd name="T51" fmla="*/ 45 h 171"/>
                <a:gd name="T52" fmla="*/ 64 w 236"/>
                <a:gd name="T53" fmla="*/ 56 h 171"/>
                <a:gd name="T54" fmla="*/ 48 w 236"/>
                <a:gd name="T55" fmla="*/ 70 h 171"/>
                <a:gd name="T56" fmla="*/ 42 w 236"/>
                <a:gd name="T57" fmla="*/ 85 h 171"/>
                <a:gd name="T58" fmla="*/ 48 w 236"/>
                <a:gd name="T59" fmla="*/ 100 h 171"/>
                <a:gd name="T60" fmla="*/ 64 w 236"/>
                <a:gd name="T61" fmla="*/ 116 h 171"/>
                <a:gd name="T62" fmla="*/ 88 w 236"/>
                <a:gd name="T63" fmla="*/ 125 h 171"/>
                <a:gd name="T64" fmla="*/ 119 w 236"/>
                <a:gd name="T65" fmla="*/ 129 h 171"/>
                <a:gd name="T66" fmla="*/ 150 w 236"/>
                <a:gd name="T67" fmla="*/ 125 h 171"/>
                <a:gd name="T68" fmla="*/ 173 w 236"/>
                <a:gd name="T69" fmla="*/ 116 h 171"/>
                <a:gd name="T70" fmla="*/ 188 w 236"/>
                <a:gd name="T71" fmla="*/ 100 h 171"/>
                <a:gd name="T72" fmla="*/ 194 w 236"/>
                <a:gd name="T73" fmla="*/ 85 h 171"/>
                <a:gd name="T74" fmla="*/ 188 w 236"/>
                <a:gd name="T75" fmla="*/ 70 h 171"/>
                <a:gd name="T76" fmla="*/ 173 w 236"/>
                <a:gd name="T77" fmla="*/ 56 h 171"/>
                <a:gd name="T78" fmla="*/ 150 w 236"/>
                <a:gd name="T79" fmla="*/ 45 h 171"/>
                <a:gd name="T80" fmla="*/ 119 w 236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171">
                  <a:moveTo>
                    <a:pt x="119" y="171"/>
                  </a:moveTo>
                  <a:lnTo>
                    <a:pt x="94" y="169"/>
                  </a:lnTo>
                  <a:lnTo>
                    <a:pt x="73" y="166"/>
                  </a:lnTo>
                  <a:lnTo>
                    <a:pt x="52" y="156"/>
                  </a:lnTo>
                  <a:lnTo>
                    <a:pt x="35" y="146"/>
                  </a:lnTo>
                  <a:lnTo>
                    <a:pt x="27" y="141"/>
                  </a:lnTo>
                  <a:lnTo>
                    <a:pt x="21" y="133"/>
                  </a:lnTo>
                  <a:lnTo>
                    <a:pt x="16" y="127"/>
                  </a:lnTo>
                  <a:lnTo>
                    <a:pt x="10" y="120"/>
                  </a:lnTo>
                  <a:lnTo>
                    <a:pt x="6" y="112"/>
                  </a:lnTo>
                  <a:lnTo>
                    <a:pt x="4" y="102"/>
                  </a:lnTo>
                  <a:lnTo>
                    <a:pt x="2" y="95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6" y="45"/>
                  </a:lnTo>
                  <a:lnTo>
                    <a:pt x="21" y="37"/>
                  </a:lnTo>
                  <a:lnTo>
                    <a:pt x="27" y="31"/>
                  </a:lnTo>
                  <a:lnTo>
                    <a:pt x="35" y="25"/>
                  </a:lnTo>
                  <a:lnTo>
                    <a:pt x="52" y="14"/>
                  </a:lnTo>
                  <a:lnTo>
                    <a:pt x="73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65" y="6"/>
                  </a:lnTo>
                  <a:lnTo>
                    <a:pt x="185" y="14"/>
                  </a:lnTo>
                  <a:lnTo>
                    <a:pt x="202" y="25"/>
                  </a:lnTo>
                  <a:lnTo>
                    <a:pt x="209" y="31"/>
                  </a:lnTo>
                  <a:lnTo>
                    <a:pt x="215" y="37"/>
                  </a:lnTo>
                  <a:lnTo>
                    <a:pt x="221" y="45"/>
                  </a:lnTo>
                  <a:lnTo>
                    <a:pt x="227" y="52"/>
                  </a:lnTo>
                  <a:lnTo>
                    <a:pt x="231" y="60"/>
                  </a:lnTo>
                  <a:lnTo>
                    <a:pt x="233" y="68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4" y="95"/>
                  </a:lnTo>
                  <a:lnTo>
                    <a:pt x="233" y="102"/>
                  </a:lnTo>
                  <a:lnTo>
                    <a:pt x="231" y="112"/>
                  </a:lnTo>
                  <a:lnTo>
                    <a:pt x="227" y="120"/>
                  </a:lnTo>
                  <a:lnTo>
                    <a:pt x="221" y="127"/>
                  </a:lnTo>
                  <a:lnTo>
                    <a:pt x="215" y="133"/>
                  </a:lnTo>
                  <a:lnTo>
                    <a:pt x="209" y="141"/>
                  </a:lnTo>
                  <a:lnTo>
                    <a:pt x="202" y="146"/>
                  </a:lnTo>
                  <a:lnTo>
                    <a:pt x="185" y="156"/>
                  </a:lnTo>
                  <a:lnTo>
                    <a:pt x="165" y="166"/>
                  </a:lnTo>
                  <a:lnTo>
                    <a:pt x="142" y="169"/>
                  </a:lnTo>
                  <a:lnTo>
                    <a:pt x="119" y="171"/>
                  </a:lnTo>
                  <a:close/>
                  <a:moveTo>
                    <a:pt x="119" y="41"/>
                  </a:moveTo>
                  <a:lnTo>
                    <a:pt x="102" y="43"/>
                  </a:lnTo>
                  <a:lnTo>
                    <a:pt x="88" y="45"/>
                  </a:lnTo>
                  <a:lnTo>
                    <a:pt x="75" y="50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48" y="70"/>
                  </a:lnTo>
                  <a:lnTo>
                    <a:pt x="44" y="77"/>
                  </a:lnTo>
                  <a:lnTo>
                    <a:pt x="42" y="85"/>
                  </a:lnTo>
                  <a:lnTo>
                    <a:pt x="44" y="93"/>
                  </a:lnTo>
                  <a:lnTo>
                    <a:pt x="48" y="100"/>
                  </a:lnTo>
                  <a:lnTo>
                    <a:pt x="56" y="108"/>
                  </a:lnTo>
                  <a:lnTo>
                    <a:pt x="64" y="116"/>
                  </a:lnTo>
                  <a:lnTo>
                    <a:pt x="75" y="121"/>
                  </a:lnTo>
                  <a:lnTo>
                    <a:pt x="88" y="125"/>
                  </a:lnTo>
                  <a:lnTo>
                    <a:pt x="102" y="129"/>
                  </a:lnTo>
                  <a:lnTo>
                    <a:pt x="119" y="129"/>
                  </a:lnTo>
                  <a:lnTo>
                    <a:pt x="135" y="129"/>
                  </a:lnTo>
                  <a:lnTo>
                    <a:pt x="150" y="125"/>
                  </a:lnTo>
                  <a:lnTo>
                    <a:pt x="161" y="121"/>
                  </a:lnTo>
                  <a:lnTo>
                    <a:pt x="173" y="116"/>
                  </a:lnTo>
                  <a:lnTo>
                    <a:pt x="183" y="108"/>
                  </a:lnTo>
                  <a:lnTo>
                    <a:pt x="188" y="100"/>
                  </a:lnTo>
                  <a:lnTo>
                    <a:pt x="192" y="93"/>
                  </a:lnTo>
                  <a:lnTo>
                    <a:pt x="194" y="85"/>
                  </a:lnTo>
                  <a:lnTo>
                    <a:pt x="192" y="77"/>
                  </a:lnTo>
                  <a:lnTo>
                    <a:pt x="188" y="70"/>
                  </a:lnTo>
                  <a:lnTo>
                    <a:pt x="183" y="62"/>
                  </a:lnTo>
                  <a:lnTo>
                    <a:pt x="173" y="56"/>
                  </a:lnTo>
                  <a:lnTo>
                    <a:pt x="161" y="50"/>
                  </a:lnTo>
                  <a:lnTo>
                    <a:pt x="150" y="45"/>
                  </a:lnTo>
                  <a:lnTo>
                    <a:pt x="135" y="43"/>
                  </a:lnTo>
                  <a:lnTo>
                    <a:pt x="1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12"/>
            <p:cNvSpPr>
              <a:spLocks noEditPoints="1"/>
            </p:cNvSpPr>
            <p:nvPr userDrawn="1"/>
          </p:nvSpPr>
          <p:spPr bwMode="black">
            <a:xfrm>
              <a:off x="7386359" y="4948747"/>
              <a:ext cx="103478" cy="80763"/>
            </a:xfrm>
            <a:custGeom>
              <a:avLst/>
              <a:gdLst>
                <a:gd name="T0" fmla="*/ 55 w 205"/>
                <a:gd name="T1" fmla="*/ 160 h 160"/>
                <a:gd name="T2" fmla="*/ 50 w 205"/>
                <a:gd name="T3" fmla="*/ 160 h 160"/>
                <a:gd name="T4" fmla="*/ 44 w 205"/>
                <a:gd name="T5" fmla="*/ 158 h 160"/>
                <a:gd name="T6" fmla="*/ 34 w 205"/>
                <a:gd name="T7" fmla="*/ 150 h 160"/>
                <a:gd name="T8" fmla="*/ 27 w 205"/>
                <a:gd name="T9" fmla="*/ 142 h 160"/>
                <a:gd name="T10" fmla="*/ 19 w 205"/>
                <a:gd name="T11" fmla="*/ 135 h 160"/>
                <a:gd name="T12" fmla="*/ 11 w 205"/>
                <a:gd name="T13" fmla="*/ 125 h 160"/>
                <a:gd name="T14" fmla="*/ 7 w 205"/>
                <a:gd name="T15" fmla="*/ 114 h 160"/>
                <a:gd name="T16" fmla="*/ 3 w 205"/>
                <a:gd name="T17" fmla="*/ 104 h 160"/>
                <a:gd name="T18" fmla="*/ 2 w 205"/>
                <a:gd name="T19" fmla="*/ 92 h 160"/>
                <a:gd name="T20" fmla="*/ 0 w 205"/>
                <a:gd name="T21" fmla="*/ 81 h 160"/>
                <a:gd name="T22" fmla="*/ 2 w 205"/>
                <a:gd name="T23" fmla="*/ 69 h 160"/>
                <a:gd name="T24" fmla="*/ 3 w 205"/>
                <a:gd name="T25" fmla="*/ 58 h 160"/>
                <a:gd name="T26" fmla="*/ 7 w 205"/>
                <a:gd name="T27" fmla="*/ 46 h 160"/>
                <a:gd name="T28" fmla="*/ 11 w 205"/>
                <a:gd name="T29" fmla="*/ 37 h 160"/>
                <a:gd name="T30" fmla="*/ 17 w 205"/>
                <a:gd name="T31" fmla="*/ 27 h 160"/>
                <a:gd name="T32" fmla="*/ 25 w 205"/>
                <a:gd name="T33" fmla="*/ 18 h 160"/>
                <a:gd name="T34" fmla="*/ 32 w 205"/>
                <a:gd name="T35" fmla="*/ 10 h 160"/>
                <a:gd name="T36" fmla="*/ 42 w 205"/>
                <a:gd name="T37" fmla="*/ 4 h 160"/>
                <a:gd name="T38" fmla="*/ 48 w 205"/>
                <a:gd name="T39" fmla="*/ 2 h 160"/>
                <a:gd name="T40" fmla="*/ 52 w 205"/>
                <a:gd name="T41" fmla="*/ 0 h 160"/>
                <a:gd name="T42" fmla="*/ 57 w 205"/>
                <a:gd name="T43" fmla="*/ 0 h 160"/>
                <a:gd name="T44" fmla="*/ 63 w 205"/>
                <a:gd name="T45" fmla="*/ 2 h 160"/>
                <a:gd name="T46" fmla="*/ 194 w 205"/>
                <a:gd name="T47" fmla="*/ 62 h 160"/>
                <a:gd name="T48" fmla="*/ 199 w 205"/>
                <a:gd name="T49" fmla="*/ 66 h 160"/>
                <a:gd name="T50" fmla="*/ 201 w 205"/>
                <a:gd name="T51" fmla="*/ 69 h 160"/>
                <a:gd name="T52" fmla="*/ 205 w 205"/>
                <a:gd name="T53" fmla="*/ 75 h 160"/>
                <a:gd name="T54" fmla="*/ 205 w 205"/>
                <a:gd name="T55" fmla="*/ 81 h 160"/>
                <a:gd name="T56" fmla="*/ 205 w 205"/>
                <a:gd name="T57" fmla="*/ 87 h 160"/>
                <a:gd name="T58" fmla="*/ 201 w 205"/>
                <a:gd name="T59" fmla="*/ 92 h 160"/>
                <a:gd name="T60" fmla="*/ 197 w 205"/>
                <a:gd name="T61" fmla="*/ 96 h 160"/>
                <a:gd name="T62" fmla="*/ 194 w 205"/>
                <a:gd name="T63" fmla="*/ 100 h 160"/>
                <a:gd name="T64" fmla="*/ 63 w 205"/>
                <a:gd name="T65" fmla="*/ 158 h 160"/>
                <a:gd name="T66" fmla="*/ 59 w 205"/>
                <a:gd name="T67" fmla="*/ 160 h 160"/>
                <a:gd name="T68" fmla="*/ 55 w 205"/>
                <a:gd name="T69" fmla="*/ 160 h 160"/>
                <a:gd name="T70" fmla="*/ 57 w 205"/>
                <a:gd name="T71" fmla="*/ 46 h 160"/>
                <a:gd name="T72" fmla="*/ 50 w 205"/>
                <a:gd name="T73" fmla="*/ 52 h 160"/>
                <a:gd name="T74" fmla="*/ 46 w 205"/>
                <a:gd name="T75" fmla="*/ 62 h 160"/>
                <a:gd name="T76" fmla="*/ 44 w 205"/>
                <a:gd name="T77" fmla="*/ 71 h 160"/>
                <a:gd name="T78" fmla="*/ 42 w 205"/>
                <a:gd name="T79" fmla="*/ 81 h 160"/>
                <a:gd name="T80" fmla="*/ 44 w 205"/>
                <a:gd name="T81" fmla="*/ 91 h 160"/>
                <a:gd name="T82" fmla="*/ 46 w 205"/>
                <a:gd name="T83" fmla="*/ 100 h 160"/>
                <a:gd name="T84" fmla="*/ 52 w 205"/>
                <a:gd name="T85" fmla="*/ 108 h 160"/>
                <a:gd name="T86" fmla="*/ 57 w 205"/>
                <a:gd name="T87" fmla="*/ 116 h 160"/>
                <a:gd name="T88" fmla="*/ 134 w 205"/>
                <a:gd name="T89" fmla="*/ 81 h 160"/>
                <a:gd name="T90" fmla="*/ 57 w 205"/>
                <a:gd name="T9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55" y="160"/>
                  </a:moveTo>
                  <a:lnTo>
                    <a:pt x="50" y="160"/>
                  </a:lnTo>
                  <a:lnTo>
                    <a:pt x="44" y="158"/>
                  </a:lnTo>
                  <a:lnTo>
                    <a:pt x="34" y="150"/>
                  </a:lnTo>
                  <a:lnTo>
                    <a:pt x="27" y="142"/>
                  </a:lnTo>
                  <a:lnTo>
                    <a:pt x="19" y="135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2" y="92"/>
                  </a:lnTo>
                  <a:lnTo>
                    <a:pt x="0" y="81"/>
                  </a:lnTo>
                  <a:lnTo>
                    <a:pt x="2" y="69"/>
                  </a:lnTo>
                  <a:lnTo>
                    <a:pt x="3" y="58"/>
                  </a:lnTo>
                  <a:lnTo>
                    <a:pt x="7" y="46"/>
                  </a:lnTo>
                  <a:lnTo>
                    <a:pt x="11" y="37"/>
                  </a:lnTo>
                  <a:lnTo>
                    <a:pt x="17" y="27"/>
                  </a:lnTo>
                  <a:lnTo>
                    <a:pt x="25" y="18"/>
                  </a:lnTo>
                  <a:lnTo>
                    <a:pt x="32" y="10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194" y="62"/>
                  </a:lnTo>
                  <a:lnTo>
                    <a:pt x="199" y="66"/>
                  </a:lnTo>
                  <a:lnTo>
                    <a:pt x="201" y="69"/>
                  </a:lnTo>
                  <a:lnTo>
                    <a:pt x="205" y="75"/>
                  </a:lnTo>
                  <a:lnTo>
                    <a:pt x="205" y="81"/>
                  </a:lnTo>
                  <a:lnTo>
                    <a:pt x="205" y="87"/>
                  </a:lnTo>
                  <a:lnTo>
                    <a:pt x="201" y="92"/>
                  </a:lnTo>
                  <a:lnTo>
                    <a:pt x="197" y="96"/>
                  </a:lnTo>
                  <a:lnTo>
                    <a:pt x="194" y="100"/>
                  </a:lnTo>
                  <a:lnTo>
                    <a:pt x="63" y="158"/>
                  </a:lnTo>
                  <a:lnTo>
                    <a:pt x="59" y="160"/>
                  </a:lnTo>
                  <a:lnTo>
                    <a:pt x="55" y="160"/>
                  </a:lnTo>
                  <a:close/>
                  <a:moveTo>
                    <a:pt x="57" y="46"/>
                  </a:moveTo>
                  <a:lnTo>
                    <a:pt x="50" y="52"/>
                  </a:lnTo>
                  <a:lnTo>
                    <a:pt x="46" y="62"/>
                  </a:lnTo>
                  <a:lnTo>
                    <a:pt x="44" y="71"/>
                  </a:lnTo>
                  <a:lnTo>
                    <a:pt x="42" y="81"/>
                  </a:lnTo>
                  <a:lnTo>
                    <a:pt x="44" y="91"/>
                  </a:lnTo>
                  <a:lnTo>
                    <a:pt x="46" y="100"/>
                  </a:lnTo>
                  <a:lnTo>
                    <a:pt x="52" y="108"/>
                  </a:lnTo>
                  <a:lnTo>
                    <a:pt x="57" y="116"/>
                  </a:lnTo>
                  <a:lnTo>
                    <a:pt x="134" y="81"/>
                  </a:lnTo>
                  <a:lnTo>
                    <a:pt x="57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13"/>
            <p:cNvSpPr>
              <a:spLocks noEditPoints="1"/>
            </p:cNvSpPr>
            <p:nvPr userDrawn="1"/>
          </p:nvSpPr>
          <p:spPr bwMode="black">
            <a:xfrm>
              <a:off x="8118272" y="4949757"/>
              <a:ext cx="103478" cy="80763"/>
            </a:xfrm>
            <a:custGeom>
              <a:avLst/>
              <a:gdLst>
                <a:gd name="T0" fmla="*/ 151 w 205"/>
                <a:gd name="T1" fmla="*/ 160 h 160"/>
                <a:gd name="T2" fmla="*/ 146 w 205"/>
                <a:gd name="T3" fmla="*/ 160 h 160"/>
                <a:gd name="T4" fmla="*/ 142 w 205"/>
                <a:gd name="T5" fmla="*/ 158 h 160"/>
                <a:gd name="T6" fmla="*/ 11 w 205"/>
                <a:gd name="T7" fmla="*/ 98 h 160"/>
                <a:gd name="T8" fmla="*/ 5 w 205"/>
                <a:gd name="T9" fmla="*/ 96 h 160"/>
                <a:gd name="T10" fmla="*/ 2 w 205"/>
                <a:gd name="T11" fmla="*/ 92 h 160"/>
                <a:gd name="T12" fmla="*/ 0 w 205"/>
                <a:gd name="T13" fmla="*/ 87 h 160"/>
                <a:gd name="T14" fmla="*/ 0 w 205"/>
                <a:gd name="T15" fmla="*/ 81 h 160"/>
                <a:gd name="T16" fmla="*/ 0 w 205"/>
                <a:gd name="T17" fmla="*/ 73 h 160"/>
                <a:gd name="T18" fmla="*/ 2 w 205"/>
                <a:gd name="T19" fmla="*/ 69 h 160"/>
                <a:gd name="T20" fmla="*/ 5 w 205"/>
                <a:gd name="T21" fmla="*/ 64 h 160"/>
                <a:gd name="T22" fmla="*/ 11 w 205"/>
                <a:gd name="T23" fmla="*/ 62 h 160"/>
                <a:gd name="T24" fmla="*/ 142 w 205"/>
                <a:gd name="T25" fmla="*/ 2 h 160"/>
                <a:gd name="T26" fmla="*/ 147 w 205"/>
                <a:gd name="T27" fmla="*/ 0 h 160"/>
                <a:gd name="T28" fmla="*/ 153 w 205"/>
                <a:gd name="T29" fmla="*/ 0 h 160"/>
                <a:gd name="T30" fmla="*/ 157 w 205"/>
                <a:gd name="T31" fmla="*/ 0 h 160"/>
                <a:gd name="T32" fmla="*/ 163 w 205"/>
                <a:gd name="T33" fmla="*/ 2 h 160"/>
                <a:gd name="T34" fmla="*/ 172 w 205"/>
                <a:gd name="T35" fmla="*/ 10 h 160"/>
                <a:gd name="T36" fmla="*/ 180 w 205"/>
                <a:gd name="T37" fmla="*/ 18 h 160"/>
                <a:gd name="T38" fmla="*/ 188 w 205"/>
                <a:gd name="T39" fmla="*/ 25 h 160"/>
                <a:gd name="T40" fmla="*/ 194 w 205"/>
                <a:gd name="T41" fmla="*/ 35 h 160"/>
                <a:gd name="T42" fmla="*/ 197 w 205"/>
                <a:gd name="T43" fmla="*/ 46 h 160"/>
                <a:gd name="T44" fmla="*/ 201 w 205"/>
                <a:gd name="T45" fmla="*/ 56 h 160"/>
                <a:gd name="T46" fmla="*/ 203 w 205"/>
                <a:gd name="T47" fmla="*/ 67 h 160"/>
                <a:gd name="T48" fmla="*/ 205 w 205"/>
                <a:gd name="T49" fmla="*/ 79 h 160"/>
                <a:gd name="T50" fmla="*/ 203 w 205"/>
                <a:gd name="T51" fmla="*/ 90 h 160"/>
                <a:gd name="T52" fmla="*/ 201 w 205"/>
                <a:gd name="T53" fmla="*/ 102 h 160"/>
                <a:gd name="T54" fmla="*/ 197 w 205"/>
                <a:gd name="T55" fmla="*/ 114 h 160"/>
                <a:gd name="T56" fmla="*/ 194 w 205"/>
                <a:gd name="T57" fmla="*/ 123 h 160"/>
                <a:gd name="T58" fmla="*/ 186 w 205"/>
                <a:gd name="T59" fmla="*/ 133 h 160"/>
                <a:gd name="T60" fmla="*/ 180 w 205"/>
                <a:gd name="T61" fmla="*/ 142 h 160"/>
                <a:gd name="T62" fmla="*/ 171 w 205"/>
                <a:gd name="T63" fmla="*/ 150 h 160"/>
                <a:gd name="T64" fmla="*/ 161 w 205"/>
                <a:gd name="T65" fmla="*/ 156 h 160"/>
                <a:gd name="T66" fmla="*/ 155 w 205"/>
                <a:gd name="T67" fmla="*/ 160 h 160"/>
                <a:gd name="T68" fmla="*/ 151 w 205"/>
                <a:gd name="T69" fmla="*/ 160 h 160"/>
                <a:gd name="T70" fmla="*/ 71 w 205"/>
                <a:gd name="T71" fmla="*/ 81 h 160"/>
                <a:gd name="T72" fmla="*/ 147 w 205"/>
                <a:gd name="T73" fmla="*/ 115 h 160"/>
                <a:gd name="T74" fmla="*/ 153 w 205"/>
                <a:gd name="T75" fmla="*/ 108 h 160"/>
                <a:gd name="T76" fmla="*/ 159 w 205"/>
                <a:gd name="T77" fmla="*/ 98 h 160"/>
                <a:gd name="T78" fmla="*/ 161 w 205"/>
                <a:gd name="T79" fmla="*/ 89 h 160"/>
                <a:gd name="T80" fmla="*/ 163 w 205"/>
                <a:gd name="T81" fmla="*/ 79 h 160"/>
                <a:gd name="T82" fmla="*/ 161 w 205"/>
                <a:gd name="T83" fmla="*/ 69 h 160"/>
                <a:gd name="T84" fmla="*/ 159 w 205"/>
                <a:gd name="T85" fmla="*/ 60 h 160"/>
                <a:gd name="T86" fmla="*/ 155 w 205"/>
                <a:gd name="T87" fmla="*/ 52 h 160"/>
                <a:gd name="T88" fmla="*/ 147 w 205"/>
                <a:gd name="T89" fmla="*/ 44 h 160"/>
                <a:gd name="T90" fmla="*/ 71 w 205"/>
                <a:gd name="T91" fmla="*/ 8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151" y="160"/>
                  </a:moveTo>
                  <a:lnTo>
                    <a:pt x="146" y="160"/>
                  </a:lnTo>
                  <a:lnTo>
                    <a:pt x="142" y="158"/>
                  </a:lnTo>
                  <a:lnTo>
                    <a:pt x="11" y="98"/>
                  </a:lnTo>
                  <a:lnTo>
                    <a:pt x="5" y="96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5" y="64"/>
                  </a:lnTo>
                  <a:lnTo>
                    <a:pt x="11" y="6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3" y="2"/>
                  </a:lnTo>
                  <a:lnTo>
                    <a:pt x="172" y="10"/>
                  </a:lnTo>
                  <a:lnTo>
                    <a:pt x="180" y="18"/>
                  </a:lnTo>
                  <a:lnTo>
                    <a:pt x="188" y="25"/>
                  </a:lnTo>
                  <a:lnTo>
                    <a:pt x="194" y="35"/>
                  </a:lnTo>
                  <a:lnTo>
                    <a:pt x="197" y="46"/>
                  </a:lnTo>
                  <a:lnTo>
                    <a:pt x="201" y="56"/>
                  </a:lnTo>
                  <a:lnTo>
                    <a:pt x="203" y="67"/>
                  </a:lnTo>
                  <a:lnTo>
                    <a:pt x="205" y="79"/>
                  </a:lnTo>
                  <a:lnTo>
                    <a:pt x="203" y="90"/>
                  </a:lnTo>
                  <a:lnTo>
                    <a:pt x="201" y="102"/>
                  </a:lnTo>
                  <a:lnTo>
                    <a:pt x="197" y="114"/>
                  </a:lnTo>
                  <a:lnTo>
                    <a:pt x="194" y="123"/>
                  </a:lnTo>
                  <a:lnTo>
                    <a:pt x="186" y="133"/>
                  </a:lnTo>
                  <a:lnTo>
                    <a:pt x="180" y="142"/>
                  </a:lnTo>
                  <a:lnTo>
                    <a:pt x="171" y="150"/>
                  </a:lnTo>
                  <a:lnTo>
                    <a:pt x="161" y="156"/>
                  </a:lnTo>
                  <a:lnTo>
                    <a:pt x="155" y="160"/>
                  </a:lnTo>
                  <a:lnTo>
                    <a:pt x="151" y="160"/>
                  </a:lnTo>
                  <a:close/>
                  <a:moveTo>
                    <a:pt x="71" y="81"/>
                  </a:moveTo>
                  <a:lnTo>
                    <a:pt x="147" y="115"/>
                  </a:lnTo>
                  <a:lnTo>
                    <a:pt x="153" y="108"/>
                  </a:lnTo>
                  <a:lnTo>
                    <a:pt x="159" y="98"/>
                  </a:lnTo>
                  <a:lnTo>
                    <a:pt x="161" y="89"/>
                  </a:lnTo>
                  <a:lnTo>
                    <a:pt x="163" y="79"/>
                  </a:lnTo>
                  <a:lnTo>
                    <a:pt x="161" y="69"/>
                  </a:lnTo>
                  <a:lnTo>
                    <a:pt x="159" y="60"/>
                  </a:lnTo>
                  <a:lnTo>
                    <a:pt x="155" y="52"/>
                  </a:lnTo>
                  <a:lnTo>
                    <a:pt x="147" y="44"/>
                  </a:lnTo>
                  <a:lnTo>
                    <a:pt x="71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14"/>
            <p:cNvSpPr>
              <a:spLocks noEditPoints="1"/>
            </p:cNvSpPr>
            <p:nvPr userDrawn="1"/>
          </p:nvSpPr>
          <p:spPr bwMode="black">
            <a:xfrm>
              <a:off x="7701334" y="4940166"/>
              <a:ext cx="194840" cy="99944"/>
            </a:xfrm>
            <a:custGeom>
              <a:avLst/>
              <a:gdLst>
                <a:gd name="T0" fmla="*/ 192 w 386"/>
                <a:gd name="T1" fmla="*/ 198 h 198"/>
                <a:gd name="T2" fmla="*/ 188 w 386"/>
                <a:gd name="T3" fmla="*/ 198 h 198"/>
                <a:gd name="T4" fmla="*/ 184 w 386"/>
                <a:gd name="T5" fmla="*/ 196 h 198"/>
                <a:gd name="T6" fmla="*/ 11 w 386"/>
                <a:gd name="T7" fmla="*/ 117 h 198"/>
                <a:gd name="T8" fmla="*/ 7 w 386"/>
                <a:gd name="T9" fmla="*/ 115 h 198"/>
                <a:gd name="T10" fmla="*/ 4 w 386"/>
                <a:gd name="T11" fmla="*/ 111 h 198"/>
                <a:gd name="T12" fmla="*/ 0 w 386"/>
                <a:gd name="T13" fmla="*/ 106 h 198"/>
                <a:gd name="T14" fmla="*/ 0 w 386"/>
                <a:gd name="T15" fmla="*/ 100 h 198"/>
                <a:gd name="T16" fmla="*/ 0 w 386"/>
                <a:gd name="T17" fmla="*/ 92 h 198"/>
                <a:gd name="T18" fmla="*/ 4 w 386"/>
                <a:gd name="T19" fmla="*/ 88 h 198"/>
                <a:gd name="T20" fmla="*/ 7 w 386"/>
                <a:gd name="T21" fmla="*/ 83 h 198"/>
                <a:gd name="T22" fmla="*/ 11 w 386"/>
                <a:gd name="T23" fmla="*/ 81 h 198"/>
                <a:gd name="T24" fmla="*/ 184 w 386"/>
                <a:gd name="T25" fmla="*/ 2 h 198"/>
                <a:gd name="T26" fmla="*/ 194 w 386"/>
                <a:gd name="T27" fmla="*/ 0 h 198"/>
                <a:gd name="T28" fmla="*/ 201 w 386"/>
                <a:gd name="T29" fmla="*/ 2 h 198"/>
                <a:gd name="T30" fmla="*/ 374 w 386"/>
                <a:gd name="T31" fmla="*/ 81 h 198"/>
                <a:gd name="T32" fmla="*/ 380 w 386"/>
                <a:gd name="T33" fmla="*/ 83 h 198"/>
                <a:gd name="T34" fmla="*/ 384 w 386"/>
                <a:gd name="T35" fmla="*/ 88 h 198"/>
                <a:gd name="T36" fmla="*/ 386 w 386"/>
                <a:gd name="T37" fmla="*/ 92 h 198"/>
                <a:gd name="T38" fmla="*/ 386 w 386"/>
                <a:gd name="T39" fmla="*/ 100 h 198"/>
                <a:gd name="T40" fmla="*/ 386 w 386"/>
                <a:gd name="T41" fmla="*/ 106 h 198"/>
                <a:gd name="T42" fmla="*/ 384 w 386"/>
                <a:gd name="T43" fmla="*/ 109 h 198"/>
                <a:gd name="T44" fmla="*/ 380 w 386"/>
                <a:gd name="T45" fmla="*/ 115 h 198"/>
                <a:gd name="T46" fmla="*/ 374 w 386"/>
                <a:gd name="T47" fmla="*/ 117 h 198"/>
                <a:gd name="T48" fmla="*/ 201 w 386"/>
                <a:gd name="T49" fmla="*/ 196 h 198"/>
                <a:gd name="T50" fmla="*/ 198 w 386"/>
                <a:gd name="T51" fmla="*/ 198 h 198"/>
                <a:gd name="T52" fmla="*/ 192 w 386"/>
                <a:gd name="T53" fmla="*/ 198 h 198"/>
                <a:gd name="T54" fmla="*/ 71 w 386"/>
                <a:gd name="T55" fmla="*/ 100 h 198"/>
                <a:gd name="T56" fmla="*/ 192 w 386"/>
                <a:gd name="T57" fmla="*/ 154 h 198"/>
                <a:gd name="T58" fmla="*/ 317 w 386"/>
                <a:gd name="T59" fmla="*/ 100 h 198"/>
                <a:gd name="T60" fmla="*/ 192 w 386"/>
                <a:gd name="T61" fmla="*/ 44 h 198"/>
                <a:gd name="T62" fmla="*/ 71 w 386"/>
                <a:gd name="T63" fmla="*/ 10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198">
                  <a:moveTo>
                    <a:pt x="192" y="198"/>
                  </a:moveTo>
                  <a:lnTo>
                    <a:pt x="188" y="198"/>
                  </a:lnTo>
                  <a:lnTo>
                    <a:pt x="184" y="196"/>
                  </a:lnTo>
                  <a:lnTo>
                    <a:pt x="11" y="117"/>
                  </a:lnTo>
                  <a:lnTo>
                    <a:pt x="7" y="115"/>
                  </a:lnTo>
                  <a:lnTo>
                    <a:pt x="4" y="111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4" y="88"/>
                  </a:lnTo>
                  <a:lnTo>
                    <a:pt x="7" y="83"/>
                  </a:lnTo>
                  <a:lnTo>
                    <a:pt x="11" y="81"/>
                  </a:lnTo>
                  <a:lnTo>
                    <a:pt x="184" y="2"/>
                  </a:lnTo>
                  <a:lnTo>
                    <a:pt x="194" y="0"/>
                  </a:lnTo>
                  <a:lnTo>
                    <a:pt x="201" y="2"/>
                  </a:lnTo>
                  <a:lnTo>
                    <a:pt x="374" y="81"/>
                  </a:lnTo>
                  <a:lnTo>
                    <a:pt x="380" y="83"/>
                  </a:lnTo>
                  <a:lnTo>
                    <a:pt x="384" y="88"/>
                  </a:lnTo>
                  <a:lnTo>
                    <a:pt x="386" y="92"/>
                  </a:lnTo>
                  <a:lnTo>
                    <a:pt x="386" y="100"/>
                  </a:lnTo>
                  <a:lnTo>
                    <a:pt x="386" y="106"/>
                  </a:lnTo>
                  <a:lnTo>
                    <a:pt x="384" y="109"/>
                  </a:lnTo>
                  <a:lnTo>
                    <a:pt x="380" y="115"/>
                  </a:lnTo>
                  <a:lnTo>
                    <a:pt x="374" y="117"/>
                  </a:lnTo>
                  <a:lnTo>
                    <a:pt x="201" y="196"/>
                  </a:lnTo>
                  <a:lnTo>
                    <a:pt x="198" y="198"/>
                  </a:lnTo>
                  <a:lnTo>
                    <a:pt x="192" y="198"/>
                  </a:lnTo>
                  <a:close/>
                  <a:moveTo>
                    <a:pt x="71" y="100"/>
                  </a:moveTo>
                  <a:lnTo>
                    <a:pt x="192" y="154"/>
                  </a:lnTo>
                  <a:lnTo>
                    <a:pt x="317" y="100"/>
                  </a:lnTo>
                  <a:lnTo>
                    <a:pt x="192" y="44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15"/>
            <p:cNvSpPr>
              <a:spLocks noEditPoints="1"/>
            </p:cNvSpPr>
            <p:nvPr userDrawn="1"/>
          </p:nvSpPr>
          <p:spPr bwMode="black">
            <a:xfrm>
              <a:off x="7965832" y="4946728"/>
              <a:ext cx="118116" cy="86315"/>
            </a:xfrm>
            <a:custGeom>
              <a:avLst/>
              <a:gdLst>
                <a:gd name="T0" fmla="*/ 92 w 234"/>
                <a:gd name="T1" fmla="*/ 169 h 171"/>
                <a:gd name="T2" fmla="*/ 50 w 234"/>
                <a:gd name="T3" fmla="*/ 156 h 171"/>
                <a:gd name="T4" fmla="*/ 25 w 234"/>
                <a:gd name="T5" fmla="*/ 141 h 171"/>
                <a:gd name="T6" fmla="*/ 14 w 234"/>
                <a:gd name="T7" fmla="*/ 127 h 171"/>
                <a:gd name="T8" fmla="*/ 4 w 234"/>
                <a:gd name="T9" fmla="*/ 112 h 171"/>
                <a:gd name="T10" fmla="*/ 0 w 234"/>
                <a:gd name="T11" fmla="*/ 95 h 171"/>
                <a:gd name="T12" fmla="*/ 0 w 234"/>
                <a:gd name="T13" fmla="*/ 77 h 171"/>
                <a:gd name="T14" fmla="*/ 4 w 234"/>
                <a:gd name="T15" fmla="*/ 60 h 171"/>
                <a:gd name="T16" fmla="*/ 14 w 234"/>
                <a:gd name="T17" fmla="*/ 45 h 171"/>
                <a:gd name="T18" fmla="*/ 25 w 234"/>
                <a:gd name="T19" fmla="*/ 31 h 171"/>
                <a:gd name="T20" fmla="*/ 50 w 234"/>
                <a:gd name="T21" fmla="*/ 14 h 171"/>
                <a:gd name="T22" fmla="*/ 92 w 234"/>
                <a:gd name="T23" fmla="*/ 0 h 171"/>
                <a:gd name="T24" fmla="*/ 140 w 234"/>
                <a:gd name="T25" fmla="*/ 0 h 171"/>
                <a:gd name="T26" fmla="*/ 183 w 234"/>
                <a:gd name="T27" fmla="*/ 14 h 171"/>
                <a:gd name="T28" fmla="*/ 207 w 234"/>
                <a:gd name="T29" fmla="*/ 31 h 171"/>
                <a:gd name="T30" fmla="*/ 219 w 234"/>
                <a:gd name="T31" fmla="*/ 45 h 171"/>
                <a:gd name="T32" fmla="*/ 229 w 234"/>
                <a:gd name="T33" fmla="*/ 60 h 171"/>
                <a:gd name="T34" fmla="*/ 232 w 234"/>
                <a:gd name="T35" fmla="*/ 77 h 171"/>
                <a:gd name="T36" fmla="*/ 232 w 234"/>
                <a:gd name="T37" fmla="*/ 95 h 171"/>
                <a:gd name="T38" fmla="*/ 229 w 234"/>
                <a:gd name="T39" fmla="*/ 112 h 171"/>
                <a:gd name="T40" fmla="*/ 219 w 234"/>
                <a:gd name="T41" fmla="*/ 127 h 171"/>
                <a:gd name="T42" fmla="*/ 207 w 234"/>
                <a:gd name="T43" fmla="*/ 141 h 171"/>
                <a:gd name="T44" fmla="*/ 183 w 234"/>
                <a:gd name="T45" fmla="*/ 156 h 171"/>
                <a:gd name="T46" fmla="*/ 140 w 234"/>
                <a:gd name="T47" fmla="*/ 169 h 171"/>
                <a:gd name="T48" fmla="*/ 117 w 234"/>
                <a:gd name="T49" fmla="*/ 41 h 171"/>
                <a:gd name="T50" fmla="*/ 86 w 234"/>
                <a:gd name="T51" fmla="*/ 45 h 171"/>
                <a:gd name="T52" fmla="*/ 62 w 234"/>
                <a:gd name="T53" fmla="*/ 56 h 171"/>
                <a:gd name="T54" fmla="*/ 46 w 234"/>
                <a:gd name="T55" fmla="*/ 70 h 171"/>
                <a:gd name="T56" fmla="*/ 40 w 234"/>
                <a:gd name="T57" fmla="*/ 85 h 171"/>
                <a:gd name="T58" fmla="*/ 46 w 234"/>
                <a:gd name="T59" fmla="*/ 100 h 171"/>
                <a:gd name="T60" fmla="*/ 62 w 234"/>
                <a:gd name="T61" fmla="*/ 116 h 171"/>
                <a:gd name="T62" fmla="*/ 86 w 234"/>
                <a:gd name="T63" fmla="*/ 125 h 171"/>
                <a:gd name="T64" fmla="*/ 117 w 234"/>
                <a:gd name="T65" fmla="*/ 129 h 171"/>
                <a:gd name="T66" fmla="*/ 148 w 234"/>
                <a:gd name="T67" fmla="*/ 125 h 171"/>
                <a:gd name="T68" fmla="*/ 171 w 234"/>
                <a:gd name="T69" fmla="*/ 116 h 171"/>
                <a:gd name="T70" fmla="*/ 186 w 234"/>
                <a:gd name="T71" fmla="*/ 100 h 171"/>
                <a:gd name="T72" fmla="*/ 192 w 234"/>
                <a:gd name="T73" fmla="*/ 85 h 171"/>
                <a:gd name="T74" fmla="*/ 186 w 234"/>
                <a:gd name="T75" fmla="*/ 70 h 171"/>
                <a:gd name="T76" fmla="*/ 171 w 234"/>
                <a:gd name="T77" fmla="*/ 56 h 171"/>
                <a:gd name="T78" fmla="*/ 148 w 234"/>
                <a:gd name="T79" fmla="*/ 45 h 171"/>
                <a:gd name="T80" fmla="*/ 117 w 234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171">
                  <a:moveTo>
                    <a:pt x="117" y="171"/>
                  </a:moveTo>
                  <a:lnTo>
                    <a:pt x="92" y="169"/>
                  </a:lnTo>
                  <a:lnTo>
                    <a:pt x="71" y="166"/>
                  </a:lnTo>
                  <a:lnTo>
                    <a:pt x="50" y="156"/>
                  </a:lnTo>
                  <a:lnTo>
                    <a:pt x="33" y="146"/>
                  </a:lnTo>
                  <a:lnTo>
                    <a:pt x="25" y="141"/>
                  </a:lnTo>
                  <a:lnTo>
                    <a:pt x="19" y="133"/>
                  </a:lnTo>
                  <a:lnTo>
                    <a:pt x="14" y="127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2" y="102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5" y="31"/>
                  </a:lnTo>
                  <a:lnTo>
                    <a:pt x="33" y="25"/>
                  </a:lnTo>
                  <a:lnTo>
                    <a:pt x="50" y="14"/>
                  </a:lnTo>
                  <a:lnTo>
                    <a:pt x="71" y="6"/>
                  </a:lnTo>
                  <a:lnTo>
                    <a:pt x="92" y="0"/>
                  </a:lnTo>
                  <a:lnTo>
                    <a:pt x="117" y="0"/>
                  </a:lnTo>
                  <a:lnTo>
                    <a:pt x="140" y="0"/>
                  </a:lnTo>
                  <a:lnTo>
                    <a:pt x="163" y="6"/>
                  </a:lnTo>
                  <a:lnTo>
                    <a:pt x="183" y="14"/>
                  </a:lnTo>
                  <a:lnTo>
                    <a:pt x="200" y="25"/>
                  </a:lnTo>
                  <a:lnTo>
                    <a:pt x="207" y="31"/>
                  </a:lnTo>
                  <a:lnTo>
                    <a:pt x="213" y="37"/>
                  </a:lnTo>
                  <a:lnTo>
                    <a:pt x="219" y="45"/>
                  </a:lnTo>
                  <a:lnTo>
                    <a:pt x="225" y="52"/>
                  </a:lnTo>
                  <a:lnTo>
                    <a:pt x="229" y="60"/>
                  </a:lnTo>
                  <a:lnTo>
                    <a:pt x="231" y="68"/>
                  </a:lnTo>
                  <a:lnTo>
                    <a:pt x="232" y="77"/>
                  </a:lnTo>
                  <a:lnTo>
                    <a:pt x="234" y="85"/>
                  </a:lnTo>
                  <a:lnTo>
                    <a:pt x="232" y="95"/>
                  </a:lnTo>
                  <a:lnTo>
                    <a:pt x="231" y="102"/>
                  </a:lnTo>
                  <a:lnTo>
                    <a:pt x="229" y="112"/>
                  </a:lnTo>
                  <a:lnTo>
                    <a:pt x="225" y="120"/>
                  </a:lnTo>
                  <a:lnTo>
                    <a:pt x="219" y="127"/>
                  </a:lnTo>
                  <a:lnTo>
                    <a:pt x="213" y="133"/>
                  </a:lnTo>
                  <a:lnTo>
                    <a:pt x="207" y="141"/>
                  </a:lnTo>
                  <a:lnTo>
                    <a:pt x="200" y="146"/>
                  </a:lnTo>
                  <a:lnTo>
                    <a:pt x="183" y="156"/>
                  </a:lnTo>
                  <a:lnTo>
                    <a:pt x="163" y="166"/>
                  </a:lnTo>
                  <a:lnTo>
                    <a:pt x="140" y="169"/>
                  </a:lnTo>
                  <a:lnTo>
                    <a:pt x="117" y="171"/>
                  </a:lnTo>
                  <a:close/>
                  <a:moveTo>
                    <a:pt x="117" y="41"/>
                  </a:moveTo>
                  <a:lnTo>
                    <a:pt x="100" y="43"/>
                  </a:lnTo>
                  <a:lnTo>
                    <a:pt x="86" y="45"/>
                  </a:lnTo>
                  <a:lnTo>
                    <a:pt x="73" y="50"/>
                  </a:lnTo>
                  <a:lnTo>
                    <a:pt x="62" y="56"/>
                  </a:lnTo>
                  <a:lnTo>
                    <a:pt x="54" y="62"/>
                  </a:lnTo>
                  <a:lnTo>
                    <a:pt x="46" y="70"/>
                  </a:lnTo>
                  <a:lnTo>
                    <a:pt x="42" y="77"/>
                  </a:lnTo>
                  <a:lnTo>
                    <a:pt x="40" y="85"/>
                  </a:lnTo>
                  <a:lnTo>
                    <a:pt x="42" y="93"/>
                  </a:lnTo>
                  <a:lnTo>
                    <a:pt x="46" y="100"/>
                  </a:lnTo>
                  <a:lnTo>
                    <a:pt x="54" y="108"/>
                  </a:lnTo>
                  <a:lnTo>
                    <a:pt x="62" y="116"/>
                  </a:lnTo>
                  <a:lnTo>
                    <a:pt x="73" y="121"/>
                  </a:lnTo>
                  <a:lnTo>
                    <a:pt x="86" y="125"/>
                  </a:lnTo>
                  <a:lnTo>
                    <a:pt x="100" y="129"/>
                  </a:lnTo>
                  <a:lnTo>
                    <a:pt x="117" y="129"/>
                  </a:lnTo>
                  <a:lnTo>
                    <a:pt x="133" y="129"/>
                  </a:lnTo>
                  <a:lnTo>
                    <a:pt x="148" y="125"/>
                  </a:lnTo>
                  <a:lnTo>
                    <a:pt x="159" y="121"/>
                  </a:lnTo>
                  <a:lnTo>
                    <a:pt x="171" y="116"/>
                  </a:lnTo>
                  <a:lnTo>
                    <a:pt x="181" y="108"/>
                  </a:lnTo>
                  <a:lnTo>
                    <a:pt x="186" y="100"/>
                  </a:lnTo>
                  <a:lnTo>
                    <a:pt x="190" y="93"/>
                  </a:lnTo>
                  <a:lnTo>
                    <a:pt x="192" y="85"/>
                  </a:lnTo>
                  <a:lnTo>
                    <a:pt x="190" y="77"/>
                  </a:lnTo>
                  <a:lnTo>
                    <a:pt x="186" y="70"/>
                  </a:lnTo>
                  <a:lnTo>
                    <a:pt x="181" y="62"/>
                  </a:lnTo>
                  <a:lnTo>
                    <a:pt x="171" y="56"/>
                  </a:lnTo>
                  <a:lnTo>
                    <a:pt x="159" y="50"/>
                  </a:lnTo>
                  <a:lnTo>
                    <a:pt x="148" y="45"/>
                  </a:lnTo>
                  <a:lnTo>
                    <a:pt x="133" y="43"/>
                  </a:lnTo>
                  <a:lnTo>
                    <a:pt x="117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16"/>
            <p:cNvSpPr>
              <a:spLocks noEditPoints="1"/>
            </p:cNvSpPr>
            <p:nvPr userDrawn="1"/>
          </p:nvSpPr>
          <p:spPr bwMode="black">
            <a:xfrm>
              <a:off x="7289443" y="4723116"/>
              <a:ext cx="117106" cy="118116"/>
            </a:xfrm>
            <a:custGeom>
              <a:avLst/>
              <a:gdLst>
                <a:gd name="T0" fmla="*/ 105 w 232"/>
                <a:gd name="T1" fmla="*/ 232 h 234"/>
                <a:gd name="T2" fmla="*/ 82 w 232"/>
                <a:gd name="T3" fmla="*/ 228 h 234"/>
                <a:gd name="T4" fmla="*/ 61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5 w 232"/>
                <a:gd name="T11" fmla="*/ 173 h 234"/>
                <a:gd name="T12" fmla="*/ 5 w 232"/>
                <a:gd name="T13" fmla="*/ 152 h 234"/>
                <a:gd name="T14" fmla="*/ 2 w 232"/>
                <a:gd name="T15" fmla="*/ 129 h 234"/>
                <a:gd name="T16" fmla="*/ 2 w 232"/>
                <a:gd name="T17" fmla="*/ 106 h 234"/>
                <a:gd name="T18" fmla="*/ 5 w 232"/>
                <a:gd name="T19" fmla="*/ 82 h 234"/>
                <a:gd name="T20" fmla="*/ 15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61 w 232"/>
                <a:gd name="T27" fmla="*/ 15 h 234"/>
                <a:gd name="T28" fmla="*/ 82 w 232"/>
                <a:gd name="T29" fmla="*/ 6 h 234"/>
                <a:gd name="T30" fmla="*/ 105 w 232"/>
                <a:gd name="T31" fmla="*/ 2 h 234"/>
                <a:gd name="T32" fmla="*/ 128 w 232"/>
                <a:gd name="T33" fmla="*/ 2 h 234"/>
                <a:gd name="T34" fmla="*/ 151 w 232"/>
                <a:gd name="T35" fmla="*/ 6 h 234"/>
                <a:gd name="T36" fmla="*/ 172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8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8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2 w 232"/>
                <a:gd name="T59" fmla="*/ 219 h 234"/>
                <a:gd name="T60" fmla="*/ 151 w 232"/>
                <a:gd name="T61" fmla="*/ 228 h 234"/>
                <a:gd name="T62" fmla="*/ 128 w 232"/>
                <a:gd name="T63" fmla="*/ 232 h 234"/>
                <a:gd name="T64" fmla="*/ 117 w 232"/>
                <a:gd name="T65" fmla="*/ 42 h 234"/>
                <a:gd name="T66" fmla="*/ 88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8 w 232"/>
                <a:gd name="T79" fmla="*/ 186 h 234"/>
                <a:gd name="T80" fmla="*/ 117 w 232"/>
                <a:gd name="T81" fmla="*/ 192 h 234"/>
                <a:gd name="T82" fmla="*/ 146 w 232"/>
                <a:gd name="T83" fmla="*/ 186 h 234"/>
                <a:gd name="T84" fmla="*/ 169 w 232"/>
                <a:gd name="T85" fmla="*/ 171 h 234"/>
                <a:gd name="T86" fmla="*/ 186 w 232"/>
                <a:gd name="T87" fmla="*/ 146 h 234"/>
                <a:gd name="T88" fmla="*/ 192 w 232"/>
                <a:gd name="T89" fmla="*/ 117 h 234"/>
                <a:gd name="T90" fmla="*/ 186 w 232"/>
                <a:gd name="T91" fmla="*/ 88 h 234"/>
                <a:gd name="T92" fmla="*/ 169 w 232"/>
                <a:gd name="T93" fmla="*/ 65 h 234"/>
                <a:gd name="T94" fmla="*/ 146 w 232"/>
                <a:gd name="T95" fmla="*/ 48 h 234"/>
                <a:gd name="T96" fmla="*/ 117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7" y="234"/>
                  </a:moveTo>
                  <a:lnTo>
                    <a:pt x="105" y="232"/>
                  </a:lnTo>
                  <a:lnTo>
                    <a:pt x="94" y="230"/>
                  </a:lnTo>
                  <a:lnTo>
                    <a:pt x="82" y="228"/>
                  </a:lnTo>
                  <a:lnTo>
                    <a:pt x="71" y="225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21" y="182"/>
                  </a:lnTo>
                  <a:lnTo>
                    <a:pt x="15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5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4" y="4"/>
                  </a:lnTo>
                  <a:lnTo>
                    <a:pt x="105" y="2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2" y="15"/>
                  </a:lnTo>
                  <a:lnTo>
                    <a:pt x="182" y="21"/>
                  </a:lnTo>
                  <a:lnTo>
                    <a:pt x="190" y="27"/>
                  </a:lnTo>
                  <a:lnTo>
                    <a:pt x="199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4" y="71"/>
                  </a:lnTo>
                  <a:lnTo>
                    <a:pt x="228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8" y="152"/>
                  </a:lnTo>
                  <a:lnTo>
                    <a:pt x="224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9" y="200"/>
                  </a:lnTo>
                  <a:lnTo>
                    <a:pt x="190" y="207"/>
                  </a:lnTo>
                  <a:lnTo>
                    <a:pt x="182" y="213"/>
                  </a:lnTo>
                  <a:lnTo>
                    <a:pt x="172" y="219"/>
                  </a:lnTo>
                  <a:lnTo>
                    <a:pt x="161" y="225"/>
                  </a:lnTo>
                  <a:lnTo>
                    <a:pt x="151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7" y="234"/>
                  </a:lnTo>
                  <a:close/>
                  <a:moveTo>
                    <a:pt x="117" y="42"/>
                  </a:moveTo>
                  <a:lnTo>
                    <a:pt x="101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5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5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8" y="186"/>
                  </a:lnTo>
                  <a:lnTo>
                    <a:pt x="101" y="190"/>
                  </a:lnTo>
                  <a:lnTo>
                    <a:pt x="117" y="192"/>
                  </a:lnTo>
                  <a:lnTo>
                    <a:pt x="132" y="190"/>
                  </a:lnTo>
                  <a:lnTo>
                    <a:pt x="146" y="186"/>
                  </a:lnTo>
                  <a:lnTo>
                    <a:pt x="159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9" y="56"/>
                  </a:lnTo>
                  <a:lnTo>
                    <a:pt x="146" y="48"/>
                  </a:lnTo>
                  <a:lnTo>
                    <a:pt x="132" y="44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17"/>
            <p:cNvSpPr>
              <a:spLocks noEditPoints="1"/>
            </p:cNvSpPr>
            <p:nvPr userDrawn="1"/>
          </p:nvSpPr>
          <p:spPr bwMode="black">
            <a:xfrm>
              <a:off x="7226347" y="4586324"/>
              <a:ext cx="1144813" cy="490634"/>
            </a:xfrm>
            <a:custGeom>
              <a:avLst/>
              <a:gdLst>
                <a:gd name="T0" fmla="*/ 1976 w 2268"/>
                <a:gd name="T1" fmla="*/ 707 h 972"/>
                <a:gd name="T2" fmla="*/ 1976 w 2268"/>
                <a:gd name="T3" fmla="*/ 864 h 972"/>
                <a:gd name="T4" fmla="*/ 278 w 2268"/>
                <a:gd name="T5" fmla="*/ 901 h 972"/>
                <a:gd name="T6" fmla="*/ 272 w 2268"/>
                <a:gd name="T7" fmla="*/ 749 h 972"/>
                <a:gd name="T8" fmla="*/ 297 w 2268"/>
                <a:gd name="T9" fmla="*/ 647 h 972"/>
                <a:gd name="T10" fmla="*/ 566 w 2268"/>
                <a:gd name="T11" fmla="*/ 615 h 972"/>
                <a:gd name="T12" fmla="*/ 856 w 2268"/>
                <a:gd name="T13" fmla="*/ 628 h 972"/>
                <a:gd name="T14" fmla="*/ 1098 w 2268"/>
                <a:gd name="T15" fmla="*/ 459 h 972"/>
                <a:gd name="T16" fmla="*/ 947 w 2268"/>
                <a:gd name="T17" fmla="*/ 415 h 972"/>
                <a:gd name="T18" fmla="*/ 945 w 2268"/>
                <a:gd name="T19" fmla="*/ 309 h 972"/>
                <a:gd name="T20" fmla="*/ 1043 w 2268"/>
                <a:gd name="T21" fmla="*/ 265 h 972"/>
                <a:gd name="T22" fmla="*/ 1083 w 2268"/>
                <a:gd name="T23" fmla="*/ 129 h 972"/>
                <a:gd name="T24" fmla="*/ 1190 w 2268"/>
                <a:gd name="T25" fmla="*/ 129 h 972"/>
                <a:gd name="T26" fmla="*/ 1227 w 2268"/>
                <a:gd name="T27" fmla="*/ 269 h 972"/>
                <a:gd name="T28" fmla="*/ 1323 w 2268"/>
                <a:gd name="T29" fmla="*/ 309 h 972"/>
                <a:gd name="T30" fmla="*/ 1323 w 2268"/>
                <a:gd name="T31" fmla="*/ 417 h 972"/>
                <a:gd name="T32" fmla="*/ 1169 w 2268"/>
                <a:gd name="T33" fmla="*/ 459 h 972"/>
                <a:gd name="T34" fmla="*/ 1444 w 2268"/>
                <a:gd name="T35" fmla="*/ 620 h 972"/>
                <a:gd name="T36" fmla="*/ 1732 w 2268"/>
                <a:gd name="T37" fmla="*/ 624 h 972"/>
                <a:gd name="T38" fmla="*/ 2020 w 2268"/>
                <a:gd name="T39" fmla="*/ 94 h 972"/>
                <a:gd name="T40" fmla="*/ 1961 w 2268"/>
                <a:gd name="T41" fmla="*/ 259 h 972"/>
                <a:gd name="T42" fmla="*/ 1793 w 2268"/>
                <a:gd name="T43" fmla="*/ 271 h 972"/>
                <a:gd name="T44" fmla="*/ 1765 w 2268"/>
                <a:gd name="T45" fmla="*/ 453 h 972"/>
                <a:gd name="T46" fmla="*/ 1876 w 2268"/>
                <a:gd name="T47" fmla="*/ 532 h 972"/>
                <a:gd name="T48" fmla="*/ 1701 w 2268"/>
                <a:gd name="T49" fmla="*/ 567 h 972"/>
                <a:gd name="T50" fmla="*/ 1507 w 2268"/>
                <a:gd name="T51" fmla="*/ 534 h 972"/>
                <a:gd name="T52" fmla="*/ 1204 w 2268"/>
                <a:gd name="T53" fmla="*/ 488 h 972"/>
                <a:gd name="T54" fmla="*/ 1371 w 2268"/>
                <a:gd name="T55" fmla="*/ 467 h 972"/>
                <a:gd name="T56" fmla="*/ 1386 w 2268"/>
                <a:gd name="T57" fmla="*/ 290 h 972"/>
                <a:gd name="T58" fmla="*/ 1273 w 2268"/>
                <a:gd name="T59" fmla="*/ 225 h 972"/>
                <a:gd name="T60" fmla="*/ 1273 w 2268"/>
                <a:gd name="T61" fmla="*/ 90 h 972"/>
                <a:gd name="T62" fmla="*/ 1068 w 2268"/>
                <a:gd name="T63" fmla="*/ 54 h 972"/>
                <a:gd name="T64" fmla="*/ 1006 w 2268"/>
                <a:gd name="T65" fmla="*/ 190 h 972"/>
                <a:gd name="T66" fmla="*/ 902 w 2268"/>
                <a:gd name="T67" fmla="*/ 233 h 972"/>
                <a:gd name="T68" fmla="*/ 862 w 2268"/>
                <a:gd name="T69" fmla="*/ 421 h 972"/>
                <a:gd name="T70" fmla="*/ 973 w 2268"/>
                <a:gd name="T71" fmla="*/ 517 h 972"/>
                <a:gd name="T72" fmla="*/ 849 w 2268"/>
                <a:gd name="T73" fmla="*/ 584 h 972"/>
                <a:gd name="T74" fmla="*/ 641 w 2268"/>
                <a:gd name="T75" fmla="*/ 499 h 972"/>
                <a:gd name="T76" fmla="*/ 309 w 2268"/>
                <a:gd name="T77" fmla="*/ 517 h 972"/>
                <a:gd name="T78" fmla="*/ 478 w 2268"/>
                <a:gd name="T79" fmla="*/ 480 h 972"/>
                <a:gd name="T80" fmla="*/ 476 w 2268"/>
                <a:gd name="T81" fmla="*/ 304 h 972"/>
                <a:gd name="T82" fmla="*/ 338 w 2268"/>
                <a:gd name="T83" fmla="*/ 265 h 972"/>
                <a:gd name="T84" fmla="*/ 303 w 2268"/>
                <a:gd name="T85" fmla="*/ 112 h 972"/>
                <a:gd name="T86" fmla="*/ 27 w 2268"/>
                <a:gd name="T87" fmla="*/ 79 h 972"/>
                <a:gd name="T88" fmla="*/ 109 w 2268"/>
                <a:gd name="T89" fmla="*/ 304 h 972"/>
                <a:gd name="T90" fmla="*/ 111 w 2268"/>
                <a:gd name="T91" fmla="*/ 175 h 972"/>
                <a:gd name="T92" fmla="*/ 205 w 2268"/>
                <a:gd name="T93" fmla="*/ 142 h 972"/>
                <a:gd name="T94" fmla="*/ 265 w 2268"/>
                <a:gd name="T95" fmla="*/ 281 h 972"/>
                <a:gd name="T96" fmla="*/ 428 w 2268"/>
                <a:gd name="T97" fmla="*/ 332 h 972"/>
                <a:gd name="T98" fmla="*/ 430 w 2268"/>
                <a:gd name="T99" fmla="*/ 438 h 972"/>
                <a:gd name="T100" fmla="*/ 294 w 2268"/>
                <a:gd name="T101" fmla="*/ 478 h 972"/>
                <a:gd name="T102" fmla="*/ 236 w 2268"/>
                <a:gd name="T103" fmla="*/ 659 h 972"/>
                <a:gd name="T104" fmla="*/ 238 w 2268"/>
                <a:gd name="T105" fmla="*/ 885 h 972"/>
                <a:gd name="T106" fmla="*/ 2037 w 2268"/>
                <a:gd name="T107" fmla="*/ 924 h 972"/>
                <a:gd name="T108" fmla="*/ 2035 w 2268"/>
                <a:gd name="T109" fmla="*/ 703 h 972"/>
                <a:gd name="T110" fmla="*/ 2007 w 2268"/>
                <a:gd name="T111" fmla="*/ 499 h 972"/>
                <a:gd name="T112" fmla="*/ 1838 w 2268"/>
                <a:gd name="T113" fmla="*/ 453 h 972"/>
                <a:gd name="T114" fmla="*/ 1832 w 2268"/>
                <a:gd name="T115" fmla="*/ 346 h 972"/>
                <a:gd name="T116" fmla="*/ 1976 w 2268"/>
                <a:gd name="T117" fmla="*/ 298 h 972"/>
                <a:gd name="T118" fmla="*/ 2043 w 2268"/>
                <a:gd name="T119" fmla="*/ 138 h 972"/>
                <a:gd name="T120" fmla="*/ 2187 w 2268"/>
                <a:gd name="T121" fmla="*/ 150 h 972"/>
                <a:gd name="T122" fmla="*/ 2141 w 2268"/>
                <a:gd name="T123" fmla="*/ 327 h 972"/>
                <a:gd name="T124" fmla="*/ 2254 w 2268"/>
                <a:gd name="T125" fmla="*/ 9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8" h="972">
                  <a:moveTo>
                    <a:pt x="2007" y="522"/>
                  </a:moveTo>
                  <a:lnTo>
                    <a:pt x="2005" y="551"/>
                  </a:lnTo>
                  <a:lnTo>
                    <a:pt x="1997" y="580"/>
                  </a:lnTo>
                  <a:lnTo>
                    <a:pt x="1993" y="595"/>
                  </a:lnTo>
                  <a:lnTo>
                    <a:pt x="1987" y="609"/>
                  </a:lnTo>
                  <a:lnTo>
                    <a:pt x="1980" y="622"/>
                  </a:lnTo>
                  <a:lnTo>
                    <a:pt x="1972" y="636"/>
                  </a:lnTo>
                  <a:lnTo>
                    <a:pt x="1970" y="640"/>
                  </a:lnTo>
                  <a:lnTo>
                    <a:pt x="1970" y="643"/>
                  </a:lnTo>
                  <a:lnTo>
                    <a:pt x="1970" y="649"/>
                  </a:lnTo>
                  <a:lnTo>
                    <a:pt x="1972" y="653"/>
                  </a:lnTo>
                  <a:lnTo>
                    <a:pt x="1976" y="661"/>
                  </a:lnTo>
                  <a:lnTo>
                    <a:pt x="1984" y="666"/>
                  </a:lnTo>
                  <a:lnTo>
                    <a:pt x="1989" y="668"/>
                  </a:lnTo>
                  <a:lnTo>
                    <a:pt x="1993" y="672"/>
                  </a:lnTo>
                  <a:lnTo>
                    <a:pt x="1995" y="678"/>
                  </a:lnTo>
                  <a:lnTo>
                    <a:pt x="1995" y="684"/>
                  </a:lnTo>
                  <a:lnTo>
                    <a:pt x="1995" y="688"/>
                  </a:lnTo>
                  <a:lnTo>
                    <a:pt x="1993" y="693"/>
                  </a:lnTo>
                  <a:lnTo>
                    <a:pt x="1989" y="697"/>
                  </a:lnTo>
                  <a:lnTo>
                    <a:pt x="1984" y="701"/>
                  </a:lnTo>
                  <a:lnTo>
                    <a:pt x="1980" y="703"/>
                  </a:lnTo>
                  <a:lnTo>
                    <a:pt x="1976" y="707"/>
                  </a:lnTo>
                  <a:lnTo>
                    <a:pt x="1972" y="713"/>
                  </a:lnTo>
                  <a:lnTo>
                    <a:pt x="1972" y="718"/>
                  </a:lnTo>
                  <a:lnTo>
                    <a:pt x="1972" y="724"/>
                  </a:lnTo>
                  <a:lnTo>
                    <a:pt x="1974" y="730"/>
                  </a:lnTo>
                  <a:lnTo>
                    <a:pt x="1976" y="734"/>
                  </a:lnTo>
                  <a:lnTo>
                    <a:pt x="1982" y="738"/>
                  </a:lnTo>
                  <a:lnTo>
                    <a:pt x="1989" y="743"/>
                  </a:lnTo>
                  <a:lnTo>
                    <a:pt x="1997" y="749"/>
                  </a:lnTo>
                  <a:lnTo>
                    <a:pt x="2003" y="757"/>
                  </a:lnTo>
                  <a:lnTo>
                    <a:pt x="2009" y="762"/>
                  </a:lnTo>
                  <a:lnTo>
                    <a:pt x="2012" y="772"/>
                  </a:lnTo>
                  <a:lnTo>
                    <a:pt x="2014" y="780"/>
                  </a:lnTo>
                  <a:lnTo>
                    <a:pt x="2016" y="789"/>
                  </a:lnTo>
                  <a:lnTo>
                    <a:pt x="2016" y="799"/>
                  </a:lnTo>
                  <a:lnTo>
                    <a:pt x="2016" y="809"/>
                  </a:lnTo>
                  <a:lnTo>
                    <a:pt x="2014" y="816"/>
                  </a:lnTo>
                  <a:lnTo>
                    <a:pt x="2012" y="826"/>
                  </a:lnTo>
                  <a:lnTo>
                    <a:pt x="2009" y="834"/>
                  </a:lnTo>
                  <a:lnTo>
                    <a:pt x="2003" y="841"/>
                  </a:lnTo>
                  <a:lnTo>
                    <a:pt x="1997" y="849"/>
                  </a:lnTo>
                  <a:lnTo>
                    <a:pt x="1989" y="855"/>
                  </a:lnTo>
                  <a:lnTo>
                    <a:pt x="1982" y="860"/>
                  </a:lnTo>
                  <a:lnTo>
                    <a:pt x="1976" y="864"/>
                  </a:lnTo>
                  <a:lnTo>
                    <a:pt x="1974" y="868"/>
                  </a:lnTo>
                  <a:lnTo>
                    <a:pt x="1972" y="874"/>
                  </a:lnTo>
                  <a:lnTo>
                    <a:pt x="1972" y="880"/>
                  </a:lnTo>
                  <a:lnTo>
                    <a:pt x="1972" y="885"/>
                  </a:lnTo>
                  <a:lnTo>
                    <a:pt x="1976" y="891"/>
                  </a:lnTo>
                  <a:lnTo>
                    <a:pt x="1980" y="895"/>
                  </a:lnTo>
                  <a:lnTo>
                    <a:pt x="1984" y="897"/>
                  </a:lnTo>
                  <a:lnTo>
                    <a:pt x="1989" y="901"/>
                  </a:lnTo>
                  <a:lnTo>
                    <a:pt x="1993" y="905"/>
                  </a:lnTo>
                  <a:lnTo>
                    <a:pt x="1995" y="908"/>
                  </a:lnTo>
                  <a:lnTo>
                    <a:pt x="1995" y="914"/>
                  </a:lnTo>
                  <a:lnTo>
                    <a:pt x="1995" y="920"/>
                  </a:lnTo>
                  <a:lnTo>
                    <a:pt x="1993" y="924"/>
                  </a:lnTo>
                  <a:lnTo>
                    <a:pt x="1991" y="928"/>
                  </a:lnTo>
                  <a:lnTo>
                    <a:pt x="1987" y="931"/>
                  </a:lnTo>
                  <a:lnTo>
                    <a:pt x="282" y="930"/>
                  </a:lnTo>
                  <a:lnTo>
                    <a:pt x="276" y="928"/>
                  </a:lnTo>
                  <a:lnTo>
                    <a:pt x="274" y="924"/>
                  </a:lnTo>
                  <a:lnTo>
                    <a:pt x="272" y="920"/>
                  </a:lnTo>
                  <a:lnTo>
                    <a:pt x="272" y="914"/>
                  </a:lnTo>
                  <a:lnTo>
                    <a:pt x="272" y="908"/>
                  </a:lnTo>
                  <a:lnTo>
                    <a:pt x="274" y="905"/>
                  </a:lnTo>
                  <a:lnTo>
                    <a:pt x="278" y="901"/>
                  </a:lnTo>
                  <a:lnTo>
                    <a:pt x="284" y="897"/>
                  </a:lnTo>
                  <a:lnTo>
                    <a:pt x="290" y="895"/>
                  </a:lnTo>
                  <a:lnTo>
                    <a:pt x="294" y="889"/>
                  </a:lnTo>
                  <a:lnTo>
                    <a:pt x="296" y="885"/>
                  </a:lnTo>
                  <a:lnTo>
                    <a:pt x="297" y="880"/>
                  </a:lnTo>
                  <a:lnTo>
                    <a:pt x="297" y="874"/>
                  </a:lnTo>
                  <a:lnTo>
                    <a:pt x="296" y="868"/>
                  </a:lnTo>
                  <a:lnTo>
                    <a:pt x="292" y="862"/>
                  </a:lnTo>
                  <a:lnTo>
                    <a:pt x="288" y="860"/>
                  </a:lnTo>
                  <a:lnTo>
                    <a:pt x="280" y="855"/>
                  </a:lnTo>
                  <a:lnTo>
                    <a:pt x="272" y="849"/>
                  </a:lnTo>
                  <a:lnTo>
                    <a:pt x="267" y="841"/>
                  </a:lnTo>
                  <a:lnTo>
                    <a:pt x="261" y="834"/>
                  </a:lnTo>
                  <a:lnTo>
                    <a:pt x="257" y="826"/>
                  </a:lnTo>
                  <a:lnTo>
                    <a:pt x="253" y="816"/>
                  </a:lnTo>
                  <a:lnTo>
                    <a:pt x="251" y="807"/>
                  </a:lnTo>
                  <a:lnTo>
                    <a:pt x="251" y="799"/>
                  </a:lnTo>
                  <a:lnTo>
                    <a:pt x="251" y="789"/>
                  </a:lnTo>
                  <a:lnTo>
                    <a:pt x="253" y="780"/>
                  </a:lnTo>
                  <a:lnTo>
                    <a:pt x="257" y="770"/>
                  </a:lnTo>
                  <a:lnTo>
                    <a:pt x="261" y="762"/>
                  </a:lnTo>
                  <a:lnTo>
                    <a:pt x="265" y="755"/>
                  </a:lnTo>
                  <a:lnTo>
                    <a:pt x="272" y="749"/>
                  </a:lnTo>
                  <a:lnTo>
                    <a:pt x="278" y="741"/>
                  </a:lnTo>
                  <a:lnTo>
                    <a:pt x="286" y="738"/>
                  </a:lnTo>
                  <a:lnTo>
                    <a:pt x="292" y="734"/>
                  </a:lnTo>
                  <a:lnTo>
                    <a:pt x="296" y="730"/>
                  </a:lnTo>
                  <a:lnTo>
                    <a:pt x="297" y="724"/>
                  </a:lnTo>
                  <a:lnTo>
                    <a:pt x="297" y="716"/>
                  </a:lnTo>
                  <a:lnTo>
                    <a:pt x="296" y="713"/>
                  </a:lnTo>
                  <a:lnTo>
                    <a:pt x="294" y="707"/>
                  </a:lnTo>
                  <a:lnTo>
                    <a:pt x="290" y="703"/>
                  </a:lnTo>
                  <a:lnTo>
                    <a:pt x="284" y="699"/>
                  </a:lnTo>
                  <a:lnTo>
                    <a:pt x="278" y="697"/>
                  </a:lnTo>
                  <a:lnTo>
                    <a:pt x="274" y="693"/>
                  </a:lnTo>
                  <a:lnTo>
                    <a:pt x="272" y="688"/>
                  </a:lnTo>
                  <a:lnTo>
                    <a:pt x="272" y="682"/>
                  </a:lnTo>
                  <a:lnTo>
                    <a:pt x="272" y="676"/>
                  </a:lnTo>
                  <a:lnTo>
                    <a:pt x="274" y="672"/>
                  </a:lnTo>
                  <a:lnTo>
                    <a:pt x="278" y="668"/>
                  </a:lnTo>
                  <a:lnTo>
                    <a:pt x="284" y="665"/>
                  </a:lnTo>
                  <a:lnTo>
                    <a:pt x="288" y="663"/>
                  </a:lnTo>
                  <a:lnTo>
                    <a:pt x="292" y="661"/>
                  </a:lnTo>
                  <a:lnTo>
                    <a:pt x="296" y="657"/>
                  </a:lnTo>
                  <a:lnTo>
                    <a:pt x="297" y="653"/>
                  </a:lnTo>
                  <a:lnTo>
                    <a:pt x="297" y="647"/>
                  </a:lnTo>
                  <a:lnTo>
                    <a:pt x="297" y="643"/>
                  </a:lnTo>
                  <a:lnTo>
                    <a:pt x="297" y="640"/>
                  </a:lnTo>
                  <a:lnTo>
                    <a:pt x="296" y="634"/>
                  </a:lnTo>
                  <a:lnTo>
                    <a:pt x="282" y="609"/>
                  </a:lnTo>
                  <a:lnTo>
                    <a:pt x="271" y="582"/>
                  </a:lnTo>
                  <a:lnTo>
                    <a:pt x="265" y="553"/>
                  </a:lnTo>
                  <a:lnTo>
                    <a:pt x="261" y="522"/>
                  </a:lnTo>
                  <a:lnTo>
                    <a:pt x="271" y="536"/>
                  </a:lnTo>
                  <a:lnTo>
                    <a:pt x="280" y="547"/>
                  </a:lnTo>
                  <a:lnTo>
                    <a:pt x="290" y="559"/>
                  </a:lnTo>
                  <a:lnTo>
                    <a:pt x="301" y="569"/>
                  </a:lnTo>
                  <a:lnTo>
                    <a:pt x="324" y="588"/>
                  </a:lnTo>
                  <a:lnTo>
                    <a:pt x="351" y="605"/>
                  </a:lnTo>
                  <a:lnTo>
                    <a:pt x="378" y="617"/>
                  </a:lnTo>
                  <a:lnTo>
                    <a:pt x="407" y="626"/>
                  </a:lnTo>
                  <a:lnTo>
                    <a:pt x="438" y="632"/>
                  </a:lnTo>
                  <a:lnTo>
                    <a:pt x="468" y="634"/>
                  </a:lnTo>
                  <a:lnTo>
                    <a:pt x="486" y="634"/>
                  </a:lnTo>
                  <a:lnTo>
                    <a:pt x="503" y="632"/>
                  </a:lnTo>
                  <a:lnTo>
                    <a:pt x="520" y="628"/>
                  </a:lnTo>
                  <a:lnTo>
                    <a:pt x="536" y="624"/>
                  </a:lnTo>
                  <a:lnTo>
                    <a:pt x="551" y="620"/>
                  </a:lnTo>
                  <a:lnTo>
                    <a:pt x="566" y="615"/>
                  </a:lnTo>
                  <a:lnTo>
                    <a:pt x="582" y="607"/>
                  </a:lnTo>
                  <a:lnTo>
                    <a:pt x="597" y="599"/>
                  </a:lnTo>
                  <a:lnTo>
                    <a:pt x="610" y="590"/>
                  </a:lnTo>
                  <a:lnTo>
                    <a:pt x="624" y="580"/>
                  </a:lnTo>
                  <a:lnTo>
                    <a:pt x="635" y="569"/>
                  </a:lnTo>
                  <a:lnTo>
                    <a:pt x="649" y="557"/>
                  </a:lnTo>
                  <a:lnTo>
                    <a:pt x="658" y="546"/>
                  </a:lnTo>
                  <a:lnTo>
                    <a:pt x="670" y="532"/>
                  </a:lnTo>
                  <a:lnTo>
                    <a:pt x="680" y="519"/>
                  </a:lnTo>
                  <a:lnTo>
                    <a:pt x="687" y="503"/>
                  </a:lnTo>
                  <a:lnTo>
                    <a:pt x="697" y="519"/>
                  </a:lnTo>
                  <a:lnTo>
                    <a:pt x="707" y="532"/>
                  </a:lnTo>
                  <a:lnTo>
                    <a:pt x="716" y="546"/>
                  </a:lnTo>
                  <a:lnTo>
                    <a:pt x="728" y="557"/>
                  </a:lnTo>
                  <a:lnTo>
                    <a:pt x="739" y="569"/>
                  </a:lnTo>
                  <a:lnTo>
                    <a:pt x="753" y="580"/>
                  </a:lnTo>
                  <a:lnTo>
                    <a:pt x="766" y="590"/>
                  </a:lnTo>
                  <a:lnTo>
                    <a:pt x="779" y="599"/>
                  </a:lnTo>
                  <a:lnTo>
                    <a:pt x="793" y="607"/>
                  </a:lnTo>
                  <a:lnTo>
                    <a:pt x="808" y="615"/>
                  </a:lnTo>
                  <a:lnTo>
                    <a:pt x="824" y="620"/>
                  </a:lnTo>
                  <a:lnTo>
                    <a:pt x="839" y="624"/>
                  </a:lnTo>
                  <a:lnTo>
                    <a:pt x="856" y="628"/>
                  </a:lnTo>
                  <a:lnTo>
                    <a:pt x="872" y="632"/>
                  </a:lnTo>
                  <a:lnTo>
                    <a:pt x="889" y="634"/>
                  </a:lnTo>
                  <a:lnTo>
                    <a:pt x="906" y="634"/>
                  </a:lnTo>
                  <a:lnTo>
                    <a:pt x="937" y="632"/>
                  </a:lnTo>
                  <a:lnTo>
                    <a:pt x="968" y="626"/>
                  </a:lnTo>
                  <a:lnTo>
                    <a:pt x="996" y="617"/>
                  </a:lnTo>
                  <a:lnTo>
                    <a:pt x="1025" y="605"/>
                  </a:lnTo>
                  <a:lnTo>
                    <a:pt x="1050" y="588"/>
                  </a:lnTo>
                  <a:lnTo>
                    <a:pt x="1073" y="569"/>
                  </a:lnTo>
                  <a:lnTo>
                    <a:pt x="1085" y="559"/>
                  </a:lnTo>
                  <a:lnTo>
                    <a:pt x="1094" y="547"/>
                  </a:lnTo>
                  <a:lnTo>
                    <a:pt x="1104" y="536"/>
                  </a:lnTo>
                  <a:lnTo>
                    <a:pt x="1114" y="522"/>
                  </a:lnTo>
                  <a:lnTo>
                    <a:pt x="1119" y="513"/>
                  </a:lnTo>
                  <a:lnTo>
                    <a:pt x="1125" y="503"/>
                  </a:lnTo>
                  <a:lnTo>
                    <a:pt x="1127" y="498"/>
                  </a:lnTo>
                  <a:lnTo>
                    <a:pt x="1127" y="492"/>
                  </a:lnTo>
                  <a:lnTo>
                    <a:pt x="1127" y="484"/>
                  </a:lnTo>
                  <a:lnTo>
                    <a:pt x="1123" y="480"/>
                  </a:lnTo>
                  <a:lnTo>
                    <a:pt x="1119" y="476"/>
                  </a:lnTo>
                  <a:lnTo>
                    <a:pt x="1116" y="473"/>
                  </a:lnTo>
                  <a:lnTo>
                    <a:pt x="1108" y="467"/>
                  </a:lnTo>
                  <a:lnTo>
                    <a:pt x="1098" y="459"/>
                  </a:lnTo>
                  <a:lnTo>
                    <a:pt x="1089" y="453"/>
                  </a:lnTo>
                  <a:lnTo>
                    <a:pt x="1079" y="449"/>
                  </a:lnTo>
                  <a:lnTo>
                    <a:pt x="1069" y="446"/>
                  </a:lnTo>
                  <a:lnTo>
                    <a:pt x="1058" y="444"/>
                  </a:lnTo>
                  <a:lnTo>
                    <a:pt x="1046" y="442"/>
                  </a:lnTo>
                  <a:lnTo>
                    <a:pt x="1035" y="442"/>
                  </a:lnTo>
                  <a:lnTo>
                    <a:pt x="1023" y="442"/>
                  </a:lnTo>
                  <a:lnTo>
                    <a:pt x="1012" y="444"/>
                  </a:lnTo>
                  <a:lnTo>
                    <a:pt x="1000" y="446"/>
                  </a:lnTo>
                  <a:lnTo>
                    <a:pt x="991" y="449"/>
                  </a:lnTo>
                  <a:lnTo>
                    <a:pt x="981" y="455"/>
                  </a:lnTo>
                  <a:lnTo>
                    <a:pt x="970" y="461"/>
                  </a:lnTo>
                  <a:lnTo>
                    <a:pt x="962" y="469"/>
                  </a:lnTo>
                  <a:lnTo>
                    <a:pt x="952" y="476"/>
                  </a:lnTo>
                  <a:lnTo>
                    <a:pt x="948" y="480"/>
                  </a:lnTo>
                  <a:lnTo>
                    <a:pt x="945" y="484"/>
                  </a:lnTo>
                  <a:lnTo>
                    <a:pt x="945" y="482"/>
                  </a:lnTo>
                  <a:lnTo>
                    <a:pt x="941" y="469"/>
                  </a:lnTo>
                  <a:lnTo>
                    <a:pt x="939" y="453"/>
                  </a:lnTo>
                  <a:lnTo>
                    <a:pt x="941" y="440"/>
                  </a:lnTo>
                  <a:lnTo>
                    <a:pt x="945" y="426"/>
                  </a:lnTo>
                  <a:lnTo>
                    <a:pt x="947" y="421"/>
                  </a:lnTo>
                  <a:lnTo>
                    <a:pt x="947" y="415"/>
                  </a:lnTo>
                  <a:lnTo>
                    <a:pt x="945" y="411"/>
                  </a:lnTo>
                  <a:lnTo>
                    <a:pt x="943" y="405"/>
                  </a:lnTo>
                  <a:lnTo>
                    <a:pt x="939" y="401"/>
                  </a:lnTo>
                  <a:lnTo>
                    <a:pt x="933" y="400"/>
                  </a:lnTo>
                  <a:lnTo>
                    <a:pt x="927" y="398"/>
                  </a:lnTo>
                  <a:lnTo>
                    <a:pt x="922" y="396"/>
                  </a:lnTo>
                  <a:lnTo>
                    <a:pt x="910" y="394"/>
                  </a:lnTo>
                  <a:lnTo>
                    <a:pt x="897" y="392"/>
                  </a:lnTo>
                  <a:lnTo>
                    <a:pt x="885" y="384"/>
                  </a:lnTo>
                  <a:lnTo>
                    <a:pt x="874" y="377"/>
                  </a:lnTo>
                  <a:lnTo>
                    <a:pt x="866" y="369"/>
                  </a:lnTo>
                  <a:lnTo>
                    <a:pt x="862" y="361"/>
                  </a:lnTo>
                  <a:lnTo>
                    <a:pt x="866" y="352"/>
                  </a:lnTo>
                  <a:lnTo>
                    <a:pt x="874" y="346"/>
                  </a:lnTo>
                  <a:lnTo>
                    <a:pt x="885" y="336"/>
                  </a:lnTo>
                  <a:lnTo>
                    <a:pt x="897" y="329"/>
                  </a:lnTo>
                  <a:lnTo>
                    <a:pt x="910" y="327"/>
                  </a:lnTo>
                  <a:lnTo>
                    <a:pt x="924" y="325"/>
                  </a:lnTo>
                  <a:lnTo>
                    <a:pt x="929" y="323"/>
                  </a:lnTo>
                  <a:lnTo>
                    <a:pt x="935" y="321"/>
                  </a:lnTo>
                  <a:lnTo>
                    <a:pt x="939" y="319"/>
                  </a:lnTo>
                  <a:lnTo>
                    <a:pt x="943" y="315"/>
                  </a:lnTo>
                  <a:lnTo>
                    <a:pt x="945" y="309"/>
                  </a:lnTo>
                  <a:lnTo>
                    <a:pt x="947" y="305"/>
                  </a:lnTo>
                  <a:lnTo>
                    <a:pt x="947" y="300"/>
                  </a:lnTo>
                  <a:lnTo>
                    <a:pt x="945" y="294"/>
                  </a:lnTo>
                  <a:lnTo>
                    <a:pt x="941" y="281"/>
                  </a:lnTo>
                  <a:lnTo>
                    <a:pt x="939" y="267"/>
                  </a:lnTo>
                  <a:lnTo>
                    <a:pt x="941" y="252"/>
                  </a:lnTo>
                  <a:lnTo>
                    <a:pt x="947" y="238"/>
                  </a:lnTo>
                  <a:lnTo>
                    <a:pt x="947" y="238"/>
                  </a:lnTo>
                  <a:lnTo>
                    <a:pt x="947" y="236"/>
                  </a:lnTo>
                  <a:lnTo>
                    <a:pt x="950" y="242"/>
                  </a:lnTo>
                  <a:lnTo>
                    <a:pt x="954" y="246"/>
                  </a:lnTo>
                  <a:lnTo>
                    <a:pt x="962" y="254"/>
                  </a:lnTo>
                  <a:lnTo>
                    <a:pt x="972" y="259"/>
                  </a:lnTo>
                  <a:lnTo>
                    <a:pt x="981" y="265"/>
                  </a:lnTo>
                  <a:lnTo>
                    <a:pt x="991" y="271"/>
                  </a:lnTo>
                  <a:lnTo>
                    <a:pt x="1000" y="275"/>
                  </a:lnTo>
                  <a:lnTo>
                    <a:pt x="1010" y="277"/>
                  </a:lnTo>
                  <a:lnTo>
                    <a:pt x="1016" y="279"/>
                  </a:lnTo>
                  <a:lnTo>
                    <a:pt x="1021" y="279"/>
                  </a:lnTo>
                  <a:lnTo>
                    <a:pt x="1027" y="279"/>
                  </a:lnTo>
                  <a:lnTo>
                    <a:pt x="1035" y="277"/>
                  </a:lnTo>
                  <a:lnTo>
                    <a:pt x="1039" y="271"/>
                  </a:lnTo>
                  <a:lnTo>
                    <a:pt x="1043" y="265"/>
                  </a:lnTo>
                  <a:lnTo>
                    <a:pt x="1048" y="254"/>
                  </a:lnTo>
                  <a:lnTo>
                    <a:pt x="1050" y="242"/>
                  </a:lnTo>
                  <a:lnTo>
                    <a:pt x="1052" y="231"/>
                  </a:lnTo>
                  <a:lnTo>
                    <a:pt x="1052" y="219"/>
                  </a:lnTo>
                  <a:lnTo>
                    <a:pt x="1052" y="208"/>
                  </a:lnTo>
                  <a:lnTo>
                    <a:pt x="1050" y="196"/>
                  </a:lnTo>
                  <a:lnTo>
                    <a:pt x="1048" y="185"/>
                  </a:lnTo>
                  <a:lnTo>
                    <a:pt x="1045" y="173"/>
                  </a:lnTo>
                  <a:lnTo>
                    <a:pt x="1039" y="163"/>
                  </a:lnTo>
                  <a:lnTo>
                    <a:pt x="1033" y="154"/>
                  </a:lnTo>
                  <a:lnTo>
                    <a:pt x="1025" y="144"/>
                  </a:lnTo>
                  <a:lnTo>
                    <a:pt x="1018" y="137"/>
                  </a:lnTo>
                  <a:lnTo>
                    <a:pt x="1014" y="133"/>
                  </a:lnTo>
                  <a:lnTo>
                    <a:pt x="1010" y="129"/>
                  </a:lnTo>
                  <a:lnTo>
                    <a:pt x="1010" y="129"/>
                  </a:lnTo>
                  <a:lnTo>
                    <a:pt x="1012" y="129"/>
                  </a:lnTo>
                  <a:lnTo>
                    <a:pt x="1025" y="123"/>
                  </a:lnTo>
                  <a:lnTo>
                    <a:pt x="1039" y="123"/>
                  </a:lnTo>
                  <a:lnTo>
                    <a:pt x="1054" y="123"/>
                  </a:lnTo>
                  <a:lnTo>
                    <a:pt x="1068" y="127"/>
                  </a:lnTo>
                  <a:lnTo>
                    <a:pt x="1073" y="129"/>
                  </a:lnTo>
                  <a:lnTo>
                    <a:pt x="1077" y="129"/>
                  </a:lnTo>
                  <a:lnTo>
                    <a:pt x="1083" y="129"/>
                  </a:lnTo>
                  <a:lnTo>
                    <a:pt x="1087" y="125"/>
                  </a:lnTo>
                  <a:lnTo>
                    <a:pt x="1091" y="123"/>
                  </a:lnTo>
                  <a:lnTo>
                    <a:pt x="1094" y="117"/>
                  </a:lnTo>
                  <a:lnTo>
                    <a:pt x="1096" y="113"/>
                  </a:lnTo>
                  <a:lnTo>
                    <a:pt x="1096" y="108"/>
                  </a:lnTo>
                  <a:lnTo>
                    <a:pt x="1098" y="94"/>
                  </a:lnTo>
                  <a:lnTo>
                    <a:pt x="1102" y="79"/>
                  </a:lnTo>
                  <a:lnTo>
                    <a:pt x="1110" y="67"/>
                  </a:lnTo>
                  <a:lnTo>
                    <a:pt x="1117" y="56"/>
                  </a:lnTo>
                  <a:lnTo>
                    <a:pt x="1125" y="48"/>
                  </a:lnTo>
                  <a:lnTo>
                    <a:pt x="1133" y="44"/>
                  </a:lnTo>
                  <a:lnTo>
                    <a:pt x="1142" y="48"/>
                  </a:lnTo>
                  <a:lnTo>
                    <a:pt x="1150" y="56"/>
                  </a:lnTo>
                  <a:lnTo>
                    <a:pt x="1160" y="67"/>
                  </a:lnTo>
                  <a:lnTo>
                    <a:pt x="1165" y="79"/>
                  </a:lnTo>
                  <a:lnTo>
                    <a:pt x="1169" y="94"/>
                  </a:lnTo>
                  <a:lnTo>
                    <a:pt x="1171" y="108"/>
                  </a:lnTo>
                  <a:lnTo>
                    <a:pt x="1171" y="113"/>
                  </a:lnTo>
                  <a:lnTo>
                    <a:pt x="1173" y="117"/>
                  </a:lnTo>
                  <a:lnTo>
                    <a:pt x="1177" y="123"/>
                  </a:lnTo>
                  <a:lnTo>
                    <a:pt x="1179" y="125"/>
                  </a:lnTo>
                  <a:lnTo>
                    <a:pt x="1185" y="129"/>
                  </a:lnTo>
                  <a:lnTo>
                    <a:pt x="1190" y="129"/>
                  </a:lnTo>
                  <a:lnTo>
                    <a:pt x="1194" y="129"/>
                  </a:lnTo>
                  <a:lnTo>
                    <a:pt x="1200" y="127"/>
                  </a:lnTo>
                  <a:lnTo>
                    <a:pt x="1213" y="123"/>
                  </a:lnTo>
                  <a:lnTo>
                    <a:pt x="1229" y="123"/>
                  </a:lnTo>
                  <a:lnTo>
                    <a:pt x="1242" y="123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4" y="133"/>
                  </a:lnTo>
                  <a:lnTo>
                    <a:pt x="1250" y="137"/>
                  </a:lnTo>
                  <a:lnTo>
                    <a:pt x="1242" y="144"/>
                  </a:lnTo>
                  <a:lnTo>
                    <a:pt x="1235" y="154"/>
                  </a:lnTo>
                  <a:lnTo>
                    <a:pt x="1229" y="163"/>
                  </a:lnTo>
                  <a:lnTo>
                    <a:pt x="1223" y="173"/>
                  </a:lnTo>
                  <a:lnTo>
                    <a:pt x="1219" y="185"/>
                  </a:lnTo>
                  <a:lnTo>
                    <a:pt x="1217" y="196"/>
                  </a:lnTo>
                  <a:lnTo>
                    <a:pt x="1215" y="208"/>
                  </a:lnTo>
                  <a:lnTo>
                    <a:pt x="1215" y="219"/>
                  </a:lnTo>
                  <a:lnTo>
                    <a:pt x="1215" y="231"/>
                  </a:lnTo>
                  <a:lnTo>
                    <a:pt x="1217" y="242"/>
                  </a:lnTo>
                  <a:lnTo>
                    <a:pt x="1221" y="254"/>
                  </a:lnTo>
                  <a:lnTo>
                    <a:pt x="1225" y="265"/>
                  </a:lnTo>
                  <a:lnTo>
                    <a:pt x="1227" y="269"/>
                  </a:lnTo>
                  <a:lnTo>
                    <a:pt x="1229" y="273"/>
                  </a:lnTo>
                  <a:lnTo>
                    <a:pt x="1233" y="277"/>
                  </a:lnTo>
                  <a:lnTo>
                    <a:pt x="1237" y="279"/>
                  </a:lnTo>
                  <a:lnTo>
                    <a:pt x="1242" y="279"/>
                  </a:lnTo>
                  <a:lnTo>
                    <a:pt x="1248" y="279"/>
                  </a:lnTo>
                  <a:lnTo>
                    <a:pt x="1252" y="279"/>
                  </a:lnTo>
                  <a:lnTo>
                    <a:pt x="1258" y="277"/>
                  </a:lnTo>
                  <a:lnTo>
                    <a:pt x="1267" y="275"/>
                  </a:lnTo>
                  <a:lnTo>
                    <a:pt x="1277" y="271"/>
                  </a:lnTo>
                  <a:lnTo>
                    <a:pt x="1286" y="265"/>
                  </a:lnTo>
                  <a:lnTo>
                    <a:pt x="1296" y="259"/>
                  </a:lnTo>
                  <a:lnTo>
                    <a:pt x="1306" y="254"/>
                  </a:lnTo>
                  <a:lnTo>
                    <a:pt x="1315" y="246"/>
                  </a:lnTo>
                  <a:lnTo>
                    <a:pt x="1319" y="242"/>
                  </a:lnTo>
                  <a:lnTo>
                    <a:pt x="1321" y="236"/>
                  </a:lnTo>
                  <a:lnTo>
                    <a:pt x="1321" y="238"/>
                  </a:lnTo>
                  <a:lnTo>
                    <a:pt x="1327" y="252"/>
                  </a:lnTo>
                  <a:lnTo>
                    <a:pt x="1329" y="267"/>
                  </a:lnTo>
                  <a:lnTo>
                    <a:pt x="1327" y="281"/>
                  </a:lnTo>
                  <a:lnTo>
                    <a:pt x="1323" y="294"/>
                  </a:lnTo>
                  <a:lnTo>
                    <a:pt x="1321" y="300"/>
                  </a:lnTo>
                  <a:lnTo>
                    <a:pt x="1321" y="305"/>
                  </a:lnTo>
                  <a:lnTo>
                    <a:pt x="1323" y="309"/>
                  </a:lnTo>
                  <a:lnTo>
                    <a:pt x="1325" y="315"/>
                  </a:lnTo>
                  <a:lnTo>
                    <a:pt x="1329" y="319"/>
                  </a:lnTo>
                  <a:lnTo>
                    <a:pt x="1334" y="321"/>
                  </a:lnTo>
                  <a:lnTo>
                    <a:pt x="1340" y="323"/>
                  </a:lnTo>
                  <a:lnTo>
                    <a:pt x="1346" y="325"/>
                  </a:lnTo>
                  <a:lnTo>
                    <a:pt x="1358" y="327"/>
                  </a:lnTo>
                  <a:lnTo>
                    <a:pt x="1371" y="329"/>
                  </a:lnTo>
                  <a:lnTo>
                    <a:pt x="1382" y="336"/>
                  </a:lnTo>
                  <a:lnTo>
                    <a:pt x="1394" y="346"/>
                  </a:lnTo>
                  <a:lnTo>
                    <a:pt x="1402" y="353"/>
                  </a:lnTo>
                  <a:lnTo>
                    <a:pt x="1407" y="361"/>
                  </a:lnTo>
                  <a:lnTo>
                    <a:pt x="1402" y="369"/>
                  </a:lnTo>
                  <a:lnTo>
                    <a:pt x="1394" y="377"/>
                  </a:lnTo>
                  <a:lnTo>
                    <a:pt x="1382" y="384"/>
                  </a:lnTo>
                  <a:lnTo>
                    <a:pt x="1371" y="392"/>
                  </a:lnTo>
                  <a:lnTo>
                    <a:pt x="1358" y="396"/>
                  </a:lnTo>
                  <a:lnTo>
                    <a:pt x="1346" y="396"/>
                  </a:lnTo>
                  <a:lnTo>
                    <a:pt x="1340" y="398"/>
                  </a:lnTo>
                  <a:lnTo>
                    <a:pt x="1334" y="400"/>
                  </a:lnTo>
                  <a:lnTo>
                    <a:pt x="1329" y="401"/>
                  </a:lnTo>
                  <a:lnTo>
                    <a:pt x="1325" y="407"/>
                  </a:lnTo>
                  <a:lnTo>
                    <a:pt x="1323" y="411"/>
                  </a:lnTo>
                  <a:lnTo>
                    <a:pt x="1323" y="417"/>
                  </a:lnTo>
                  <a:lnTo>
                    <a:pt x="1323" y="421"/>
                  </a:lnTo>
                  <a:lnTo>
                    <a:pt x="1323" y="426"/>
                  </a:lnTo>
                  <a:lnTo>
                    <a:pt x="1327" y="440"/>
                  </a:lnTo>
                  <a:lnTo>
                    <a:pt x="1329" y="453"/>
                  </a:lnTo>
                  <a:lnTo>
                    <a:pt x="1327" y="469"/>
                  </a:lnTo>
                  <a:lnTo>
                    <a:pt x="1323" y="482"/>
                  </a:lnTo>
                  <a:lnTo>
                    <a:pt x="1323" y="484"/>
                  </a:lnTo>
                  <a:lnTo>
                    <a:pt x="1319" y="480"/>
                  </a:lnTo>
                  <a:lnTo>
                    <a:pt x="1315" y="476"/>
                  </a:lnTo>
                  <a:lnTo>
                    <a:pt x="1308" y="469"/>
                  </a:lnTo>
                  <a:lnTo>
                    <a:pt x="1298" y="461"/>
                  </a:lnTo>
                  <a:lnTo>
                    <a:pt x="1288" y="455"/>
                  </a:lnTo>
                  <a:lnTo>
                    <a:pt x="1277" y="449"/>
                  </a:lnTo>
                  <a:lnTo>
                    <a:pt x="1267" y="446"/>
                  </a:lnTo>
                  <a:lnTo>
                    <a:pt x="1256" y="444"/>
                  </a:lnTo>
                  <a:lnTo>
                    <a:pt x="1244" y="442"/>
                  </a:lnTo>
                  <a:lnTo>
                    <a:pt x="1233" y="442"/>
                  </a:lnTo>
                  <a:lnTo>
                    <a:pt x="1221" y="442"/>
                  </a:lnTo>
                  <a:lnTo>
                    <a:pt x="1210" y="444"/>
                  </a:lnTo>
                  <a:lnTo>
                    <a:pt x="1200" y="446"/>
                  </a:lnTo>
                  <a:lnTo>
                    <a:pt x="1189" y="449"/>
                  </a:lnTo>
                  <a:lnTo>
                    <a:pt x="1179" y="453"/>
                  </a:lnTo>
                  <a:lnTo>
                    <a:pt x="1169" y="459"/>
                  </a:lnTo>
                  <a:lnTo>
                    <a:pt x="1160" y="467"/>
                  </a:lnTo>
                  <a:lnTo>
                    <a:pt x="1150" y="474"/>
                  </a:lnTo>
                  <a:lnTo>
                    <a:pt x="1148" y="476"/>
                  </a:lnTo>
                  <a:lnTo>
                    <a:pt x="1146" y="478"/>
                  </a:lnTo>
                  <a:lnTo>
                    <a:pt x="1142" y="484"/>
                  </a:lnTo>
                  <a:lnTo>
                    <a:pt x="1141" y="490"/>
                  </a:lnTo>
                  <a:lnTo>
                    <a:pt x="1141" y="498"/>
                  </a:lnTo>
                  <a:lnTo>
                    <a:pt x="1142" y="503"/>
                  </a:lnTo>
                  <a:lnTo>
                    <a:pt x="1148" y="513"/>
                  </a:lnTo>
                  <a:lnTo>
                    <a:pt x="1154" y="522"/>
                  </a:lnTo>
                  <a:lnTo>
                    <a:pt x="1173" y="547"/>
                  </a:lnTo>
                  <a:lnTo>
                    <a:pt x="1194" y="569"/>
                  </a:lnTo>
                  <a:lnTo>
                    <a:pt x="1217" y="588"/>
                  </a:lnTo>
                  <a:lnTo>
                    <a:pt x="1244" y="605"/>
                  </a:lnTo>
                  <a:lnTo>
                    <a:pt x="1271" y="617"/>
                  </a:lnTo>
                  <a:lnTo>
                    <a:pt x="1300" y="626"/>
                  </a:lnTo>
                  <a:lnTo>
                    <a:pt x="1331" y="632"/>
                  </a:lnTo>
                  <a:lnTo>
                    <a:pt x="1361" y="634"/>
                  </a:lnTo>
                  <a:lnTo>
                    <a:pt x="1379" y="634"/>
                  </a:lnTo>
                  <a:lnTo>
                    <a:pt x="1396" y="632"/>
                  </a:lnTo>
                  <a:lnTo>
                    <a:pt x="1413" y="628"/>
                  </a:lnTo>
                  <a:lnTo>
                    <a:pt x="1429" y="624"/>
                  </a:lnTo>
                  <a:lnTo>
                    <a:pt x="1444" y="620"/>
                  </a:lnTo>
                  <a:lnTo>
                    <a:pt x="1459" y="615"/>
                  </a:lnTo>
                  <a:lnTo>
                    <a:pt x="1475" y="607"/>
                  </a:lnTo>
                  <a:lnTo>
                    <a:pt x="1490" y="599"/>
                  </a:lnTo>
                  <a:lnTo>
                    <a:pt x="1503" y="590"/>
                  </a:lnTo>
                  <a:lnTo>
                    <a:pt x="1517" y="580"/>
                  </a:lnTo>
                  <a:lnTo>
                    <a:pt x="1528" y="570"/>
                  </a:lnTo>
                  <a:lnTo>
                    <a:pt x="1542" y="559"/>
                  </a:lnTo>
                  <a:lnTo>
                    <a:pt x="1551" y="546"/>
                  </a:lnTo>
                  <a:lnTo>
                    <a:pt x="1563" y="532"/>
                  </a:lnTo>
                  <a:lnTo>
                    <a:pt x="1573" y="519"/>
                  </a:lnTo>
                  <a:lnTo>
                    <a:pt x="1580" y="505"/>
                  </a:lnTo>
                  <a:lnTo>
                    <a:pt x="1590" y="519"/>
                  </a:lnTo>
                  <a:lnTo>
                    <a:pt x="1600" y="532"/>
                  </a:lnTo>
                  <a:lnTo>
                    <a:pt x="1609" y="546"/>
                  </a:lnTo>
                  <a:lnTo>
                    <a:pt x="1621" y="559"/>
                  </a:lnTo>
                  <a:lnTo>
                    <a:pt x="1632" y="570"/>
                  </a:lnTo>
                  <a:lnTo>
                    <a:pt x="1646" y="580"/>
                  </a:lnTo>
                  <a:lnTo>
                    <a:pt x="1657" y="590"/>
                  </a:lnTo>
                  <a:lnTo>
                    <a:pt x="1672" y="599"/>
                  </a:lnTo>
                  <a:lnTo>
                    <a:pt x="1686" y="607"/>
                  </a:lnTo>
                  <a:lnTo>
                    <a:pt x="1701" y="615"/>
                  </a:lnTo>
                  <a:lnTo>
                    <a:pt x="1717" y="620"/>
                  </a:lnTo>
                  <a:lnTo>
                    <a:pt x="1732" y="624"/>
                  </a:lnTo>
                  <a:lnTo>
                    <a:pt x="1749" y="628"/>
                  </a:lnTo>
                  <a:lnTo>
                    <a:pt x="1767" y="632"/>
                  </a:lnTo>
                  <a:lnTo>
                    <a:pt x="1782" y="634"/>
                  </a:lnTo>
                  <a:lnTo>
                    <a:pt x="1799" y="634"/>
                  </a:lnTo>
                  <a:lnTo>
                    <a:pt x="1830" y="632"/>
                  </a:lnTo>
                  <a:lnTo>
                    <a:pt x="1861" y="626"/>
                  </a:lnTo>
                  <a:lnTo>
                    <a:pt x="1889" y="617"/>
                  </a:lnTo>
                  <a:lnTo>
                    <a:pt x="1916" y="605"/>
                  </a:lnTo>
                  <a:lnTo>
                    <a:pt x="1943" y="588"/>
                  </a:lnTo>
                  <a:lnTo>
                    <a:pt x="1966" y="569"/>
                  </a:lnTo>
                  <a:lnTo>
                    <a:pt x="1987" y="547"/>
                  </a:lnTo>
                  <a:lnTo>
                    <a:pt x="2007" y="522"/>
                  </a:lnTo>
                  <a:close/>
                  <a:moveTo>
                    <a:pt x="2151" y="37"/>
                  </a:moveTo>
                  <a:lnTo>
                    <a:pt x="2135" y="39"/>
                  </a:lnTo>
                  <a:lnTo>
                    <a:pt x="2120" y="41"/>
                  </a:lnTo>
                  <a:lnTo>
                    <a:pt x="2107" y="46"/>
                  </a:lnTo>
                  <a:lnTo>
                    <a:pt x="2093" y="54"/>
                  </a:lnTo>
                  <a:lnTo>
                    <a:pt x="2080" y="62"/>
                  </a:lnTo>
                  <a:lnTo>
                    <a:pt x="2068" y="71"/>
                  </a:lnTo>
                  <a:lnTo>
                    <a:pt x="2058" y="83"/>
                  </a:lnTo>
                  <a:lnTo>
                    <a:pt x="2051" y="96"/>
                  </a:lnTo>
                  <a:lnTo>
                    <a:pt x="2035" y="94"/>
                  </a:lnTo>
                  <a:lnTo>
                    <a:pt x="2020" y="94"/>
                  </a:lnTo>
                  <a:lnTo>
                    <a:pt x="2007" y="96"/>
                  </a:lnTo>
                  <a:lnTo>
                    <a:pt x="1991" y="100"/>
                  </a:lnTo>
                  <a:lnTo>
                    <a:pt x="1978" y="104"/>
                  </a:lnTo>
                  <a:lnTo>
                    <a:pt x="1964" y="112"/>
                  </a:lnTo>
                  <a:lnTo>
                    <a:pt x="1953" y="119"/>
                  </a:lnTo>
                  <a:lnTo>
                    <a:pt x="1941" y="131"/>
                  </a:lnTo>
                  <a:lnTo>
                    <a:pt x="1934" y="138"/>
                  </a:lnTo>
                  <a:lnTo>
                    <a:pt x="1928" y="148"/>
                  </a:lnTo>
                  <a:lnTo>
                    <a:pt x="1922" y="158"/>
                  </a:lnTo>
                  <a:lnTo>
                    <a:pt x="1916" y="169"/>
                  </a:lnTo>
                  <a:lnTo>
                    <a:pt x="1913" y="181"/>
                  </a:lnTo>
                  <a:lnTo>
                    <a:pt x="1911" y="192"/>
                  </a:lnTo>
                  <a:lnTo>
                    <a:pt x="1909" y="204"/>
                  </a:lnTo>
                  <a:lnTo>
                    <a:pt x="1909" y="215"/>
                  </a:lnTo>
                  <a:lnTo>
                    <a:pt x="1911" y="221"/>
                  </a:lnTo>
                  <a:lnTo>
                    <a:pt x="1913" y="227"/>
                  </a:lnTo>
                  <a:lnTo>
                    <a:pt x="1916" y="231"/>
                  </a:lnTo>
                  <a:lnTo>
                    <a:pt x="1922" y="234"/>
                  </a:lnTo>
                  <a:lnTo>
                    <a:pt x="1941" y="242"/>
                  </a:lnTo>
                  <a:lnTo>
                    <a:pt x="1955" y="250"/>
                  </a:lnTo>
                  <a:lnTo>
                    <a:pt x="1959" y="254"/>
                  </a:lnTo>
                  <a:lnTo>
                    <a:pt x="1961" y="257"/>
                  </a:lnTo>
                  <a:lnTo>
                    <a:pt x="1961" y="259"/>
                  </a:lnTo>
                  <a:lnTo>
                    <a:pt x="1959" y="259"/>
                  </a:lnTo>
                  <a:lnTo>
                    <a:pt x="1945" y="263"/>
                  </a:lnTo>
                  <a:lnTo>
                    <a:pt x="1930" y="265"/>
                  </a:lnTo>
                  <a:lnTo>
                    <a:pt x="1914" y="263"/>
                  </a:lnTo>
                  <a:lnTo>
                    <a:pt x="1901" y="259"/>
                  </a:lnTo>
                  <a:lnTo>
                    <a:pt x="1888" y="252"/>
                  </a:lnTo>
                  <a:lnTo>
                    <a:pt x="1876" y="242"/>
                  </a:lnTo>
                  <a:lnTo>
                    <a:pt x="1866" y="231"/>
                  </a:lnTo>
                  <a:lnTo>
                    <a:pt x="1859" y="219"/>
                  </a:lnTo>
                  <a:lnTo>
                    <a:pt x="1857" y="213"/>
                  </a:lnTo>
                  <a:lnTo>
                    <a:pt x="1853" y="209"/>
                  </a:lnTo>
                  <a:lnTo>
                    <a:pt x="1849" y="208"/>
                  </a:lnTo>
                  <a:lnTo>
                    <a:pt x="1843" y="206"/>
                  </a:lnTo>
                  <a:lnTo>
                    <a:pt x="1840" y="206"/>
                  </a:lnTo>
                  <a:lnTo>
                    <a:pt x="1834" y="206"/>
                  </a:lnTo>
                  <a:lnTo>
                    <a:pt x="1830" y="208"/>
                  </a:lnTo>
                  <a:lnTo>
                    <a:pt x="1826" y="211"/>
                  </a:lnTo>
                  <a:lnTo>
                    <a:pt x="1818" y="219"/>
                  </a:lnTo>
                  <a:lnTo>
                    <a:pt x="1811" y="229"/>
                  </a:lnTo>
                  <a:lnTo>
                    <a:pt x="1805" y="238"/>
                  </a:lnTo>
                  <a:lnTo>
                    <a:pt x="1801" y="248"/>
                  </a:lnTo>
                  <a:lnTo>
                    <a:pt x="1797" y="259"/>
                  </a:lnTo>
                  <a:lnTo>
                    <a:pt x="1793" y="271"/>
                  </a:lnTo>
                  <a:lnTo>
                    <a:pt x="1792" y="282"/>
                  </a:lnTo>
                  <a:lnTo>
                    <a:pt x="1792" y="294"/>
                  </a:lnTo>
                  <a:lnTo>
                    <a:pt x="1792" y="304"/>
                  </a:lnTo>
                  <a:lnTo>
                    <a:pt x="1792" y="311"/>
                  </a:lnTo>
                  <a:lnTo>
                    <a:pt x="1784" y="315"/>
                  </a:lnTo>
                  <a:lnTo>
                    <a:pt x="1774" y="317"/>
                  </a:lnTo>
                  <a:lnTo>
                    <a:pt x="1765" y="323"/>
                  </a:lnTo>
                  <a:lnTo>
                    <a:pt x="1755" y="329"/>
                  </a:lnTo>
                  <a:lnTo>
                    <a:pt x="1745" y="334"/>
                  </a:lnTo>
                  <a:lnTo>
                    <a:pt x="1736" y="342"/>
                  </a:lnTo>
                  <a:lnTo>
                    <a:pt x="1728" y="352"/>
                  </a:lnTo>
                  <a:lnTo>
                    <a:pt x="1722" y="359"/>
                  </a:lnTo>
                  <a:lnTo>
                    <a:pt x="1717" y="369"/>
                  </a:lnTo>
                  <a:lnTo>
                    <a:pt x="1711" y="378"/>
                  </a:lnTo>
                  <a:lnTo>
                    <a:pt x="1709" y="388"/>
                  </a:lnTo>
                  <a:lnTo>
                    <a:pt x="1711" y="396"/>
                  </a:lnTo>
                  <a:lnTo>
                    <a:pt x="1717" y="405"/>
                  </a:lnTo>
                  <a:lnTo>
                    <a:pt x="1722" y="415"/>
                  </a:lnTo>
                  <a:lnTo>
                    <a:pt x="1728" y="425"/>
                  </a:lnTo>
                  <a:lnTo>
                    <a:pt x="1736" y="432"/>
                  </a:lnTo>
                  <a:lnTo>
                    <a:pt x="1745" y="440"/>
                  </a:lnTo>
                  <a:lnTo>
                    <a:pt x="1755" y="448"/>
                  </a:lnTo>
                  <a:lnTo>
                    <a:pt x="1765" y="453"/>
                  </a:lnTo>
                  <a:lnTo>
                    <a:pt x="1774" y="457"/>
                  </a:lnTo>
                  <a:lnTo>
                    <a:pt x="1784" y="461"/>
                  </a:lnTo>
                  <a:lnTo>
                    <a:pt x="1792" y="463"/>
                  </a:lnTo>
                  <a:lnTo>
                    <a:pt x="1792" y="473"/>
                  </a:lnTo>
                  <a:lnTo>
                    <a:pt x="1790" y="480"/>
                  </a:lnTo>
                  <a:lnTo>
                    <a:pt x="1792" y="492"/>
                  </a:lnTo>
                  <a:lnTo>
                    <a:pt x="1793" y="503"/>
                  </a:lnTo>
                  <a:lnTo>
                    <a:pt x="1795" y="515"/>
                  </a:lnTo>
                  <a:lnTo>
                    <a:pt x="1799" y="526"/>
                  </a:lnTo>
                  <a:lnTo>
                    <a:pt x="1805" y="536"/>
                  </a:lnTo>
                  <a:lnTo>
                    <a:pt x="1811" y="546"/>
                  </a:lnTo>
                  <a:lnTo>
                    <a:pt x="1817" y="555"/>
                  </a:lnTo>
                  <a:lnTo>
                    <a:pt x="1824" y="563"/>
                  </a:lnTo>
                  <a:lnTo>
                    <a:pt x="1830" y="567"/>
                  </a:lnTo>
                  <a:lnTo>
                    <a:pt x="1834" y="569"/>
                  </a:lnTo>
                  <a:lnTo>
                    <a:pt x="1840" y="569"/>
                  </a:lnTo>
                  <a:lnTo>
                    <a:pt x="1843" y="569"/>
                  </a:lnTo>
                  <a:lnTo>
                    <a:pt x="1849" y="567"/>
                  </a:lnTo>
                  <a:lnTo>
                    <a:pt x="1853" y="565"/>
                  </a:lnTo>
                  <a:lnTo>
                    <a:pt x="1857" y="561"/>
                  </a:lnTo>
                  <a:lnTo>
                    <a:pt x="1859" y="557"/>
                  </a:lnTo>
                  <a:lnTo>
                    <a:pt x="1866" y="544"/>
                  </a:lnTo>
                  <a:lnTo>
                    <a:pt x="1876" y="532"/>
                  </a:lnTo>
                  <a:lnTo>
                    <a:pt x="1886" y="522"/>
                  </a:lnTo>
                  <a:lnTo>
                    <a:pt x="1899" y="517"/>
                  </a:lnTo>
                  <a:lnTo>
                    <a:pt x="1913" y="511"/>
                  </a:lnTo>
                  <a:lnTo>
                    <a:pt x="1928" y="509"/>
                  </a:lnTo>
                  <a:lnTo>
                    <a:pt x="1943" y="511"/>
                  </a:lnTo>
                  <a:lnTo>
                    <a:pt x="1959" y="517"/>
                  </a:lnTo>
                  <a:lnTo>
                    <a:pt x="1959" y="517"/>
                  </a:lnTo>
                  <a:lnTo>
                    <a:pt x="1961" y="517"/>
                  </a:lnTo>
                  <a:lnTo>
                    <a:pt x="1943" y="534"/>
                  </a:lnTo>
                  <a:lnTo>
                    <a:pt x="1926" y="549"/>
                  </a:lnTo>
                  <a:lnTo>
                    <a:pt x="1909" y="561"/>
                  </a:lnTo>
                  <a:lnTo>
                    <a:pt x="1888" y="572"/>
                  </a:lnTo>
                  <a:lnTo>
                    <a:pt x="1866" y="582"/>
                  </a:lnTo>
                  <a:lnTo>
                    <a:pt x="1845" y="588"/>
                  </a:lnTo>
                  <a:lnTo>
                    <a:pt x="1822" y="592"/>
                  </a:lnTo>
                  <a:lnTo>
                    <a:pt x="1799" y="592"/>
                  </a:lnTo>
                  <a:lnTo>
                    <a:pt x="1784" y="592"/>
                  </a:lnTo>
                  <a:lnTo>
                    <a:pt x="1770" y="590"/>
                  </a:lnTo>
                  <a:lnTo>
                    <a:pt x="1755" y="588"/>
                  </a:lnTo>
                  <a:lnTo>
                    <a:pt x="1742" y="584"/>
                  </a:lnTo>
                  <a:lnTo>
                    <a:pt x="1726" y="580"/>
                  </a:lnTo>
                  <a:lnTo>
                    <a:pt x="1713" y="574"/>
                  </a:lnTo>
                  <a:lnTo>
                    <a:pt x="1701" y="567"/>
                  </a:lnTo>
                  <a:lnTo>
                    <a:pt x="1688" y="561"/>
                  </a:lnTo>
                  <a:lnTo>
                    <a:pt x="1676" y="551"/>
                  </a:lnTo>
                  <a:lnTo>
                    <a:pt x="1665" y="544"/>
                  </a:lnTo>
                  <a:lnTo>
                    <a:pt x="1653" y="534"/>
                  </a:lnTo>
                  <a:lnTo>
                    <a:pt x="1644" y="522"/>
                  </a:lnTo>
                  <a:lnTo>
                    <a:pt x="1634" y="511"/>
                  </a:lnTo>
                  <a:lnTo>
                    <a:pt x="1626" y="499"/>
                  </a:lnTo>
                  <a:lnTo>
                    <a:pt x="1619" y="486"/>
                  </a:lnTo>
                  <a:lnTo>
                    <a:pt x="1611" y="473"/>
                  </a:lnTo>
                  <a:lnTo>
                    <a:pt x="1609" y="469"/>
                  </a:lnTo>
                  <a:lnTo>
                    <a:pt x="1603" y="465"/>
                  </a:lnTo>
                  <a:lnTo>
                    <a:pt x="1600" y="463"/>
                  </a:lnTo>
                  <a:lnTo>
                    <a:pt x="1594" y="461"/>
                  </a:lnTo>
                  <a:lnTo>
                    <a:pt x="1569" y="461"/>
                  </a:lnTo>
                  <a:lnTo>
                    <a:pt x="1563" y="463"/>
                  </a:lnTo>
                  <a:lnTo>
                    <a:pt x="1557" y="465"/>
                  </a:lnTo>
                  <a:lnTo>
                    <a:pt x="1553" y="469"/>
                  </a:lnTo>
                  <a:lnTo>
                    <a:pt x="1550" y="473"/>
                  </a:lnTo>
                  <a:lnTo>
                    <a:pt x="1542" y="486"/>
                  </a:lnTo>
                  <a:lnTo>
                    <a:pt x="1534" y="499"/>
                  </a:lnTo>
                  <a:lnTo>
                    <a:pt x="1527" y="511"/>
                  </a:lnTo>
                  <a:lnTo>
                    <a:pt x="1517" y="522"/>
                  </a:lnTo>
                  <a:lnTo>
                    <a:pt x="1507" y="534"/>
                  </a:lnTo>
                  <a:lnTo>
                    <a:pt x="1496" y="544"/>
                  </a:lnTo>
                  <a:lnTo>
                    <a:pt x="1484" y="551"/>
                  </a:lnTo>
                  <a:lnTo>
                    <a:pt x="1473" y="561"/>
                  </a:lnTo>
                  <a:lnTo>
                    <a:pt x="1459" y="567"/>
                  </a:lnTo>
                  <a:lnTo>
                    <a:pt x="1448" y="574"/>
                  </a:lnTo>
                  <a:lnTo>
                    <a:pt x="1434" y="580"/>
                  </a:lnTo>
                  <a:lnTo>
                    <a:pt x="1421" y="584"/>
                  </a:lnTo>
                  <a:lnTo>
                    <a:pt x="1406" y="588"/>
                  </a:lnTo>
                  <a:lnTo>
                    <a:pt x="1392" y="590"/>
                  </a:lnTo>
                  <a:lnTo>
                    <a:pt x="1377" y="592"/>
                  </a:lnTo>
                  <a:lnTo>
                    <a:pt x="1361" y="592"/>
                  </a:lnTo>
                  <a:lnTo>
                    <a:pt x="1336" y="592"/>
                  </a:lnTo>
                  <a:lnTo>
                    <a:pt x="1311" y="586"/>
                  </a:lnTo>
                  <a:lnTo>
                    <a:pt x="1286" y="578"/>
                  </a:lnTo>
                  <a:lnTo>
                    <a:pt x="1263" y="569"/>
                  </a:lnTo>
                  <a:lnTo>
                    <a:pt x="1242" y="555"/>
                  </a:lnTo>
                  <a:lnTo>
                    <a:pt x="1223" y="538"/>
                  </a:lnTo>
                  <a:lnTo>
                    <a:pt x="1204" y="521"/>
                  </a:lnTo>
                  <a:lnTo>
                    <a:pt x="1189" y="499"/>
                  </a:lnTo>
                  <a:lnTo>
                    <a:pt x="1189" y="498"/>
                  </a:lnTo>
                  <a:lnTo>
                    <a:pt x="1187" y="498"/>
                  </a:lnTo>
                  <a:lnTo>
                    <a:pt x="1196" y="492"/>
                  </a:lnTo>
                  <a:lnTo>
                    <a:pt x="1204" y="488"/>
                  </a:lnTo>
                  <a:lnTo>
                    <a:pt x="1217" y="484"/>
                  </a:lnTo>
                  <a:lnTo>
                    <a:pt x="1233" y="482"/>
                  </a:lnTo>
                  <a:lnTo>
                    <a:pt x="1248" y="484"/>
                  </a:lnTo>
                  <a:lnTo>
                    <a:pt x="1262" y="488"/>
                  </a:lnTo>
                  <a:lnTo>
                    <a:pt x="1275" y="496"/>
                  </a:lnTo>
                  <a:lnTo>
                    <a:pt x="1285" y="505"/>
                  </a:lnTo>
                  <a:lnTo>
                    <a:pt x="1294" y="517"/>
                  </a:lnTo>
                  <a:lnTo>
                    <a:pt x="1302" y="530"/>
                  </a:lnTo>
                  <a:lnTo>
                    <a:pt x="1304" y="534"/>
                  </a:lnTo>
                  <a:lnTo>
                    <a:pt x="1308" y="538"/>
                  </a:lnTo>
                  <a:lnTo>
                    <a:pt x="1311" y="540"/>
                  </a:lnTo>
                  <a:lnTo>
                    <a:pt x="1317" y="542"/>
                  </a:lnTo>
                  <a:lnTo>
                    <a:pt x="1321" y="544"/>
                  </a:lnTo>
                  <a:lnTo>
                    <a:pt x="1327" y="542"/>
                  </a:lnTo>
                  <a:lnTo>
                    <a:pt x="1331" y="540"/>
                  </a:lnTo>
                  <a:lnTo>
                    <a:pt x="1336" y="536"/>
                  </a:lnTo>
                  <a:lnTo>
                    <a:pt x="1344" y="528"/>
                  </a:lnTo>
                  <a:lnTo>
                    <a:pt x="1350" y="519"/>
                  </a:lnTo>
                  <a:lnTo>
                    <a:pt x="1356" y="511"/>
                  </a:lnTo>
                  <a:lnTo>
                    <a:pt x="1361" y="499"/>
                  </a:lnTo>
                  <a:lnTo>
                    <a:pt x="1365" y="488"/>
                  </a:lnTo>
                  <a:lnTo>
                    <a:pt x="1369" y="478"/>
                  </a:lnTo>
                  <a:lnTo>
                    <a:pt x="1371" y="467"/>
                  </a:lnTo>
                  <a:lnTo>
                    <a:pt x="1371" y="453"/>
                  </a:lnTo>
                  <a:lnTo>
                    <a:pt x="1371" y="444"/>
                  </a:lnTo>
                  <a:lnTo>
                    <a:pt x="1369" y="436"/>
                  </a:lnTo>
                  <a:lnTo>
                    <a:pt x="1377" y="434"/>
                  </a:lnTo>
                  <a:lnTo>
                    <a:pt x="1386" y="430"/>
                  </a:lnTo>
                  <a:lnTo>
                    <a:pt x="1396" y="426"/>
                  </a:lnTo>
                  <a:lnTo>
                    <a:pt x="1406" y="421"/>
                  </a:lnTo>
                  <a:lnTo>
                    <a:pt x="1415" y="413"/>
                  </a:lnTo>
                  <a:lnTo>
                    <a:pt x="1425" y="405"/>
                  </a:lnTo>
                  <a:lnTo>
                    <a:pt x="1432" y="398"/>
                  </a:lnTo>
                  <a:lnTo>
                    <a:pt x="1440" y="388"/>
                  </a:lnTo>
                  <a:lnTo>
                    <a:pt x="1446" y="378"/>
                  </a:lnTo>
                  <a:lnTo>
                    <a:pt x="1450" y="369"/>
                  </a:lnTo>
                  <a:lnTo>
                    <a:pt x="1452" y="361"/>
                  </a:lnTo>
                  <a:lnTo>
                    <a:pt x="1450" y="353"/>
                  </a:lnTo>
                  <a:lnTo>
                    <a:pt x="1444" y="342"/>
                  </a:lnTo>
                  <a:lnTo>
                    <a:pt x="1438" y="332"/>
                  </a:lnTo>
                  <a:lnTo>
                    <a:pt x="1432" y="325"/>
                  </a:lnTo>
                  <a:lnTo>
                    <a:pt x="1425" y="315"/>
                  </a:lnTo>
                  <a:lnTo>
                    <a:pt x="1415" y="307"/>
                  </a:lnTo>
                  <a:lnTo>
                    <a:pt x="1406" y="302"/>
                  </a:lnTo>
                  <a:lnTo>
                    <a:pt x="1396" y="296"/>
                  </a:lnTo>
                  <a:lnTo>
                    <a:pt x="1386" y="290"/>
                  </a:lnTo>
                  <a:lnTo>
                    <a:pt x="1377" y="288"/>
                  </a:lnTo>
                  <a:lnTo>
                    <a:pt x="1369" y="284"/>
                  </a:lnTo>
                  <a:lnTo>
                    <a:pt x="1369" y="277"/>
                  </a:lnTo>
                  <a:lnTo>
                    <a:pt x="1371" y="267"/>
                  </a:lnTo>
                  <a:lnTo>
                    <a:pt x="1369" y="256"/>
                  </a:lnTo>
                  <a:lnTo>
                    <a:pt x="1367" y="244"/>
                  </a:lnTo>
                  <a:lnTo>
                    <a:pt x="1365" y="233"/>
                  </a:lnTo>
                  <a:lnTo>
                    <a:pt x="1361" y="221"/>
                  </a:lnTo>
                  <a:lnTo>
                    <a:pt x="1356" y="211"/>
                  </a:lnTo>
                  <a:lnTo>
                    <a:pt x="1350" y="202"/>
                  </a:lnTo>
                  <a:lnTo>
                    <a:pt x="1342" y="192"/>
                  </a:lnTo>
                  <a:lnTo>
                    <a:pt x="1334" y="185"/>
                  </a:lnTo>
                  <a:lnTo>
                    <a:pt x="1331" y="181"/>
                  </a:lnTo>
                  <a:lnTo>
                    <a:pt x="1327" y="179"/>
                  </a:lnTo>
                  <a:lnTo>
                    <a:pt x="1321" y="179"/>
                  </a:lnTo>
                  <a:lnTo>
                    <a:pt x="1315" y="179"/>
                  </a:lnTo>
                  <a:lnTo>
                    <a:pt x="1311" y="181"/>
                  </a:lnTo>
                  <a:lnTo>
                    <a:pt x="1308" y="183"/>
                  </a:lnTo>
                  <a:lnTo>
                    <a:pt x="1304" y="186"/>
                  </a:lnTo>
                  <a:lnTo>
                    <a:pt x="1302" y="192"/>
                  </a:lnTo>
                  <a:lnTo>
                    <a:pt x="1294" y="204"/>
                  </a:lnTo>
                  <a:lnTo>
                    <a:pt x="1285" y="215"/>
                  </a:lnTo>
                  <a:lnTo>
                    <a:pt x="1273" y="225"/>
                  </a:lnTo>
                  <a:lnTo>
                    <a:pt x="1262" y="233"/>
                  </a:lnTo>
                  <a:lnTo>
                    <a:pt x="1260" y="233"/>
                  </a:lnTo>
                  <a:lnTo>
                    <a:pt x="1258" y="234"/>
                  </a:lnTo>
                  <a:lnTo>
                    <a:pt x="1258" y="227"/>
                  </a:lnTo>
                  <a:lnTo>
                    <a:pt x="1258" y="219"/>
                  </a:lnTo>
                  <a:lnTo>
                    <a:pt x="1258" y="204"/>
                  </a:lnTo>
                  <a:lnTo>
                    <a:pt x="1263" y="190"/>
                  </a:lnTo>
                  <a:lnTo>
                    <a:pt x="1269" y="177"/>
                  </a:lnTo>
                  <a:lnTo>
                    <a:pt x="1279" y="165"/>
                  </a:lnTo>
                  <a:lnTo>
                    <a:pt x="1290" y="156"/>
                  </a:lnTo>
                  <a:lnTo>
                    <a:pt x="1304" y="150"/>
                  </a:lnTo>
                  <a:lnTo>
                    <a:pt x="1308" y="146"/>
                  </a:lnTo>
                  <a:lnTo>
                    <a:pt x="1311" y="144"/>
                  </a:lnTo>
                  <a:lnTo>
                    <a:pt x="1313" y="138"/>
                  </a:lnTo>
                  <a:lnTo>
                    <a:pt x="1315" y="135"/>
                  </a:lnTo>
                  <a:lnTo>
                    <a:pt x="1317" y="129"/>
                  </a:lnTo>
                  <a:lnTo>
                    <a:pt x="1315" y="125"/>
                  </a:lnTo>
                  <a:lnTo>
                    <a:pt x="1313" y="119"/>
                  </a:lnTo>
                  <a:lnTo>
                    <a:pt x="1311" y="115"/>
                  </a:lnTo>
                  <a:lnTo>
                    <a:pt x="1302" y="108"/>
                  </a:lnTo>
                  <a:lnTo>
                    <a:pt x="1294" y="102"/>
                  </a:lnTo>
                  <a:lnTo>
                    <a:pt x="1285" y="94"/>
                  </a:lnTo>
                  <a:lnTo>
                    <a:pt x="1273" y="90"/>
                  </a:lnTo>
                  <a:lnTo>
                    <a:pt x="1258" y="85"/>
                  </a:lnTo>
                  <a:lnTo>
                    <a:pt x="1242" y="81"/>
                  </a:lnTo>
                  <a:lnTo>
                    <a:pt x="1227" y="81"/>
                  </a:lnTo>
                  <a:lnTo>
                    <a:pt x="1210" y="83"/>
                  </a:lnTo>
                  <a:lnTo>
                    <a:pt x="1208" y="73"/>
                  </a:lnTo>
                  <a:lnTo>
                    <a:pt x="1204" y="64"/>
                  </a:lnTo>
                  <a:lnTo>
                    <a:pt x="1200" y="54"/>
                  </a:lnTo>
                  <a:lnTo>
                    <a:pt x="1194" y="44"/>
                  </a:lnTo>
                  <a:lnTo>
                    <a:pt x="1187" y="35"/>
                  </a:lnTo>
                  <a:lnTo>
                    <a:pt x="1179" y="27"/>
                  </a:lnTo>
                  <a:lnTo>
                    <a:pt x="1171" y="19"/>
                  </a:lnTo>
                  <a:lnTo>
                    <a:pt x="1162" y="12"/>
                  </a:lnTo>
                  <a:lnTo>
                    <a:pt x="1152" y="6"/>
                  </a:lnTo>
                  <a:lnTo>
                    <a:pt x="1142" y="2"/>
                  </a:lnTo>
                  <a:lnTo>
                    <a:pt x="1135" y="0"/>
                  </a:lnTo>
                  <a:lnTo>
                    <a:pt x="1125" y="2"/>
                  </a:lnTo>
                  <a:lnTo>
                    <a:pt x="1116" y="6"/>
                  </a:lnTo>
                  <a:lnTo>
                    <a:pt x="1106" y="12"/>
                  </a:lnTo>
                  <a:lnTo>
                    <a:pt x="1096" y="19"/>
                  </a:lnTo>
                  <a:lnTo>
                    <a:pt x="1089" y="27"/>
                  </a:lnTo>
                  <a:lnTo>
                    <a:pt x="1081" y="35"/>
                  </a:lnTo>
                  <a:lnTo>
                    <a:pt x="1075" y="44"/>
                  </a:lnTo>
                  <a:lnTo>
                    <a:pt x="1068" y="54"/>
                  </a:lnTo>
                  <a:lnTo>
                    <a:pt x="1064" y="64"/>
                  </a:lnTo>
                  <a:lnTo>
                    <a:pt x="1060" y="73"/>
                  </a:lnTo>
                  <a:lnTo>
                    <a:pt x="1058" y="83"/>
                  </a:lnTo>
                  <a:lnTo>
                    <a:pt x="1043" y="81"/>
                  </a:lnTo>
                  <a:lnTo>
                    <a:pt x="1025" y="81"/>
                  </a:lnTo>
                  <a:lnTo>
                    <a:pt x="1010" y="85"/>
                  </a:lnTo>
                  <a:lnTo>
                    <a:pt x="995" y="90"/>
                  </a:lnTo>
                  <a:lnTo>
                    <a:pt x="985" y="94"/>
                  </a:lnTo>
                  <a:lnTo>
                    <a:pt x="975" y="102"/>
                  </a:lnTo>
                  <a:lnTo>
                    <a:pt x="966" y="108"/>
                  </a:lnTo>
                  <a:lnTo>
                    <a:pt x="956" y="115"/>
                  </a:lnTo>
                  <a:lnTo>
                    <a:pt x="954" y="119"/>
                  </a:lnTo>
                  <a:lnTo>
                    <a:pt x="952" y="125"/>
                  </a:lnTo>
                  <a:lnTo>
                    <a:pt x="952" y="129"/>
                  </a:lnTo>
                  <a:lnTo>
                    <a:pt x="952" y="135"/>
                  </a:lnTo>
                  <a:lnTo>
                    <a:pt x="954" y="138"/>
                  </a:lnTo>
                  <a:lnTo>
                    <a:pt x="956" y="144"/>
                  </a:lnTo>
                  <a:lnTo>
                    <a:pt x="960" y="146"/>
                  </a:lnTo>
                  <a:lnTo>
                    <a:pt x="964" y="150"/>
                  </a:lnTo>
                  <a:lnTo>
                    <a:pt x="977" y="156"/>
                  </a:lnTo>
                  <a:lnTo>
                    <a:pt x="989" y="165"/>
                  </a:lnTo>
                  <a:lnTo>
                    <a:pt x="998" y="177"/>
                  </a:lnTo>
                  <a:lnTo>
                    <a:pt x="1006" y="190"/>
                  </a:lnTo>
                  <a:lnTo>
                    <a:pt x="1010" y="204"/>
                  </a:lnTo>
                  <a:lnTo>
                    <a:pt x="1012" y="219"/>
                  </a:lnTo>
                  <a:lnTo>
                    <a:pt x="1012" y="227"/>
                  </a:lnTo>
                  <a:lnTo>
                    <a:pt x="1010" y="234"/>
                  </a:lnTo>
                  <a:lnTo>
                    <a:pt x="1008" y="233"/>
                  </a:lnTo>
                  <a:lnTo>
                    <a:pt x="1008" y="233"/>
                  </a:lnTo>
                  <a:lnTo>
                    <a:pt x="995" y="225"/>
                  </a:lnTo>
                  <a:lnTo>
                    <a:pt x="983" y="215"/>
                  </a:lnTo>
                  <a:lnTo>
                    <a:pt x="973" y="204"/>
                  </a:lnTo>
                  <a:lnTo>
                    <a:pt x="968" y="192"/>
                  </a:lnTo>
                  <a:lnTo>
                    <a:pt x="964" y="186"/>
                  </a:lnTo>
                  <a:lnTo>
                    <a:pt x="960" y="183"/>
                  </a:lnTo>
                  <a:lnTo>
                    <a:pt x="956" y="181"/>
                  </a:lnTo>
                  <a:lnTo>
                    <a:pt x="952" y="179"/>
                  </a:lnTo>
                  <a:lnTo>
                    <a:pt x="947" y="179"/>
                  </a:lnTo>
                  <a:lnTo>
                    <a:pt x="941" y="179"/>
                  </a:lnTo>
                  <a:lnTo>
                    <a:pt x="937" y="181"/>
                  </a:lnTo>
                  <a:lnTo>
                    <a:pt x="933" y="185"/>
                  </a:lnTo>
                  <a:lnTo>
                    <a:pt x="925" y="192"/>
                  </a:lnTo>
                  <a:lnTo>
                    <a:pt x="918" y="202"/>
                  </a:lnTo>
                  <a:lnTo>
                    <a:pt x="912" y="211"/>
                  </a:lnTo>
                  <a:lnTo>
                    <a:pt x="908" y="221"/>
                  </a:lnTo>
                  <a:lnTo>
                    <a:pt x="902" y="233"/>
                  </a:lnTo>
                  <a:lnTo>
                    <a:pt x="900" y="244"/>
                  </a:lnTo>
                  <a:lnTo>
                    <a:pt x="899" y="256"/>
                  </a:lnTo>
                  <a:lnTo>
                    <a:pt x="899" y="267"/>
                  </a:lnTo>
                  <a:lnTo>
                    <a:pt x="899" y="277"/>
                  </a:lnTo>
                  <a:lnTo>
                    <a:pt x="899" y="284"/>
                  </a:lnTo>
                  <a:lnTo>
                    <a:pt x="891" y="288"/>
                  </a:lnTo>
                  <a:lnTo>
                    <a:pt x="881" y="290"/>
                  </a:lnTo>
                  <a:lnTo>
                    <a:pt x="872" y="296"/>
                  </a:lnTo>
                  <a:lnTo>
                    <a:pt x="862" y="302"/>
                  </a:lnTo>
                  <a:lnTo>
                    <a:pt x="852" y="307"/>
                  </a:lnTo>
                  <a:lnTo>
                    <a:pt x="845" y="315"/>
                  </a:lnTo>
                  <a:lnTo>
                    <a:pt x="835" y="325"/>
                  </a:lnTo>
                  <a:lnTo>
                    <a:pt x="829" y="332"/>
                  </a:lnTo>
                  <a:lnTo>
                    <a:pt x="824" y="342"/>
                  </a:lnTo>
                  <a:lnTo>
                    <a:pt x="818" y="352"/>
                  </a:lnTo>
                  <a:lnTo>
                    <a:pt x="818" y="361"/>
                  </a:lnTo>
                  <a:lnTo>
                    <a:pt x="818" y="369"/>
                  </a:lnTo>
                  <a:lnTo>
                    <a:pt x="824" y="378"/>
                  </a:lnTo>
                  <a:lnTo>
                    <a:pt x="829" y="388"/>
                  </a:lnTo>
                  <a:lnTo>
                    <a:pt x="835" y="398"/>
                  </a:lnTo>
                  <a:lnTo>
                    <a:pt x="843" y="405"/>
                  </a:lnTo>
                  <a:lnTo>
                    <a:pt x="852" y="413"/>
                  </a:lnTo>
                  <a:lnTo>
                    <a:pt x="862" y="421"/>
                  </a:lnTo>
                  <a:lnTo>
                    <a:pt x="872" y="426"/>
                  </a:lnTo>
                  <a:lnTo>
                    <a:pt x="881" y="430"/>
                  </a:lnTo>
                  <a:lnTo>
                    <a:pt x="891" y="434"/>
                  </a:lnTo>
                  <a:lnTo>
                    <a:pt x="899" y="436"/>
                  </a:lnTo>
                  <a:lnTo>
                    <a:pt x="899" y="444"/>
                  </a:lnTo>
                  <a:lnTo>
                    <a:pt x="897" y="453"/>
                  </a:lnTo>
                  <a:lnTo>
                    <a:pt x="899" y="465"/>
                  </a:lnTo>
                  <a:lnTo>
                    <a:pt x="900" y="478"/>
                  </a:lnTo>
                  <a:lnTo>
                    <a:pt x="902" y="488"/>
                  </a:lnTo>
                  <a:lnTo>
                    <a:pt x="906" y="499"/>
                  </a:lnTo>
                  <a:lnTo>
                    <a:pt x="912" y="509"/>
                  </a:lnTo>
                  <a:lnTo>
                    <a:pt x="918" y="519"/>
                  </a:lnTo>
                  <a:lnTo>
                    <a:pt x="925" y="528"/>
                  </a:lnTo>
                  <a:lnTo>
                    <a:pt x="933" y="536"/>
                  </a:lnTo>
                  <a:lnTo>
                    <a:pt x="937" y="540"/>
                  </a:lnTo>
                  <a:lnTo>
                    <a:pt x="941" y="542"/>
                  </a:lnTo>
                  <a:lnTo>
                    <a:pt x="947" y="544"/>
                  </a:lnTo>
                  <a:lnTo>
                    <a:pt x="950" y="542"/>
                  </a:lnTo>
                  <a:lnTo>
                    <a:pt x="956" y="540"/>
                  </a:lnTo>
                  <a:lnTo>
                    <a:pt x="960" y="538"/>
                  </a:lnTo>
                  <a:lnTo>
                    <a:pt x="964" y="534"/>
                  </a:lnTo>
                  <a:lnTo>
                    <a:pt x="968" y="530"/>
                  </a:lnTo>
                  <a:lnTo>
                    <a:pt x="973" y="517"/>
                  </a:lnTo>
                  <a:lnTo>
                    <a:pt x="983" y="505"/>
                  </a:lnTo>
                  <a:lnTo>
                    <a:pt x="995" y="496"/>
                  </a:lnTo>
                  <a:lnTo>
                    <a:pt x="1006" y="488"/>
                  </a:lnTo>
                  <a:lnTo>
                    <a:pt x="1021" y="484"/>
                  </a:lnTo>
                  <a:lnTo>
                    <a:pt x="1035" y="482"/>
                  </a:lnTo>
                  <a:lnTo>
                    <a:pt x="1050" y="484"/>
                  </a:lnTo>
                  <a:lnTo>
                    <a:pt x="1064" y="488"/>
                  </a:lnTo>
                  <a:lnTo>
                    <a:pt x="1073" y="492"/>
                  </a:lnTo>
                  <a:lnTo>
                    <a:pt x="1081" y="498"/>
                  </a:lnTo>
                  <a:lnTo>
                    <a:pt x="1081" y="498"/>
                  </a:lnTo>
                  <a:lnTo>
                    <a:pt x="1079" y="499"/>
                  </a:lnTo>
                  <a:lnTo>
                    <a:pt x="1064" y="521"/>
                  </a:lnTo>
                  <a:lnTo>
                    <a:pt x="1046" y="538"/>
                  </a:lnTo>
                  <a:lnTo>
                    <a:pt x="1027" y="555"/>
                  </a:lnTo>
                  <a:lnTo>
                    <a:pt x="1004" y="569"/>
                  </a:lnTo>
                  <a:lnTo>
                    <a:pt x="981" y="578"/>
                  </a:lnTo>
                  <a:lnTo>
                    <a:pt x="958" y="586"/>
                  </a:lnTo>
                  <a:lnTo>
                    <a:pt x="933" y="592"/>
                  </a:lnTo>
                  <a:lnTo>
                    <a:pt x="906" y="592"/>
                  </a:lnTo>
                  <a:lnTo>
                    <a:pt x="891" y="592"/>
                  </a:lnTo>
                  <a:lnTo>
                    <a:pt x="877" y="590"/>
                  </a:lnTo>
                  <a:lnTo>
                    <a:pt x="862" y="588"/>
                  </a:lnTo>
                  <a:lnTo>
                    <a:pt x="849" y="584"/>
                  </a:lnTo>
                  <a:lnTo>
                    <a:pt x="835" y="580"/>
                  </a:lnTo>
                  <a:lnTo>
                    <a:pt x="822" y="574"/>
                  </a:lnTo>
                  <a:lnTo>
                    <a:pt x="808" y="567"/>
                  </a:lnTo>
                  <a:lnTo>
                    <a:pt x="795" y="561"/>
                  </a:lnTo>
                  <a:lnTo>
                    <a:pt x="783" y="551"/>
                  </a:lnTo>
                  <a:lnTo>
                    <a:pt x="772" y="544"/>
                  </a:lnTo>
                  <a:lnTo>
                    <a:pt x="762" y="534"/>
                  </a:lnTo>
                  <a:lnTo>
                    <a:pt x="751" y="522"/>
                  </a:lnTo>
                  <a:lnTo>
                    <a:pt x="741" y="511"/>
                  </a:lnTo>
                  <a:lnTo>
                    <a:pt x="733" y="499"/>
                  </a:lnTo>
                  <a:lnTo>
                    <a:pt x="726" y="486"/>
                  </a:lnTo>
                  <a:lnTo>
                    <a:pt x="718" y="473"/>
                  </a:lnTo>
                  <a:lnTo>
                    <a:pt x="716" y="469"/>
                  </a:lnTo>
                  <a:lnTo>
                    <a:pt x="710" y="465"/>
                  </a:lnTo>
                  <a:lnTo>
                    <a:pt x="707" y="463"/>
                  </a:lnTo>
                  <a:lnTo>
                    <a:pt x="699" y="461"/>
                  </a:lnTo>
                  <a:lnTo>
                    <a:pt x="676" y="461"/>
                  </a:lnTo>
                  <a:lnTo>
                    <a:pt x="670" y="463"/>
                  </a:lnTo>
                  <a:lnTo>
                    <a:pt x="664" y="465"/>
                  </a:lnTo>
                  <a:lnTo>
                    <a:pt x="658" y="469"/>
                  </a:lnTo>
                  <a:lnTo>
                    <a:pt x="657" y="473"/>
                  </a:lnTo>
                  <a:lnTo>
                    <a:pt x="649" y="486"/>
                  </a:lnTo>
                  <a:lnTo>
                    <a:pt x="641" y="499"/>
                  </a:lnTo>
                  <a:lnTo>
                    <a:pt x="634" y="511"/>
                  </a:lnTo>
                  <a:lnTo>
                    <a:pt x="624" y="522"/>
                  </a:lnTo>
                  <a:lnTo>
                    <a:pt x="614" y="534"/>
                  </a:lnTo>
                  <a:lnTo>
                    <a:pt x="603" y="544"/>
                  </a:lnTo>
                  <a:lnTo>
                    <a:pt x="591" y="551"/>
                  </a:lnTo>
                  <a:lnTo>
                    <a:pt x="580" y="561"/>
                  </a:lnTo>
                  <a:lnTo>
                    <a:pt x="568" y="567"/>
                  </a:lnTo>
                  <a:lnTo>
                    <a:pt x="555" y="574"/>
                  </a:lnTo>
                  <a:lnTo>
                    <a:pt x="541" y="580"/>
                  </a:lnTo>
                  <a:lnTo>
                    <a:pt x="528" y="584"/>
                  </a:lnTo>
                  <a:lnTo>
                    <a:pt x="513" y="588"/>
                  </a:lnTo>
                  <a:lnTo>
                    <a:pt x="499" y="590"/>
                  </a:lnTo>
                  <a:lnTo>
                    <a:pt x="484" y="592"/>
                  </a:lnTo>
                  <a:lnTo>
                    <a:pt x="468" y="592"/>
                  </a:lnTo>
                  <a:lnTo>
                    <a:pt x="445" y="592"/>
                  </a:lnTo>
                  <a:lnTo>
                    <a:pt x="422" y="588"/>
                  </a:lnTo>
                  <a:lnTo>
                    <a:pt x="401" y="582"/>
                  </a:lnTo>
                  <a:lnTo>
                    <a:pt x="380" y="572"/>
                  </a:lnTo>
                  <a:lnTo>
                    <a:pt x="359" y="561"/>
                  </a:lnTo>
                  <a:lnTo>
                    <a:pt x="342" y="549"/>
                  </a:lnTo>
                  <a:lnTo>
                    <a:pt x="324" y="534"/>
                  </a:lnTo>
                  <a:lnTo>
                    <a:pt x="309" y="517"/>
                  </a:lnTo>
                  <a:lnTo>
                    <a:pt x="309" y="517"/>
                  </a:lnTo>
                  <a:lnTo>
                    <a:pt x="311" y="517"/>
                  </a:lnTo>
                  <a:lnTo>
                    <a:pt x="324" y="511"/>
                  </a:lnTo>
                  <a:lnTo>
                    <a:pt x="340" y="509"/>
                  </a:lnTo>
                  <a:lnTo>
                    <a:pt x="355" y="511"/>
                  </a:lnTo>
                  <a:lnTo>
                    <a:pt x="369" y="517"/>
                  </a:lnTo>
                  <a:lnTo>
                    <a:pt x="382" y="522"/>
                  </a:lnTo>
                  <a:lnTo>
                    <a:pt x="393" y="532"/>
                  </a:lnTo>
                  <a:lnTo>
                    <a:pt x="403" y="544"/>
                  </a:lnTo>
                  <a:lnTo>
                    <a:pt x="409" y="557"/>
                  </a:lnTo>
                  <a:lnTo>
                    <a:pt x="411" y="561"/>
                  </a:lnTo>
                  <a:lnTo>
                    <a:pt x="415" y="565"/>
                  </a:lnTo>
                  <a:lnTo>
                    <a:pt x="420" y="567"/>
                  </a:lnTo>
                  <a:lnTo>
                    <a:pt x="424" y="569"/>
                  </a:lnTo>
                  <a:lnTo>
                    <a:pt x="430" y="569"/>
                  </a:lnTo>
                  <a:lnTo>
                    <a:pt x="434" y="569"/>
                  </a:lnTo>
                  <a:lnTo>
                    <a:pt x="440" y="567"/>
                  </a:lnTo>
                  <a:lnTo>
                    <a:pt x="443" y="563"/>
                  </a:lnTo>
                  <a:lnTo>
                    <a:pt x="457" y="546"/>
                  </a:lnTo>
                  <a:lnTo>
                    <a:pt x="468" y="526"/>
                  </a:lnTo>
                  <a:lnTo>
                    <a:pt x="472" y="515"/>
                  </a:lnTo>
                  <a:lnTo>
                    <a:pt x="476" y="503"/>
                  </a:lnTo>
                  <a:lnTo>
                    <a:pt x="476" y="492"/>
                  </a:lnTo>
                  <a:lnTo>
                    <a:pt x="478" y="480"/>
                  </a:lnTo>
                  <a:lnTo>
                    <a:pt x="478" y="471"/>
                  </a:lnTo>
                  <a:lnTo>
                    <a:pt x="476" y="463"/>
                  </a:lnTo>
                  <a:lnTo>
                    <a:pt x="486" y="461"/>
                  </a:lnTo>
                  <a:lnTo>
                    <a:pt x="493" y="457"/>
                  </a:lnTo>
                  <a:lnTo>
                    <a:pt x="503" y="451"/>
                  </a:lnTo>
                  <a:lnTo>
                    <a:pt x="514" y="448"/>
                  </a:lnTo>
                  <a:lnTo>
                    <a:pt x="522" y="440"/>
                  </a:lnTo>
                  <a:lnTo>
                    <a:pt x="532" y="432"/>
                  </a:lnTo>
                  <a:lnTo>
                    <a:pt x="539" y="425"/>
                  </a:lnTo>
                  <a:lnTo>
                    <a:pt x="545" y="415"/>
                  </a:lnTo>
                  <a:lnTo>
                    <a:pt x="551" y="405"/>
                  </a:lnTo>
                  <a:lnTo>
                    <a:pt x="557" y="396"/>
                  </a:lnTo>
                  <a:lnTo>
                    <a:pt x="559" y="388"/>
                  </a:lnTo>
                  <a:lnTo>
                    <a:pt x="557" y="378"/>
                  </a:lnTo>
                  <a:lnTo>
                    <a:pt x="545" y="359"/>
                  </a:lnTo>
                  <a:lnTo>
                    <a:pt x="532" y="342"/>
                  </a:lnTo>
                  <a:lnTo>
                    <a:pt x="522" y="334"/>
                  </a:lnTo>
                  <a:lnTo>
                    <a:pt x="513" y="329"/>
                  </a:lnTo>
                  <a:lnTo>
                    <a:pt x="503" y="323"/>
                  </a:lnTo>
                  <a:lnTo>
                    <a:pt x="493" y="317"/>
                  </a:lnTo>
                  <a:lnTo>
                    <a:pt x="486" y="315"/>
                  </a:lnTo>
                  <a:lnTo>
                    <a:pt x="476" y="311"/>
                  </a:lnTo>
                  <a:lnTo>
                    <a:pt x="476" y="304"/>
                  </a:lnTo>
                  <a:lnTo>
                    <a:pt x="478" y="294"/>
                  </a:lnTo>
                  <a:lnTo>
                    <a:pt x="476" y="282"/>
                  </a:lnTo>
                  <a:lnTo>
                    <a:pt x="474" y="271"/>
                  </a:lnTo>
                  <a:lnTo>
                    <a:pt x="472" y="259"/>
                  </a:lnTo>
                  <a:lnTo>
                    <a:pt x="468" y="248"/>
                  </a:lnTo>
                  <a:lnTo>
                    <a:pt x="463" y="238"/>
                  </a:lnTo>
                  <a:lnTo>
                    <a:pt x="457" y="229"/>
                  </a:lnTo>
                  <a:lnTo>
                    <a:pt x="449" y="219"/>
                  </a:lnTo>
                  <a:lnTo>
                    <a:pt x="441" y="211"/>
                  </a:lnTo>
                  <a:lnTo>
                    <a:pt x="438" y="208"/>
                  </a:lnTo>
                  <a:lnTo>
                    <a:pt x="434" y="206"/>
                  </a:lnTo>
                  <a:lnTo>
                    <a:pt x="428" y="206"/>
                  </a:lnTo>
                  <a:lnTo>
                    <a:pt x="424" y="206"/>
                  </a:lnTo>
                  <a:lnTo>
                    <a:pt x="418" y="208"/>
                  </a:lnTo>
                  <a:lnTo>
                    <a:pt x="415" y="209"/>
                  </a:lnTo>
                  <a:lnTo>
                    <a:pt x="411" y="213"/>
                  </a:lnTo>
                  <a:lnTo>
                    <a:pt x="409" y="219"/>
                  </a:lnTo>
                  <a:lnTo>
                    <a:pt x="401" y="231"/>
                  </a:lnTo>
                  <a:lnTo>
                    <a:pt x="392" y="242"/>
                  </a:lnTo>
                  <a:lnTo>
                    <a:pt x="380" y="252"/>
                  </a:lnTo>
                  <a:lnTo>
                    <a:pt x="369" y="259"/>
                  </a:lnTo>
                  <a:lnTo>
                    <a:pt x="353" y="263"/>
                  </a:lnTo>
                  <a:lnTo>
                    <a:pt x="338" y="265"/>
                  </a:lnTo>
                  <a:lnTo>
                    <a:pt x="322" y="263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07" y="257"/>
                  </a:lnTo>
                  <a:lnTo>
                    <a:pt x="311" y="256"/>
                  </a:lnTo>
                  <a:lnTo>
                    <a:pt x="313" y="252"/>
                  </a:lnTo>
                  <a:lnTo>
                    <a:pt x="326" y="242"/>
                  </a:lnTo>
                  <a:lnTo>
                    <a:pt x="338" y="234"/>
                  </a:lnTo>
                  <a:lnTo>
                    <a:pt x="344" y="234"/>
                  </a:lnTo>
                  <a:lnTo>
                    <a:pt x="349" y="231"/>
                  </a:lnTo>
                  <a:lnTo>
                    <a:pt x="355" y="227"/>
                  </a:lnTo>
                  <a:lnTo>
                    <a:pt x="357" y="221"/>
                  </a:lnTo>
                  <a:lnTo>
                    <a:pt x="359" y="215"/>
                  </a:lnTo>
                  <a:lnTo>
                    <a:pt x="359" y="204"/>
                  </a:lnTo>
                  <a:lnTo>
                    <a:pt x="357" y="192"/>
                  </a:lnTo>
                  <a:lnTo>
                    <a:pt x="355" y="181"/>
                  </a:lnTo>
                  <a:lnTo>
                    <a:pt x="351" y="169"/>
                  </a:lnTo>
                  <a:lnTo>
                    <a:pt x="347" y="158"/>
                  </a:lnTo>
                  <a:lnTo>
                    <a:pt x="342" y="148"/>
                  </a:lnTo>
                  <a:lnTo>
                    <a:pt x="334" y="138"/>
                  </a:lnTo>
                  <a:lnTo>
                    <a:pt x="326" y="131"/>
                  </a:lnTo>
                  <a:lnTo>
                    <a:pt x="315" y="119"/>
                  </a:lnTo>
                  <a:lnTo>
                    <a:pt x="303" y="112"/>
                  </a:lnTo>
                  <a:lnTo>
                    <a:pt x="290" y="104"/>
                  </a:lnTo>
                  <a:lnTo>
                    <a:pt x="276" y="100"/>
                  </a:lnTo>
                  <a:lnTo>
                    <a:pt x="261" y="96"/>
                  </a:lnTo>
                  <a:lnTo>
                    <a:pt x="248" y="94"/>
                  </a:lnTo>
                  <a:lnTo>
                    <a:pt x="232" y="94"/>
                  </a:lnTo>
                  <a:lnTo>
                    <a:pt x="219" y="96"/>
                  </a:lnTo>
                  <a:lnTo>
                    <a:pt x="209" y="83"/>
                  </a:lnTo>
                  <a:lnTo>
                    <a:pt x="200" y="71"/>
                  </a:lnTo>
                  <a:lnTo>
                    <a:pt x="188" y="62"/>
                  </a:lnTo>
                  <a:lnTo>
                    <a:pt x="176" y="54"/>
                  </a:lnTo>
                  <a:lnTo>
                    <a:pt x="163" y="46"/>
                  </a:lnTo>
                  <a:lnTo>
                    <a:pt x="148" y="41"/>
                  </a:lnTo>
                  <a:lnTo>
                    <a:pt x="132" y="39"/>
                  </a:lnTo>
                  <a:lnTo>
                    <a:pt x="117" y="37"/>
                  </a:lnTo>
                  <a:lnTo>
                    <a:pt x="105" y="37"/>
                  </a:lnTo>
                  <a:lnTo>
                    <a:pt x="94" y="39"/>
                  </a:lnTo>
                  <a:lnTo>
                    <a:pt x="82" y="42"/>
                  </a:lnTo>
                  <a:lnTo>
                    <a:pt x="71" y="46"/>
                  </a:lnTo>
                  <a:lnTo>
                    <a:pt x="61" y="50"/>
                  </a:lnTo>
                  <a:lnTo>
                    <a:pt x="52" y="58"/>
                  </a:lnTo>
                  <a:lnTo>
                    <a:pt x="42" y="64"/>
                  </a:lnTo>
                  <a:lnTo>
                    <a:pt x="34" y="71"/>
                  </a:lnTo>
                  <a:lnTo>
                    <a:pt x="27" y="79"/>
                  </a:lnTo>
                  <a:lnTo>
                    <a:pt x="21" y="89"/>
                  </a:lnTo>
                  <a:lnTo>
                    <a:pt x="15" y="98"/>
                  </a:lnTo>
                  <a:lnTo>
                    <a:pt x="9" y="108"/>
                  </a:lnTo>
                  <a:lnTo>
                    <a:pt x="6" y="119"/>
                  </a:lnTo>
                  <a:lnTo>
                    <a:pt x="4" y="131"/>
                  </a:lnTo>
                  <a:lnTo>
                    <a:pt x="2" y="142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3" y="173"/>
                  </a:lnTo>
                  <a:lnTo>
                    <a:pt x="21" y="173"/>
                  </a:lnTo>
                  <a:lnTo>
                    <a:pt x="36" y="175"/>
                  </a:lnTo>
                  <a:lnTo>
                    <a:pt x="50" y="181"/>
                  </a:lnTo>
                  <a:lnTo>
                    <a:pt x="63" y="186"/>
                  </a:lnTo>
                  <a:lnTo>
                    <a:pt x="73" y="196"/>
                  </a:lnTo>
                  <a:lnTo>
                    <a:pt x="82" y="206"/>
                  </a:lnTo>
                  <a:lnTo>
                    <a:pt x="90" y="219"/>
                  </a:lnTo>
                  <a:lnTo>
                    <a:pt x="94" y="233"/>
                  </a:lnTo>
                  <a:lnTo>
                    <a:pt x="96" y="248"/>
                  </a:lnTo>
                  <a:lnTo>
                    <a:pt x="96" y="263"/>
                  </a:lnTo>
                  <a:lnTo>
                    <a:pt x="100" y="277"/>
                  </a:lnTo>
                  <a:lnTo>
                    <a:pt x="103" y="290"/>
                  </a:lnTo>
                  <a:lnTo>
                    <a:pt x="109" y="304"/>
                  </a:lnTo>
                  <a:lnTo>
                    <a:pt x="117" y="315"/>
                  </a:lnTo>
                  <a:lnTo>
                    <a:pt x="127" y="327"/>
                  </a:lnTo>
                  <a:lnTo>
                    <a:pt x="136" y="336"/>
                  </a:lnTo>
                  <a:lnTo>
                    <a:pt x="150" y="346"/>
                  </a:lnTo>
                  <a:lnTo>
                    <a:pt x="153" y="353"/>
                  </a:lnTo>
                  <a:lnTo>
                    <a:pt x="157" y="344"/>
                  </a:lnTo>
                  <a:lnTo>
                    <a:pt x="165" y="334"/>
                  </a:lnTo>
                  <a:lnTo>
                    <a:pt x="171" y="325"/>
                  </a:lnTo>
                  <a:lnTo>
                    <a:pt x="180" y="317"/>
                  </a:lnTo>
                  <a:lnTo>
                    <a:pt x="176" y="315"/>
                  </a:lnTo>
                  <a:lnTo>
                    <a:pt x="175" y="313"/>
                  </a:lnTo>
                  <a:lnTo>
                    <a:pt x="167" y="307"/>
                  </a:lnTo>
                  <a:lnTo>
                    <a:pt x="159" y="300"/>
                  </a:lnTo>
                  <a:lnTo>
                    <a:pt x="153" y="294"/>
                  </a:lnTo>
                  <a:lnTo>
                    <a:pt x="148" y="284"/>
                  </a:lnTo>
                  <a:lnTo>
                    <a:pt x="144" y="277"/>
                  </a:lnTo>
                  <a:lnTo>
                    <a:pt x="140" y="267"/>
                  </a:lnTo>
                  <a:lnTo>
                    <a:pt x="138" y="257"/>
                  </a:lnTo>
                  <a:lnTo>
                    <a:pt x="138" y="248"/>
                  </a:lnTo>
                  <a:lnTo>
                    <a:pt x="136" y="227"/>
                  </a:lnTo>
                  <a:lnTo>
                    <a:pt x="130" y="208"/>
                  </a:lnTo>
                  <a:lnTo>
                    <a:pt x="123" y="190"/>
                  </a:lnTo>
                  <a:lnTo>
                    <a:pt x="111" y="175"/>
                  </a:lnTo>
                  <a:lnTo>
                    <a:pt x="98" y="160"/>
                  </a:lnTo>
                  <a:lnTo>
                    <a:pt x="80" y="150"/>
                  </a:lnTo>
                  <a:lnTo>
                    <a:pt x="63" y="140"/>
                  </a:lnTo>
                  <a:lnTo>
                    <a:pt x="44" y="135"/>
                  </a:lnTo>
                  <a:lnTo>
                    <a:pt x="48" y="123"/>
                  </a:lnTo>
                  <a:lnTo>
                    <a:pt x="54" y="112"/>
                  </a:lnTo>
                  <a:lnTo>
                    <a:pt x="61" y="102"/>
                  </a:lnTo>
                  <a:lnTo>
                    <a:pt x="71" y="94"/>
                  </a:lnTo>
                  <a:lnTo>
                    <a:pt x="80" y="89"/>
                  </a:lnTo>
                  <a:lnTo>
                    <a:pt x="92" y="83"/>
                  </a:lnTo>
                  <a:lnTo>
                    <a:pt x="103" y="79"/>
                  </a:lnTo>
                  <a:lnTo>
                    <a:pt x="117" y="79"/>
                  </a:lnTo>
                  <a:lnTo>
                    <a:pt x="128" y="79"/>
                  </a:lnTo>
                  <a:lnTo>
                    <a:pt x="140" y="83"/>
                  </a:lnTo>
                  <a:lnTo>
                    <a:pt x="150" y="87"/>
                  </a:lnTo>
                  <a:lnTo>
                    <a:pt x="159" y="92"/>
                  </a:lnTo>
                  <a:lnTo>
                    <a:pt x="169" y="100"/>
                  </a:lnTo>
                  <a:lnTo>
                    <a:pt x="176" y="108"/>
                  </a:lnTo>
                  <a:lnTo>
                    <a:pt x="182" y="117"/>
                  </a:lnTo>
                  <a:lnTo>
                    <a:pt x="186" y="129"/>
                  </a:lnTo>
                  <a:lnTo>
                    <a:pt x="192" y="137"/>
                  </a:lnTo>
                  <a:lnTo>
                    <a:pt x="198" y="140"/>
                  </a:lnTo>
                  <a:lnTo>
                    <a:pt x="205" y="142"/>
                  </a:lnTo>
                  <a:lnTo>
                    <a:pt x="215" y="140"/>
                  </a:lnTo>
                  <a:lnTo>
                    <a:pt x="224" y="138"/>
                  </a:lnTo>
                  <a:lnTo>
                    <a:pt x="236" y="137"/>
                  </a:lnTo>
                  <a:lnTo>
                    <a:pt x="246" y="137"/>
                  </a:lnTo>
                  <a:lnTo>
                    <a:pt x="257" y="137"/>
                  </a:lnTo>
                  <a:lnTo>
                    <a:pt x="269" y="140"/>
                  </a:lnTo>
                  <a:lnTo>
                    <a:pt x="278" y="144"/>
                  </a:lnTo>
                  <a:lnTo>
                    <a:pt x="288" y="152"/>
                  </a:lnTo>
                  <a:lnTo>
                    <a:pt x="297" y="160"/>
                  </a:lnTo>
                  <a:lnTo>
                    <a:pt x="303" y="167"/>
                  </a:lnTo>
                  <a:lnTo>
                    <a:pt x="309" y="177"/>
                  </a:lnTo>
                  <a:lnTo>
                    <a:pt x="315" y="188"/>
                  </a:lnTo>
                  <a:lnTo>
                    <a:pt x="317" y="200"/>
                  </a:lnTo>
                  <a:lnTo>
                    <a:pt x="299" y="209"/>
                  </a:lnTo>
                  <a:lnTo>
                    <a:pt x="286" y="221"/>
                  </a:lnTo>
                  <a:lnTo>
                    <a:pt x="276" y="229"/>
                  </a:lnTo>
                  <a:lnTo>
                    <a:pt x="271" y="236"/>
                  </a:lnTo>
                  <a:lnTo>
                    <a:pt x="265" y="246"/>
                  </a:lnTo>
                  <a:lnTo>
                    <a:pt x="259" y="256"/>
                  </a:lnTo>
                  <a:lnTo>
                    <a:pt x="257" y="261"/>
                  </a:lnTo>
                  <a:lnTo>
                    <a:pt x="257" y="269"/>
                  </a:lnTo>
                  <a:lnTo>
                    <a:pt x="261" y="275"/>
                  </a:lnTo>
                  <a:lnTo>
                    <a:pt x="265" y="281"/>
                  </a:lnTo>
                  <a:lnTo>
                    <a:pt x="278" y="290"/>
                  </a:lnTo>
                  <a:lnTo>
                    <a:pt x="294" y="298"/>
                  </a:lnTo>
                  <a:lnTo>
                    <a:pt x="303" y="302"/>
                  </a:lnTo>
                  <a:lnTo>
                    <a:pt x="315" y="304"/>
                  </a:lnTo>
                  <a:lnTo>
                    <a:pt x="326" y="305"/>
                  </a:lnTo>
                  <a:lnTo>
                    <a:pt x="340" y="307"/>
                  </a:lnTo>
                  <a:lnTo>
                    <a:pt x="351" y="305"/>
                  </a:lnTo>
                  <a:lnTo>
                    <a:pt x="363" y="304"/>
                  </a:lnTo>
                  <a:lnTo>
                    <a:pt x="372" y="302"/>
                  </a:lnTo>
                  <a:lnTo>
                    <a:pt x="384" y="298"/>
                  </a:lnTo>
                  <a:lnTo>
                    <a:pt x="395" y="292"/>
                  </a:lnTo>
                  <a:lnTo>
                    <a:pt x="405" y="286"/>
                  </a:lnTo>
                  <a:lnTo>
                    <a:pt x="413" y="281"/>
                  </a:lnTo>
                  <a:lnTo>
                    <a:pt x="422" y="273"/>
                  </a:lnTo>
                  <a:lnTo>
                    <a:pt x="426" y="269"/>
                  </a:lnTo>
                  <a:lnTo>
                    <a:pt x="430" y="263"/>
                  </a:lnTo>
                  <a:lnTo>
                    <a:pt x="430" y="265"/>
                  </a:lnTo>
                  <a:lnTo>
                    <a:pt x="434" y="279"/>
                  </a:lnTo>
                  <a:lnTo>
                    <a:pt x="436" y="294"/>
                  </a:lnTo>
                  <a:lnTo>
                    <a:pt x="434" y="307"/>
                  </a:lnTo>
                  <a:lnTo>
                    <a:pt x="430" y="323"/>
                  </a:lnTo>
                  <a:lnTo>
                    <a:pt x="428" y="327"/>
                  </a:lnTo>
                  <a:lnTo>
                    <a:pt x="428" y="332"/>
                  </a:lnTo>
                  <a:lnTo>
                    <a:pt x="430" y="336"/>
                  </a:lnTo>
                  <a:lnTo>
                    <a:pt x="432" y="342"/>
                  </a:lnTo>
                  <a:lnTo>
                    <a:pt x="436" y="346"/>
                  </a:lnTo>
                  <a:lnTo>
                    <a:pt x="441" y="348"/>
                  </a:lnTo>
                  <a:lnTo>
                    <a:pt x="447" y="350"/>
                  </a:lnTo>
                  <a:lnTo>
                    <a:pt x="453" y="352"/>
                  </a:lnTo>
                  <a:lnTo>
                    <a:pt x="465" y="353"/>
                  </a:lnTo>
                  <a:lnTo>
                    <a:pt x="478" y="355"/>
                  </a:lnTo>
                  <a:lnTo>
                    <a:pt x="489" y="363"/>
                  </a:lnTo>
                  <a:lnTo>
                    <a:pt x="503" y="373"/>
                  </a:lnTo>
                  <a:lnTo>
                    <a:pt x="509" y="380"/>
                  </a:lnTo>
                  <a:lnTo>
                    <a:pt x="514" y="388"/>
                  </a:lnTo>
                  <a:lnTo>
                    <a:pt x="509" y="396"/>
                  </a:lnTo>
                  <a:lnTo>
                    <a:pt x="503" y="403"/>
                  </a:lnTo>
                  <a:lnTo>
                    <a:pt x="491" y="411"/>
                  </a:lnTo>
                  <a:lnTo>
                    <a:pt x="478" y="419"/>
                  </a:lnTo>
                  <a:lnTo>
                    <a:pt x="465" y="421"/>
                  </a:lnTo>
                  <a:lnTo>
                    <a:pt x="453" y="423"/>
                  </a:lnTo>
                  <a:lnTo>
                    <a:pt x="447" y="425"/>
                  </a:lnTo>
                  <a:lnTo>
                    <a:pt x="441" y="426"/>
                  </a:lnTo>
                  <a:lnTo>
                    <a:pt x="436" y="428"/>
                  </a:lnTo>
                  <a:lnTo>
                    <a:pt x="434" y="434"/>
                  </a:lnTo>
                  <a:lnTo>
                    <a:pt x="430" y="438"/>
                  </a:lnTo>
                  <a:lnTo>
                    <a:pt x="430" y="442"/>
                  </a:lnTo>
                  <a:lnTo>
                    <a:pt x="430" y="448"/>
                  </a:lnTo>
                  <a:lnTo>
                    <a:pt x="430" y="453"/>
                  </a:lnTo>
                  <a:lnTo>
                    <a:pt x="434" y="467"/>
                  </a:lnTo>
                  <a:lnTo>
                    <a:pt x="436" y="480"/>
                  </a:lnTo>
                  <a:lnTo>
                    <a:pt x="434" y="496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26" y="507"/>
                  </a:lnTo>
                  <a:lnTo>
                    <a:pt x="422" y="503"/>
                  </a:lnTo>
                  <a:lnTo>
                    <a:pt x="415" y="496"/>
                  </a:lnTo>
                  <a:lnTo>
                    <a:pt x="405" y="488"/>
                  </a:lnTo>
                  <a:lnTo>
                    <a:pt x="395" y="482"/>
                  </a:lnTo>
                  <a:lnTo>
                    <a:pt x="384" y="476"/>
                  </a:lnTo>
                  <a:lnTo>
                    <a:pt x="374" y="473"/>
                  </a:lnTo>
                  <a:lnTo>
                    <a:pt x="363" y="471"/>
                  </a:lnTo>
                  <a:lnTo>
                    <a:pt x="351" y="469"/>
                  </a:lnTo>
                  <a:lnTo>
                    <a:pt x="340" y="469"/>
                  </a:lnTo>
                  <a:lnTo>
                    <a:pt x="328" y="469"/>
                  </a:lnTo>
                  <a:lnTo>
                    <a:pt x="317" y="471"/>
                  </a:lnTo>
                  <a:lnTo>
                    <a:pt x="305" y="473"/>
                  </a:lnTo>
                  <a:lnTo>
                    <a:pt x="294" y="478"/>
                  </a:lnTo>
                  <a:lnTo>
                    <a:pt x="278" y="486"/>
                  </a:lnTo>
                  <a:lnTo>
                    <a:pt x="265" y="496"/>
                  </a:lnTo>
                  <a:lnTo>
                    <a:pt x="263" y="498"/>
                  </a:lnTo>
                  <a:lnTo>
                    <a:pt x="261" y="499"/>
                  </a:lnTo>
                  <a:lnTo>
                    <a:pt x="261" y="494"/>
                  </a:lnTo>
                  <a:lnTo>
                    <a:pt x="261" y="488"/>
                  </a:lnTo>
                  <a:lnTo>
                    <a:pt x="261" y="484"/>
                  </a:lnTo>
                  <a:lnTo>
                    <a:pt x="261" y="480"/>
                  </a:lnTo>
                  <a:lnTo>
                    <a:pt x="251" y="482"/>
                  </a:lnTo>
                  <a:lnTo>
                    <a:pt x="242" y="484"/>
                  </a:lnTo>
                  <a:lnTo>
                    <a:pt x="228" y="482"/>
                  </a:lnTo>
                  <a:lnTo>
                    <a:pt x="217" y="478"/>
                  </a:lnTo>
                  <a:lnTo>
                    <a:pt x="221" y="488"/>
                  </a:lnTo>
                  <a:lnTo>
                    <a:pt x="219" y="507"/>
                  </a:lnTo>
                  <a:lnTo>
                    <a:pt x="219" y="526"/>
                  </a:lnTo>
                  <a:lnTo>
                    <a:pt x="221" y="546"/>
                  </a:lnTo>
                  <a:lnTo>
                    <a:pt x="224" y="565"/>
                  </a:lnTo>
                  <a:lnTo>
                    <a:pt x="228" y="584"/>
                  </a:lnTo>
                  <a:lnTo>
                    <a:pt x="234" y="603"/>
                  </a:lnTo>
                  <a:lnTo>
                    <a:pt x="242" y="620"/>
                  </a:lnTo>
                  <a:lnTo>
                    <a:pt x="249" y="638"/>
                  </a:lnTo>
                  <a:lnTo>
                    <a:pt x="242" y="647"/>
                  </a:lnTo>
                  <a:lnTo>
                    <a:pt x="236" y="659"/>
                  </a:lnTo>
                  <a:lnTo>
                    <a:pt x="232" y="670"/>
                  </a:lnTo>
                  <a:lnTo>
                    <a:pt x="230" y="682"/>
                  </a:lnTo>
                  <a:lnTo>
                    <a:pt x="230" y="693"/>
                  </a:lnTo>
                  <a:lnTo>
                    <a:pt x="234" y="701"/>
                  </a:lnTo>
                  <a:lnTo>
                    <a:pt x="238" y="711"/>
                  </a:lnTo>
                  <a:lnTo>
                    <a:pt x="242" y="718"/>
                  </a:lnTo>
                  <a:lnTo>
                    <a:pt x="236" y="726"/>
                  </a:lnTo>
                  <a:lnTo>
                    <a:pt x="228" y="736"/>
                  </a:lnTo>
                  <a:lnTo>
                    <a:pt x="223" y="745"/>
                  </a:lnTo>
                  <a:lnTo>
                    <a:pt x="219" y="755"/>
                  </a:lnTo>
                  <a:lnTo>
                    <a:pt x="215" y="764"/>
                  </a:lnTo>
                  <a:lnTo>
                    <a:pt x="211" y="776"/>
                  </a:lnTo>
                  <a:lnTo>
                    <a:pt x="209" y="787"/>
                  </a:lnTo>
                  <a:lnTo>
                    <a:pt x="209" y="799"/>
                  </a:lnTo>
                  <a:lnTo>
                    <a:pt x="209" y="809"/>
                  </a:lnTo>
                  <a:lnTo>
                    <a:pt x="211" y="820"/>
                  </a:lnTo>
                  <a:lnTo>
                    <a:pt x="215" y="832"/>
                  </a:lnTo>
                  <a:lnTo>
                    <a:pt x="219" y="841"/>
                  </a:lnTo>
                  <a:lnTo>
                    <a:pt x="223" y="851"/>
                  </a:lnTo>
                  <a:lnTo>
                    <a:pt x="228" y="860"/>
                  </a:lnTo>
                  <a:lnTo>
                    <a:pt x="236" y="870"/>
                  </a:lnTo>
                  <a:lnTo>
                    <a:pt x="242" y="878"/>
                  </a:lnTo>
                  <a:lnTo>
                    <a:pt x="238" y="885"/>
                  </a:lnTo>
                  <a:lnTo>
                    <a:pt x="234" y="895"/>
                  </a:lnTo>
                  <a:lnTo>
                    <a:pt x="230" y="905"/>
                  </a:lnTo>
                  <a:lnTo>
                    <a:pt x="230" y="914"/>
                  </a:lnTo>
                  <a:lnTo>
                    <a:pt x="230" y="924"/>
                  </a:lnTo>
                  <a:lnTo>
                    <a:pt x="234" y="933"/>
                  </a:lnTo>
                  <a:lnTo>
                    <a:pt x="236" y="941"/>
                  </a:lnTo>
                  <a:lnTo>
                    <a:pt x="242" y="949"/>
                  </a:lnTo>
                  <a:lnTo>
                    <a:pt x="248" y="956"/>
                  </a:lnTo>
                  <a:lnTo>
                    <a:pt x="253" y="962"/>
                  </a:lnTo>
                  <a:lnTo>
                    <a:pt x="261" y="968"/>
                  </a:lnTo>
                  <a:lnTo>
                    <a:pt x="271" y="972"/>
                  </a:lnTo>
                  <a:lnTo>
                    <a:pt x="272" y="972"/>
                  </a:lnTo>
                  <a:lnTo>
                    <a:pt x="276" y="972"/>
                  </a:lnTo>
                  <a:lnTo>
                    <a:pt x="1991" y="972"/>
                  </a:lnTo>
                  <a:lnTo>
                    <a:pt x="1995" y="972"/>
                  </a:lnTo>
                  <a:lnTo>
                    <a:pt x="1999" y="972"/>
                  </a:lnTo>
                  <a:lnTo>
                    <a:pt x="2007" y="968"/>
                  </a:lnTo>
                  <a:lnTo>
                    <a:pt x="2014" y="962"/>
                  </a:lnTo>
                  <a:lnTo>
                    <a:pt x="2022" y="956"/>
                  </a:lnTo>
                  <a:lnTo>
                    <a:pt x="2028" y="949"/>
                  </a:lnTo>
                  <a:lnTo>
                    <a:pt x="2032" y="941"/>
                  </a:lnTo>
                  <a:lnTo>
                    <a:pt x="2035" y="933"/>
                  </a:lnTo>
                  <a:lnTo>
                    <a:pt x="2037" y="924"/>
                  </a:lnTo>
                  <a:lnTo>
                    <a:pt x="2037" y="914"/>
                  </a:lnTo>
                  <a:lnTo>
                    <a:pt x="2037" y="905"/>
                  </a:lnTo>
                  <a:lnTo>
                    <a:pt x="2035" y="895"/>
                  </a:lnTo>
                  <a:lnTo>
                    <a:pt x="2032" y="887"/>
                  </a:lnTo>
                  <a:lnTo>
                    <a:pt x="2026" y="878"/>
                  </a:lnTo>
                  <a:lnTo>
                    <a:pt x="2034" y="870"/>
                  </a:lnTo>
                  <a:lnTo>
                    <a:pt x="2039" y="862"/>
                  </a:lnTo>
                  <a:lnTo>
                    <a:pt x="2045" y="853"/>
                  </a:lnTo>
                  <a:lnTo>
                    <a:pt x="2051" y="841"/>
                  </a:lnTo>
                  <a:lnTo>
                    <a:pt x="2055" y="832"/>
                  </a:lnTo>
                  <a:lnTo>
                    <a:pt x="2057" y="820"/>
                  </a:lnTo>
                  <a:lnTo>
                    <a:pt x="2058" y="810"/>
                  </a:lnTo>
                  <a:lnTo>
                    <a:pt x="2058" y="799"/>
                  </a:lnTo>
                  <a:lnTo>
                    <a:pt x="2058" y="787"/>
                  </a:lnTo>
                  <a:lnTo>
                    <a:pt x="2057" y="776"/>
                  </a:lnTo>
                  <a:lnTo>
                    <a:pt x="2055" y="766"/>
                  </a:lnTo>
                  <a:lnTo>
                    <a:pt x="2051" y="755"/>
                  </a:lnTo>
                  <a:lnTo>
                    <a:pt x="2045" y="745"/>
                  </a:lnTo>
                  <a:lnTo>
                    <a:pt x="2039" y="736"/>
                  </a:lnTo>
                  <a:lnTo>
                    <a:pt x="2034" y="728"/>
                  </a:lnTo>
                  <a:lnTo>
                    <a:pt x="2026" y="718"/>
                  </a:lnTo>
                  <a:lnTo>
                    <a:pt x="2032" y="711"/>
                  </a:lnTo>
                  <a:lnTo>
                    <a:pt x="2035" y="703"/>
                  </a:lnTo>
                  <a:lnTo>
                    <a:pt x="2037" y="693"/>
                  </a:lnTo>
                  <a:lnTo>
                    <a:pt x="2037" y="684"/>
                  </a:lnTo>
                  <a:lnTo>
                    <a:pt x="2037" y="670"/>
                  </a:lnTo>
                  <a:lnTo>
                    <a:pt x="2034" y="659"/>
                  </a:lnTo>
                  <a:lnTo>
                    <a:pt x="2026" y="649"/>
                  </a:lnTo>
                  <a:lnTo>
                    <a:pt x="2018" y="640"/>
                  </a:lnTo>
                  <a:lnTo>
                    <a:pt x="2028" y="620"/>
                  </a:lnTo>
                  <a:lnTo>
                    <a:pt x="2034" y="603"/>
                  </a:lnTo>
                  <a:lnTo>
                    <a:pt x="2039" y="584"/>
                  </a:lnTo>
                  <a:lnTo>
                    <a:pt x="2043" y="565"/>
                  </a:lnTo>
                  <a:lnTo>
                    <a:pt x="2047" y="546"/>
                  </a:lnTo>
                  <a:lnTo>
                    <a:pt x="2049" y="526"/>
                  </a:lnTo>
                  <a:lnTo>
                    <a:pt x="2049" y="507"/>
                  </a:lnTo>
                  <a:lnTo>
                    <a:pt x="2049" y="488"/>
                  </a:lnTo>
                  <a:lnTo>
                    <a:pt x="2053" y="478"/>
                  </a:lnTo>
                  <a:lnTo>
                    <a:pt x="2039" y="482"/>
                  </a:lnTo>
                  <a:lnTo>
                    <a:pt x="2026" y="484"/>
                  </a:lnTo>
                  <a:lnTo>
                    <a:pt x="2016" y="482"/>
                  </a:lnTo>
                  <a:lnTo>
                    <a:pt x="2007" y="480"/>
                  </a:lnTo>
                  <a:lnTo>
                    <a:pt x="2007" y="484"/>
                  </a:lnTo>
                  <a:lnTo>
                    <a:pt x="2007" y="486"/>
                  </a:lnTo>
                  <a:lnTo>
                    <a:pt x="2007" y="494"/>
                  </a:lnTo>
                  <a:lnTo>
                    <a:pt x="2007" y="499"/>
                  </a:lnTo>
                  <a:lnTo>
                    <a:pt x="2005" y="498"/>
                  </a:lnTo>
                  <a:lnTo>
                    <a:pt x="2003" y="496"/>
                  </a:lnTo>
                  <a:lnTo>
                    <a:pt x="1989" y="486"/>
                  </a:lnTo>
                  <a:lnTo>
                    <a:pt x="1974" y="478"/>
                  </a:lnTo>
                  <a:lnTo>
                    <a:pt x="1962" y="473"/>
                  </a:lnTo>
                  <a:lnTo>
                    <a:pt x="1953" y="471"/>
                  </a:lnTo>
                  <a:lnTo>
                    <a:pt x="1941" y="469"/>
                  </a:lnTo>
                  <a:lnTo>
                    <a:pt x="1928" y="469"/>
                  </a:lnTo>
                  <a:lnTo>
                    <a:pt x="1916" y="469"/>
                  </a:lnTo>
                  <a:lnTo>
                    <a:pt x="1905" y="471"/>
                  </a:lnTo>
                  <a:lnTo>
                    <a:pt x="1895" y="473"/>
                  </a:lnTo>
                  <a:lnTo>
                    <a:pt x="1884" y="476"/>
                  </a:lnTo>
                  <a:lnTo>
                    <a:pt x="1872" y="482"/>
                  </a:lnTo>
                  <a:lnTo>
                    <a:pt x="1863" y="488"/>
                  </a:lnTo>
                  <a:lnTo>
                    <a:pt x="1855" y="496"/>
                  </a:lnTo>
                  <a:lnTo>
                    <a:pt x="1845" y="503"/>
                  </a:lnTo>
                  <a:lnTo>
                    <a:pt x="1841" y="507"/>
                  </a:lnTo>
                  <a:lnTo>
                    <a:pt x="1838" y="511"/>
                  </a:lnTo>
                  <a:lnTo>
                    <a:pt x="1838" y="511"/>
                  </a:lnTo>
                  <a:lnTo>
                    <a:pt x="1834" y="496"/>
                  </a:lnTo>
                  <a:lnTo>
                    <a:pt x="1832" y="480"/>
                  </a:lnTo>
                  <a:lnTo>
                    <a:pt x="1834" y="467"/>
                  </a:lnTo>
                  <a:lnTo>
                    <a:pt x="1838" y="453"/>
                  </a:lnTo>
                  <a:lnTo>
                    <a:pt x="1840" y="448"/>
                  </a:lnTo>
                  <a:lnTo>
                    <a:pt x="1840" y="442"/>
                  </a:lnTo>
                  <a:lnTo>
                    <a:pt x="1838" y="438"/>
                  </a:lnTo>
                  <a:lnTo>
                    <a:pt x="1836" y="434"/>
                  </a:lnTo>
                  <a:lnTo>
                    <a:pt x="1832" y="428"/>
                  </a:lnTo>
                  <a:lnTo>
                    <a:pt x="1826" y="426"/>
                  </a:lnTo>
                  <a:lnTo>
                    <a:pt x="1820" y="425"/>
                  </a:lnTo>
                  <a:lnTo>
                    <a:pt x="1815" y="423"/>
                  </a:lnTo>
                  <a:lnTo>
                    <a:pt x="1803" y="421"/>
                  </a:lnTo>
                  <a:lnTo>
                    <a:pt x="1790" y="419"/>
                  </a:lnTo>
                  <a:lnTo>
                    <a:pt x="1778" y="411"/>
                  </a:lnTo>
                  <a:lnTo>
                    <a:pt x="1767" y="403"/>
                  </a:lnTo>
                  <a:lnTo>
                    <a:pt x="1759" y="396"/>
                  </a:lnTo>
                  <a:lnTo>
                    <a:pt x="1753" y="388"/>
                  </a:lnTo>
                  <a:lnTo>
                    <a:pt x="1759" y="380"/>
                  </a:lnTo>
                  <a:lnTo>
                    <a:pt x="1767" y="373"/>
                  </a:lnTo>
                  <a:lnTo>
                    <a:pt x="1778" y="363"/>
                  </a:lnTo>
                  <a:lnTo>
                    <a:pt x="1790" y="355"/>
                  </a:lnTo>
                  <a:lnTo>
                    <a:pt x="1803" y="353"/>
                  </a:lnTo>
                  <a:lnTo>
                    <a:pt x="1817" y="352"/>
                  </a:lnTo>
                  <a:lnTo>
                    <a:pt x="1822" y="350"/>
                  </a:lnTo>
                  <a:lnTo>
                    <a:pt x="1828" y="348"/>
                  </a:lnTo>
                  <a:lnTo>
                    <a:pt x="1832" y="346"/>
                  </a:lnTo>
                  <a:lnTo>
                    <a:pt x="1836" y="342"/>
                  </a:lnTo>
                  <a:lnTo>
                    <a:pt x="1838" y="336"/>
                  </a:lnTo>
                  <a:lnTo>
                    <a:pt x="1840" y="332"/>
                  </a:lnTo>
                  <a:lnTo>
                    <a:pt x="1840" y="327"/>
                  </a:lnTo>
                  <a:lnTo>
                    <a:pt x="1838" y="321"/>
                  </a:lnTo>
                  <a:lnTo>
                    <a:pt x="1834" y="307"/>
                  </a:lnTo>
                  <a:lnTo>
                    <a:pt x="1832" y="294"/>
                  </a:lnTo>
                  <a:lnTo>
                    <a:pt x="1834" y="279"/>
                  </a:lnTo>
                  <a:lnTo>
                    <a:pt x="1840" y="265"/>
                  </a:lnTo>
                  <a:lnTo>
                    <a:pt x="1843" y="269"/>
                  </a:lnTo>
                  <a:lnTo>
                    <a:pt x="1845" y="273"/>
                  </a:lnTo>
                  <a:lnTo>
                    <a:pt x="1855" y="281"/>
                  </a:lnTo>
                  <a:lnTo>
                    <a:pt x="1865" y="286"/>
                  </a:lnTo>
                  <a:lnTo>
                    <a:pt x="1874" y="292"/>
                  </a:lnTo>
                  <a:lnTo>
                    <a:pt x="1884" y="298"/>
                  </a:lnTo>
                  <a:lnTo>
                    <a:pt x="1895" y="302"/>
                  </a:lnTo>
                  <a:lnTo>
                    <a:pt x="1907" y="304"/>
                  </a:lnTo>
                  <a:lnTo>
                    <a:pt x="1918" y="305"/>
                  </a:lnTo>
                  <a:lnTo>
                    <a:pt x="1930" y="305"/>
                  </a:lnTo>
                  <a:lnTo>
                    <a:pt x="1941" y="305"/>
                  </a:lnTo>
                  <a:lnTo>
                    <a:pt x="1953" y="304"/>
                  </a:lnTo>
                  <a:lnTo>
                    <a:pt x="1964" y="302"/>
                  </a:lnTo>
                  <a:lnTo>
                    <a:pt x="1976" y="298"/>
                  </a:lnTo>
                  <a:lnTo>
                    <a:pt x="1989" y="290"/>
                  </a:lnTo>
                  <a:lnTo>
                    <a:pt x="2003" y="281"/>
                  </a:lnTo>
                  <a:lnTo>
                    <a:pt x="2009" y="275"/>
                  </a:lnTo>
                  <a:lnTo>
                    <a:pt x="2010" y="269"/>
                  </a:lnTo>
                  <a:lnTo>
                    <a:pt x="2010" y="263"/>
                  </a:lnTo>
                  <a:lnTo>
                    <a:pt x="2009" y="256"/>
                  </a:lnTo>
                  <a:lnTo>
                    <a:pt x="2003" y="246"/>
                  </a:lnTo>
                  <a:lnTo>
                    <a:pt x="1997" y="236"/>
                  </a:lnTo>
                  <a:lnTo>
                    <a:pt x="1991" y="229"/>
                  </a:lnTo>
                  <a:lnTo>
                    <a:pt x="1982" y="221"/>
                  </a:lnTo>
                  <a:lnTo>
                    <a:pt x="1968" y="209"/>
                  </a:lnTo>
                  <a:lnTo>
                    <a:pt x="1951" y="200"/>
                  </a:lnTo>
                  <a:lnTo>
                    <a:pt x="1953" y="188"/>
                  </a:lnTo>
                  <a:lnTo>
                    <a:pt x="1959" y="179"/>
                  </a:lnTo>
                  <a:lnTo>
                    <a:pt x="1964" y="167"/>
                  </a:lnTo>
                  <a:lnTo>
                    <a:pt x="1972" y="160"/>
                  </a:lnTo>
                  <a:lnTo>
                    <a:pt x="1980" y="152"/>
                  </a:lnTo>
                  <a:lnTo>
                    <a:pt x="1989" y="144"/>
                  </a:lnTo>
                  <a:lnTo>
                    <a:pt x="1999" y="140"/>
                  </a:lnTo>
                  <a:lnTo>
                    <a:pt x="2010" y="137"/>
                  </a:lnTo>
                  <a:lnTo>
                    <a:pt x="2022" y="137"/>
                  </a:lnTo>
                  <a:lnTo>
                    <a:pt x="2032" y="137"/>
                  </a:lnTo>
                  <a:lnTo>
                    <a:pt x="2043" y="138"/>
                  </a:lnTo>
                  <a:lnTo>
                    <a:pt x="2053" y="140"/>
                  </a:lnTo>
                  <a:lnTo>
                    <a:pt x="2062" y="142"/>
                  </a:lnTo>
                  <a:lnTo>
                    <a:pt x="2070" y="140"/>
                  </a:lnTo>
                  <a:lnTo>
                    <a:pt x="2078" y="137"/>
                  </a:lnTo>
                  <a:lnTo>
                    <a:pt x="2082" y="129"/>
                  </a:lnTo>
                  <a:lnTo>
                    <a:pt x="2085" y="117"/>
                  </a:lnTo>
                  <a:lnTo>
                    <a:pt x="2093" y="108"/>
                  </a:lnTo>
                  <a:lnTo>
                    <a:pt x="2099" y="100"/>
                  </a:lnTo>
                  <a:lnTo>
                    <a:pt x="2108" y="92"/>
                  </a:lnTo>
                  <a:lnTo>
                    <a:pt x="2118" y="87"/>
                  </a:lnTo>
                  <a:lnTo>
                    <a:pt x="2128" y="83"/>
                  </a:lnTo>
                  <a:lnTo>
                    <a:pt x="2139" y="79"/>
                  </a:lnTo>
                  <a:lnTo>
                    <a:pt x="2151" y="79"/>
                  </a:lnTo>
                  <a:lnTo>
                    <a:pt x="2164" y="79"/>
                  </a:lnTo>
                  <a:lnTo>
                    <a:pt x="2176" y="83"/>
                  </a:lnTo>
                  <a:lnTo>
                    <a:pt x="2187" y="89"/>
                  </a:lnTo>
                  <a:lnTo>
                    <a:pt x="2197" y="94"/>
                  </a:lnTo>
                  <a:lnTo>
                    <a:pt x="2206" y="102"/>
                  </a:lnTo>
                  <a:lnTo>
                    <a:pt x="2214" y="112"/>
                  </a:lnTo>
                  <a:lnTo>
                    <a:pt x="2220" y="123"/>
                  </a:lnTo>
                  <a:lnTo>
                    <a:pt x="2224" y="135"/>
                  </a:lnTo>
                  <a:lnTo>
                    <a:pt x="2204" y="140"/>
                  </a:lnTo>
                  <a:lnTo>
                    <a:pt x="2187" y="150"/>
                  </a:lnTo>
                  <a:lnTo>
                    <a:pt x="2172" y="160"/>
                  </a:lnTo>
                  <a:lnTo>
                    <a:pt x="2156" y="175"/>
                  </a:lnTo>
                  <a:lnTo>
                    <a:pt x="2147" y="190"/>
                  </a:lnTo>
                  <a:lnTo>
                    <a:pt x="2137" y="208"/>
                  </a:lnTo>
                  <a:lnTo>
                    <a:pt x="2131" y="227"/>
                  </a:lnTo>
                  <a:lnTo>
                    <a:pt x="2131" y="248"/>
                  </a:lnTo>
                  <a:lnTo>
                    <a:pt x="2130" y="257"/>
                  </a:lnTo>
                  <a:lnTo>
                    <a:pt x="2128" y="267"/>
                  </a:lnTo>
                  <a:lnTo>
                    <a:pt x="2126" y="277"/>
                  </a:lnTo>
                  <a:lnTo>
                    <a:pt x="2120" y="284"/>
                  </a:lnTo>
                  <a:lnTo>
                    <a:pt x="2114" y="294"/>
                  </a:lnTo>
                  <a:lnTo>
                    <a:pt x="2108" y="300"/>
                  </a:lnTo>
                  <a:lnTo>
                    <a:pt x="2101" y="307"/>
                  </a:lnTo>
                  <a:lnTo>
                    <a:pt x="2093" y="313"/>
                  </a:lnTo>
                  <a:lnTo>
                    <a:pt x="2091" y="315"/>
                  </a:lnTo>
                  <a:lnTo>
                    <a:pt x="2089" y="317"/>
                  </a:lnTo>
                  <a:lnTo>
                    <a:pt x="2097" y="325"/>
                  </a:lnTo>
                  <a:lnTo>
                    <a:pt x="2105" y="334"/>
                  </a:lnTo>
                  <a:lnTo>
                    <a:pt x="2110" y="344"/>
                  </a:lnTo>
                  <a:lnTo>
                    <a:pt x="2116" y="353"/>
                  </a:lnTo>
                  <a:lnTo>
                    <a:pt x="2120" y="346"/>
                  </a:lnTo>
                  <a:lnTo>
                    <a:pt x="2131" y="336"/>
                  </a:lnTo>
                  <a:lnTo>
                    <a:pt x="2141" y="327"/>
                  </a:lnTo>
                  <a:lnTo>
                    <a:pt x="2151" y="315"/>
                  </a:lnTo>
                  <a:lnTo>
                    <a:pt x="2158" y="304"/>
                  </a:lnTo>
                  <a:lnTo>
                    <a:pt x="2164" y="290"/>
                  </a:lnTo>
                  <a:lnTo>
                    <a:pt x="2168" y="277"/>
                  </a:lnTo>
                  <a:lnTo>
                    <a:pt x="2172" y="263"/>
                  </a:lnTo>
                  <a:lnTo>
                    <a:pt x="2172" y="248"/>
                  </a:lnTo>
                  <a:lnTo>
                    <a:pt x="2174" y="233"/>
                  </a:lnTo>
                  <a:lnTo>
                    <a:pt x="2178" y="219"/>
                  </a:lnTo>
                  <a:lnTo>
                    <a:pt x="2185" y="206"/>
                  </a:lnTo>
                  <a:lnTo>
                    <a:pt x="2195" y="196"/>
                  </a:lnTo>
                  <a:lnTo>
                    <a:pt x="2204" y="186"/>
                  </a:lnTo>
                  <a:lnTo>
                    <a:pt x="2218" y="181"/>
                  </a:lnTo>
                  <a:lnTo>
                    <a:pt x="2231" y="175"/>
                  </a:lnTo>
                  <a:lnTo>
                    <a:pt x="2247" y="173"/>
                  </a:lnTo>
                  <a:lnTo>
                    <a:pt x="2254" y="173"/>
                  </a:lnTo>
                  <a:lnTo>
                    <a:pt x="2262" y="167"/>
                  </a:lnTo>
                  <a:lnTo>
                    <a:pt x="2266" y="161"/>
                  </a:lnTo>
                  <a:lnTo>
                    <a:pt x="2268" y="154"/>
                  </a:lnTo>
                  <a:lnTo>
                    <a:pt x="2268" y="142"/>
                  </a:lnTo>
                  <a:lnTo>
                    <a:pt x="2266" y="131"/>
                  </a:lnTo>
                  <a:lnTo>
                    <a:pt x="2262" y="119"/>
                  </a:lnTo>
                  <a:lnTo>
                    <a:pt x="2258" y="108"/>
                  </a:lnTo>
                  <a:lnTo>
                    <a:pt x="2254" y="98"/>
                  </a:lnTo>
                  <a:lnTo>
                    <a:pt x="2249" y="89"/>
                  </a:lnTo>
                  <a:lnTo>
                    <a:pt x="2241" y="79"/>
                  </a:lnTo>
                  <a:lnTo>
                    <a:pt x="2233" y="71"/>
                  </a:lnTo>
                  <a:lnTo>
                    <a:pt x="2226" y="64"/>
                  </a:lnTo>
                  <a:lnTo>
                    <a:pt x="2216" y="58"/>
                  </a:lnTo>
                  <a:lnTo>
                    <a:pt x="2206" y="50"/>
                  </a:lnTo>
                  <a:lnTo>
                    <a:pt x="2197" y="46"/>
                  </a:lnTo>
                  <a:lnTo>
                    <a:pt x="2185" y="42"/>
                  </a:lnTo>
                  <a:lnTo>
                    <a:pt x="2176" y="39"/>
                  </a:lnTo>
                  <a:lnTo>
                    <a:pt x="2164" y="37"/>
                  </a:lnTo>
                  <a:lnTo>
                    <a:pt x="2151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18"/>
            <p:cNvSpPr>
              <a:spLocks noEditPoints="1"/>
            </p:cNvSpPr>
            <p:nvPr userDrawn="1"/>
          </p:nvSpPr>
          <p:spPr bwMode="black">
            <a:xfrm>
              <a:off x="8190958" y="4723116"/>
              <a:ext cx="117106" cy="118116"/>
            </a:xfrm>
            <a:custGeom>
              <a:avLst/>
              <a:gdLst>
                <a:gd name="T0" fmla="*/ 103 w 232"/>
                <a:gd name="T1" fmla="*/ 232 h 234"/>
                <a:gd name="T2" fmla="*/ 80 w 232"/>
                <a:gd name="T3" fmla="*/ 228 h 234"/>
                <a:gd name="T4" fmla="*/ 59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3 w 232"/>
                <a:gd name="T11" fmla="*/ 173 h 234"/>
                <a:gd name="T12" fmla="*/ 5 w 232"/>
                <a:gd name="T13" fmla="*/ 152 h 234"/>
                <a:gd name="T14" fmla="*/ 0 w 232"/>
                <a:gd name="T15" fmla="*/ 129 h 234"/>
                <a:gd name="T16" fmla="*/ 0 w 232"/>
                <a:gd name="T17" fmla="*/ 106 h 234"/>
                <a:gd name="T18" fmla="*/ 5 w 232"/>
                <a:gd name="T19" fmla="*/ 82 h 234"/>
                <a:gd name="T20" fmla="*/ 13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59 w 232"/>
                <a:gd name="T27" fmla="*/ 15 h 234"/>
                <a:gd name="T28" fmla="*/ 80 w 232"/>
                <a:gd name="T29" fmla="*/ 6 h 234"/>
                <a:gd name="T30" fmla="*/ 103 w 232"/>
                <a:gd name="T31" fmla="*/ 2 h 234"/>
                <a:gd name="T32" fmla="*/ 128 w 232"/>
                <a:gd name="T33" fmla="*/ 2 h 234"/>
                <a:gd name="T34" fmla="*/ 149 w 232"/>
                <a:gd name="T35" fmla="*/ 6 h 234"/>
                <a:gd name="T36" fmla="*/ 171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6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6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1 w 232"/>
                <a:gd name="T59" fmla="*/ 219 h 234"/>
                <a:gd name="T60" fmla="*/ 149 w 232"/>
                <a:gd name="T61" fmla="*/ 228 h 234"/>
                <a:gd name="T62" fmla="*/ 128 w 232"/>
                <a:gd name="T63" fmla="*/ 232 h 234"/>
                <a:gd name="T64" fmla="*/ 115 w 232"/>
                <a:gd name="T65" fmla="*/ 42 h 234"/>
                <a:gd name="T66" fmla="*/ 86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6 w 232"/>
                <a:gd name="T79" fmla="*/ 186 h 234"/>
                <a:gd name="T80" fmla="*/ 115 w 232"/>
                <a:gd name="T81" fmla="*/ 192 h 234"/>
                <a:gd name="T82" fmla="*/ 144 w 232"/>
                <a:gd name="T83" fmla="*/ 186 h 234"/>
                <a:gd name="T84" fmla="*/ 169 w 232"/>
                <a:gd name="T85" fmla="*/ 171 h 234"/>
                <a:gd name="T86" fmla="*/ 184 w 232"/>
                <a:gd name="T87" fmla="*/ 146 h 234"/>
                <a:gd name="T88" fmla="*/ 190 w 232"/>
                <a:gd name="T89" fmla="*/ 117 h 234"/>
                <a:gd name="T90" fmla="*/ 184 w 232"/>
                <a:gd name="T91" fmla="*/ 88 h 234"/>
                <a:gd name="T92" fmla="*/ 169 w 232"/>
                <a:gd name="T93" fmla="*/ 65 h 234"/>
                <a:gd name="T94" fmla="*/ 144 w 232"/>
                <a:gd name="T95" fmla="*/ 48 h 234"/>
                <a:gd name="T96" fmla="*/ 115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5" y="234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5"/>
                  </a:lnTo>
                  <a:lnTo>
                    <a:pt x="59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59" y="15"/>
                  </a:lnTo>
                  <a:lnTo>
                    <a:pt x="71" y="10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4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4" y="186"/>
                  </a:lnTo>
                  <a:lnTo>
                    <a:pt x="157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7" y="56"/>
                  </a:lnTo>
                  <a:lnTo>
                    <a:pt x="144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9"/>
            <p:cNvSpPr>
              <a:spLocks noEditPoints="1"/>
            </p:cNvSpPr>
            <p:nvPr userDrawn="1"/>
          </p:nvSpPr>
          <p:spPr bwMode="black">
            <a:xfrm>
              <a:off x="6981030" y="5107749"/>
              <a:ext cx="1630399" cy="726865"/>
            </a:xfrm>
            <a:custGeom>
              <a:avLst/>
              <a:gdLst>
                <a:gd name="T0" fmla="*/ 962 w 3230"/>
                <a:gd name="T1" fmla="*/ 1375 h 1440"/>
                <a:gd name="T2" fmla="*/ 739 w 3230"/>
                <a:gd name="T3" fmla="*/ 1317 h 1440"/>
                <a:gd name="T4" fmla="*/ 576 w 3230"/>
                <a:gd name="T5" fmla="*/ 1364 h 1440"/>
                <a:gd name="T6" fmla="*/ 405 w 3230"/>
                <a:gd name="T7" fmla="*/ 1202 h 1440"/>
                <a:gd name="T8" fmla="*/ 227 w 3230"/>
                <a:gd name="T9" fmla="*/ 958 h 1440"/>
                <a:gd name="T10" fmla="*/ 98 w 3230"/>
                <a:gd name="T11" fmla="*/ 686 h 1440"/>
                <a:gd name="T12" fmla="*/ 21 w 3230"/>
                <a:gd name="T13" fmla="*/ 394 h 1440"/>
                <a:gd name="T14" fmla="*/ 0 w 3230"/>
                <a:gd name="T15" fmla="*/ 106 h 1440"/>
                <a:gd name="T16" fmla="*/ 17 w 3230"/>
                <a:gd name="T17" fmla="*/ 4 h 1440"/>
                <a:gd name="T18" fmla="*/ 250 w 3230"/>
                <a:gd name="T19" fmla="*/ 110 h 1440"/>
                <a:gd name="T20" fmla="*/ 255 w 3230"/>
                <a:gd name="T21" fmla="*/ 213 h 1440"/>
                <a:gd name="T22" fmla="*/ 674 w 3230"/>
                <a:gd name="T23" fmla="*/ 432 h 1440"/>
                <a:gd name="T24" fmla="*/ 841 w 3230"/>
                <a:gd name="T25" fmla="*/ 688 h 1440"/>
                <a:gd name="T26" fmla="*/ 1519 w 3230"/>
                <a:gd name="T27" fmla="*/ 795 h 1440"/>
                <a:gd name="T28" fmla="*/ 2201 w 3230"/>
                <a:gd name="T29" fmla="*/ 736 h 1440"/>
                <a:gd name="T30" fmla="*/ 2412 w 3230"/>
                <a:gd name="T31" fmla="*/ 478 h 1440"/>
                <a:gd name="T32" fmla="*/ 2907 w 3230"/>
                <a:gd name="T33" fmla="*/ 281 h 1440"/>
                <a:gd name="T34" fmla="*/ 2982 w 3230"/>
                <a:gd name="T35" fmla="*/ 114 h 1440"/>
                <a:gd name="T36" fmla="*/ 3213 w 3230"/>
                <a:gd name="T37" fmla="*/ 4 h 1440"/>
                <a:gd name="T38" fmla="*/ 3230 w 3230"/>
                <a:gd name="T39" fmla="*/ 106 h 1440"/>
                <a:gd name="T40" fmla="*/ 3209 w 3230"/>
                <a:gd name="T41" fmla="*/ 394 h 1440"/>
                <a:gd name="T42" fmla="*/ 3132 w 3230"/>
                <a:gd name="T43" fmla="*/ 686 h 1440"/>
                <a:gd name="T44" fmla="*/ 3003 w 3230"/>
                <a:gd name="T45" fmla="*/ 956 h 1440"/>
                <a:gd name="T46" fmla="*/ 2825 w 3230"/>
                <a:gd name="T47" fmla="*/ 1202 h 1440"/>
                <a:gd name="T48" fmla="*/ 2654 w 3230"/>
                <a:gd name="T49" fmla="*/ 1362 h 1440"/>
                <a:gd name="T50" fmla="*/ 2493 w 3230"/>
                <a:gd name="T51" fmla="*/ 1317 h 1440"/>
                <a:gd name="T52" fmla="*/ 2268 w 3230"/>
                <a:gd name="T53" fmla="*/ 1375 h 1440"/>
                <a:gd name="T54" fmla="*/ 2009 w 3230"/>
                <a:gd name="T55" fmla="*/ 1438 h 1440"/>
                <a:gd name="T56" fmla="*/ 1723 w 3230"/>
                <a:gd name="T57" fmla="*/ 1335 h 1440"/>
                <a:gd name="T58" fmla="*/ 1532 w 3230"/>
                <a:gd name="T59" fmla="*/ 1327 h 1440"/>
                <a:gd name="T60" fmla="*/ 1254 w 3230"/>
                <a:gd name="T61" fmla="*/ 1435 h 1440"/>
                <a:gd name="T62" fmla="*/ 885 w 3230"/>
                <a:gd name="T63" fmla="*/ 1279 h 1440"/>
                <a:gd name="T64" fmla="*/ 1160 w 3230"/>
                <a:gd name="T65" fmla="*/ 1381 h 1440"/>
                <a:gd name="T66" fmla="*/ 1388 w 3230"/>
                <a:gd name="T67" fmla="*/ 1323 h 1440"/>
                <a:gd name="T68" fmla="*/ 1650 w 3230"/>
                <a:gd name="T69" fmla="*/ 1260 h 1440"/>
                <a:gd name="T70" fmla="*/ 1936 w 3230"/>
                <a:gd name="T71" fmla="*/ 1364 h 1440"/>
                <a:gd name="T72" fmla="*/ 2124 w 3230"/>
                <a:gd name="T73" fmla="*/ 1371 h 1440"/>
                <a:gd name="T74" fmla="*/ 2404 w 3230"/>
                <a:gd name="T75" fmla="*/ 1264 h 1440"/>
                <a:gd name="T76" fmla="*/ 2606 w 3230"/>
                <a:gd name="T77" fmla="*/ 1283 h 1440"/>
                <a:gd name="T78" fmla="*/ 2819 w 3230"/>
                <a:gd name="T79" fmla="*/ 1120 h 1440"/>
                <a:gd name="T80" fmla="*/ 2979 w 3230"/>
                <a:gd name="T81" fmla="*/ 882 h 1440"/>
                <a:gd name="T82" fmla="*/ 3094 w 3230"/>
                <a:gd name="T83" fmla="*/ 620 h 1440"/>
                <a:gd name="T84" fmla="*/ 3157 w 3230"/>
                <a:gd name="T85" fmla="*/ 340 h 1440"/>
                <a:gd name="T86" fmla="*/ 3171 w 3230"/>
                <a:gd name="T87" fmla="*/ 75 h 1440"/>
                <a:gd name="T88" fmla="*/ 3027 w 3230"/>
                <a:gd name="T89" fmla="*/ 281 h 1440"/>
                <a:gd name="T90" fmla="*/ 2669 w 3230"/>
                <a:gd name="T91" fmla="*/ 451 h 1440"/>
                <a:gd name="T92" fmla="*/ 2437 w 3230"/>
                <a:gd name="T93" fmla="*/ 734 h 1440"/>
                <a:gd name="T94" fmla="*/ 1824 w 3230"/>
                <a:gd name="T95" fmla="*/ 847 h 1440"/>
                <a:gd name="T96" fmla="*/ 1104 w 3230"/>
                <a:gd name="T97" fmla="*/ 809 h 1440"/>
                <a:gd name="T98" fmla="*/ 782 w 3230"/>
                <a:gd name="T99" fmla="*/ 711 h 1440"/>
                <a:gd name="T100" fmla="*/ 353 w 3230"/>
                <a:gd name="T101" fmla="*/ 359 h 1440"/>
                <a:gd name="T102" fmla="*/ 198 w 3230"/>
                <a:gd name="T103" fmla="*/ 231 h 1440"/>
                <a:gd name="T104" fmla="*/ 58 w 3230"/>
                <a:gd name="T105" fmla="*/ 173 h 1440"/>
                <a:gd name="T106" fmla="*/ 92 w 3230"/>
                <a:gd name="T107" fmla="*/ 461 h 1440"/>
                <a:gd name="T108" fmla="*/ 179 w 3230"/>
                <a:gd name="T109" fmla="*/ 736 h 1440"/>
                <a:gd name="T110" fmla="*/ 315 w 3230"/>
                <a:gd name="T111" fmla="*/ 987 h 1440"/>
                <a:gd name="T112" fmla="*/ 495 w 3230"/>
                <a:gd name="T113" fmla="*/ 1214 h 1440"/>
                <a:gd name="T114" fmla="*/ 712 w 3230"/>
                <a:gd name="T115" fmla="*/ 1262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0" h="1440">
                  <a:moveTo>
                    <a:pt x="1189" y="1440"/>
                  </a:moveTo>
                  <a:lnTo>
                    <a:pt x="1156" y="1438"/>
                  </a:lnTo>
                  <a:lnTo>
                    <a:pt x="1123" y="1435"/>
                  </a:lnTo>
                  <a:lnTo>
                    <a:pt x="1095" y="1427"/>
                  </a:lnTo>
                  <a:lnTo>
                    <a:pt x="1066" y="1419"/>
                  </a:lnTo>
                  <a:lnTo>
                    <a:pt x="1012" y="1398"/>
                  </a:lnTo>
                  <a:lnTo>
                    <a:pt x="962" y="1375"/>
                  </a:lnTo>
                  <a:lnTo>
                    <a:pt x="916" y="1354"/>
                  </a:lnTo>
                  <a:lnTo>
                    <a:pt x="870" y="1335"/>
                  </a:lnTo>
                  <a:lnTo>
                    <a:pt x="845" y="1327"/>
                  </a:lnTo>
                  <a:lnTo>
                    <a:pt x="818" y="1321"/>
                  </a:lnTo>
                  <a:lnTo>
                    <a:pt x="791" y="1317"/>
                  </a:lnTo>
                  <a:lnTo>
                    <a:pt x="762" y="1316"/>
                  </a:lnTo>
                  <a:lnTo>
                    <a:pt x="739" y="1317"/>
                  </a:lnTo>
                  <a:lnTo>
                    <a:pt x="716" y="1319"/>
                  </a:lnTo>
                  <a:lnTo>
                    <a:pt x="695" y="1323"/>
                  </a:lnTo>
                  <a:lnTo>
                    <a:pt x="674" y="1329"/>
                  </a:lnTo>
                  <a:lnTo>
                    <a:pt x="634" y="1342"/>
                  </a:lnTo>
                  <a:lnTo>
                    <a:pt x="591" y="1362"/>
                  </a:lnTo>
                  <a:lnTo>
                    <a:pt x="584" y="1364"/>
                  </a:lnTo>
                  <a:lnTo>
                    <a:pt x="576" y="1364"/>
                  </a:lnTo>
                  <a:lnTo>
                    <a:pt x="568" y="1362"/>
                  </a:lnTo>
                  <a:lnTo>
                    <a:pt x="561" y="1356"/>
                  </a:lnTo>
                  <a:lnTo>
                    <a:pt x="528" y="1327"/>
                  </a:lnTo>
                  <a:lnTo>
                    <a:pt x="495" y="1296"/>
                  </a:lnTo>
                  <a:lnTo>
                    <a:pt x="465" y="1266"/>
                  </a:lnTo>
                  <a:lnTo>
                    <a:pt x="434" y="1235"/>
                  </a:lnTo>
                  <a:lnTo>
                    <a:pt x="405" y="1202"/>
                  </a:lnTo>
                  <a:lnTo>
                    <a:pt x="376" y="1170"/>
                  </a:lnTo>
                  <a:lnTo>
                    <a:pt x="349" y="1135"/>
                  </a:lnTo>
                  <a:lnTo>
                    <a:pt x="323" y="1100"/>
                  </a:lnTo>
                  <a:lnTo>
                    <a:pt x="298" y="1066"/>
                  </a:lnTo>
                  <a:lnTo>
                    <a:pt x="273" y="1031"/>
                  </a:lnTo>
                  <a:lnTo>
                    <a:pt x="250" y="995"/>
                  </a:lnTo>
                  <a:lnTo>
                    <a:pt x="227" y="958"/>
                  </a:lnTo>
                  <a:lnTo>
                    <a:pt x="205" y="920"/>
                  </a:lnTo>
                  <a:lnTo>
                    <a:pt x="184" y="882"/>
                  </a:lnTo>
                  <a:lnTo>
                    <a:pt x="165" y="843"/>
                  </a:lnTo>
                  <a:lnTo>
                    <a:pt x="146" y="805"/>
                  </a:lnTo>
                  <a:lnTo>
                    <a:pt x="129" y="766"/>
                  </a:lnTo>
                  <a:lnTo>
                    <a:pt x="113" y="726"/>
                  </a:lnTo>
                  <a:lnTo>
                    <a:pt x="98" y="686"/>
                  </a:lnTo>
                  <a:lnTo>
                    <a:pt x="82" y="645"/>
                  </a:lnTo>
                  <a:lnTo>
                    <a:pt x="69" y="603"/>
                  </a:lnTo>
                  <a:lnTo>
                    <a:pt x="58" y="563"/>
                  </a:lnTo>
                  <a:lnTo>
                    <a:pt x="46" y="521"/>
                  </a:lnTo>
                  <a:lnTo>
                    <a:pt x="36" y="478"/>
                  </a:lnTo>
                  <a:lnTo>
                    <a:pt x="29" y="436"/>
                  </a:lnTo>
                  <a:lnTo>
                    <a:pt x="21" y="394"/>
                  </a:lnTo>
                  <a:lnTo>
                    <a:pt x="13" y="350"/>
                  </a:lnTo>
                  <a:lnTo>
                    <a:pt x="10" y="307"/>
                  </a:lnTo>
                  <a:lnTo>
                    <a:pt x="6" y="263"/>
                  </a:lnTo>
                  <a:lnTo>
                    <a:pt x="2" y="219"/>
                  </a:lnTo>
                  <a:lnTo>
                    <a:pt x="0" y="177"/>
                  </a:lnTo>
                  <a:lnTo>
                    <a:pt x="0" y="133"/>
                  </a:lnTo>
                  <a:lnTo>
                    <a:pt x="0" y="106"/>
                  </a:lnTo>
                  <a:lnTo>
                    <a:pt x="0" y="79"/>
                  </a:lnTo>
                  <a:lnTo>
                    <a:pt x="2" y="52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238" y="98"/>
                  </a:lnTo>
                  <a:lnTo>
                    <a:pt x="244" y="104"/>
                  </a:lnTo>
                  <a:lnTo>
                    <a:pt x="250" y="110"/>
                  </a:lnTo>
                  <a:lnTo>
                    <a:pt x="251" y="117"/>
                  </a:lnTo>
                  <a:lnTo>
                    <a:pt x="253" y="125"/>
                  </a:lnTo>
                  <a:lnTo>
                    <a:pt x="225" y="129"/>
                  </a:lnTo>
                  <a:lnTo>
                    <a:pt x="253" y="133"/>
                  </a:lnTo>
                  <a:lnTo>
                    <a:pt x="253" y="158"/>
                  </a:lnTo>
                  <a:lnTo>
                    <a:pt x="253" y="185"/>
                  </a:lnTo>
                  <a:lnTo>
                    <a:pt x="255" y="213"/>
                  </a:lnTo>
                  <a:lnTo>
                    <a:pt x="259" y="246"/>
                  </a:lnTo>
                  <a:lnTo>
                    <a:pt x="324" y="281"/>
                  </a:lnTo>
                  <a:lnTo>
                    <a:pt x="394" y="315"/>
                  </a:lnTo>
                  <a:lnTo>
                    <a:pt x="463" y="346"/>
                  </a:lnTo>
                  <a:lnTo>
                    <a:pt x="532" y="377"/>
                  </a:lnTo>
                  <a:lnTo>
                    <a:pt x="603" y="405"/>
                  </a:lnTo>
                  <a:lnTo>
                    <a:pt x="674" y="432"/>
                  </a:lnTo>
                  <a:lnTo>
                    <a:pt x="747" y="455"/>
                  </a:lnTo>
                  <a:lnTo>
                    <a:pt x="820" y="478"/>
                  </a:lnTo>
                  <a:lnTo>
                    <a:pt x="828" y="482"/>
                  </a:lnTo>
                  <a:lnTo>
                    <a:pt x="835" y="488"/>
                  </a:lnTo>
                  <a:lnTo>
                    <a:pt x="839" y="498"/>
                  </a:lnTo>
                  <a:lnTo>
                    <a:pt x="841" y="505"/>
                  </a:lnTo>
                  <a:lnTo>
                    <a:pt x="841" y="688"/>
                  </a:lnTo>
                  <a:lnTo>
                    <a:pt x="935" y="713"/>
                  </a:lnTo>
                  <a:lnTo>
                    <a:pt x="1031" y="736"/>
                  </a:lnTo>
                  <a:lnTo>
                    <a:pt x="1129" y="753"/>
                  </a:lnTo>
                  <a:lnTo>
                    <a:pt x="1225" y="768"/>
                  </a:lnTo>
                  <a:lnTo>
                    <a:pt x="1323" y="782"/>
                  </a:lnTo>
                  <a:lnTo>
                    <a:pt x="1421" y="789"/>
                  </a:lnTo>
                  <a:lnTo>
                    <a:pt x="1519" y="795"/>
                  </a:lnTo>
                  <a:lnTo>
                    <a:pt x="1619" y="795"/>
                  </a:lnTo>
                  <a:lnTo>
                    <a:pt x="1717" y="795"/>
                  </a:lnTo>
                  <a:lnTo>
                    <a:pt x="1815" y="789"/>
                  </a:lnTo>
                  <a:lnTo>
                    <a:pt x="1911" y="782"/>
                  </a:lnTo>
                  <a:lnTo>
                    <a:pt x="2009" y="768"/>
                  </a:lnTo>
                  <a:lnTo>
                    <a:pt x="2105" y="755"/>
                  </a:lnTo>
                  <a:lnTo>
                    <a:pt x="2201" y="736"/>
                  </a:lnTo>
                  <a:lnTo>
                    <a:pt x="2297" y="715"/>
                  </a:lnTo>
                  <a:lnTo>
                    <a:pt x="2391" y="690"/>
                  </a:lnTo>
                  <a:lnTo>
                    <a:pt x="2391" y="507"/>
                  </a:lnTo>
                  <a:lnTo>
                    <a:pt x="2393" y="498"/>
                  </a:lnTo>
                  <a:lnTo>
                    <a:pt x="2397" y="490"/>
                  </a:lnTo>
                  <a:lnTo>
                    <a:pt x="2404" y="482"/>
                  </a:lnTo>
                  <a:lnTo>
                    <a:pt x="2412" y="478"/>
                  </a:lnTo>
                  <a:lnTo>
                    <a:pt x="2485" y="455"/>
                  </a:lnTo>
                  <a:lnTo>
                    <a:pt x="2558" y="432"/>
                  </a:lnTo>
                  <a:lnTo>
                    <a:pt x="2629" y="405"/>
                  </a:lnTo>
                  <a:lnTo>
                    <a:pt x="2700" y="377"/>
                  </a:lnTo>
                  <a:lnTo>
                    <a:pt x="2771" y="346"/>
                  </a:lnTo>
                  <a:lnTo>
                    <a:pt x="2838" y="315"/>
                  </a:lnTo>
                  <a:lnTo>
                    <a:pt x="2907" y="281"/>
                  </a:lnTo>
                  <a:lnTo>
                    <a:pt x="2973" y="246"/>
                  </a:lnTo>
                  <a:lnTo>
                    <a:pt x="2975" y="219"/>
                  </a:lnTo>
                  <a:lnTo>
                    <a:pt x="2977" y="190"/>
                  </a:lnTo>
                  <a:lnTo>
                    <a:pt x="2979" y="162"/>
                  </a:lnTo>
                  <a:lnTo>
                    <a:pt x="2979" y="133"/>
                  </a:lnTo>
                  <a:lnTo>
                    <a:pt x="2979" y="123"/>
                  </a:lnTo>
                  <a:lnTo>
                    <a:pt x="2982" y="114"/>
                  </a:lnTo>
                  <a:lnTo>
                    <a:pt x="2988" y="104"/>
                  </a:lnTo>
                  <a:lnTo>
                    <a:pt x="2994" y="98"/>
                  </a:lnTo>
                  <a:lnTo>
                    <a:pt x="3184" y="4"/>
                  </a:lnTo>
                  <a:lnTo>
                    <a:pt x="3192" y="0"/>
                  </a:lnTo>
                  <a:lnTo>
                    <a:pt x="3197" y="0"/>
                  </a:lnTo>
                  <a:lnTo>
                    <a:pt x="3205" y="2"/>
                  </a:lnTo>
                  <a:lnTo>
                    <a:pt x="3213" y="4"/>
                  </a:lnTo>
                  <a:lnTo>
                    <a:pt x="3219" y="8"/>
                  </a:lnTo>
                  <a:lnTo>
                    <a:pt x="3222" y="14"/>
                  </a:lnTo>
                  <a:lnTo>
                    <a:pt x="3226" y="21"/>
                  </a:lnTo>
                  <a:lnTo>
                    <a:pt x="3226" y="27"/>
                  </a:lnTo>
                  <a:lnTo>
                    <a:pt x="3228" y="54"/>
                  </a:lnTo>
                  <a:lnTo>
                    <a:pt x="3230" y="79"/>
                  </a:lnTo>
                  <a:lnTo>
                    <a:pt x="3230" y="106"/>
                  </a:lnTo>
                  <a:lnTo>
                    <a:pt x="3230" y="133"/>
                  </a:lnTo>
                  <a:lnTo>
                    <a:pt x="3230" y="177"/>
                  </a:lnTo>
                  <a:lnTo>
                    <a:pt x="3228" y="219"/>
                  </a:lnTo>
                  <a:lnTo>
                    <a:pt x="3224" y="263"/>
                  </a:lnTo>
                  <a:lnTo>
                    <a:pt x="3220" y="307"/>
                  </a:lnTo>
                  <a:lnTo>
                    <a:pt x="3215" y="350"/>
                  </a:lnTo>
                  <a:lnTo>
                    <a:pt x="3209" y="394"/>
                  </a:lnTo>
                  <a:lnTo>
                    <a:pt x="3201" y="436"/>
                  </a:lnTo>
                  <a:lnTo>
                    <a:pt x="3192" y="478"/>
                  </a:lnTo>
                  <a:lnTo>
                    <a:pt x="3182" y="521"/>
                  </a:lnTo>
                  <a:lnTo>
                    <a:pt x="3172" y="563"/>
                  </a:lnTo>
                  <a:lnTo>
                    <a:pt x="3159" y="603"/>
                  </a:lnTo>
                  <a:lnTo>
                    <a:pt x="3146" y="645"/>
                  </a:lnTo>
                  <a:lnTo>
                    <a:pt x="3132" y="686"/>
                  </a:lnTo>
                  <a:lnTo>
                    <a:pt x="3117" y="726"/>
                  </a:lnTo>
                  <a:lnTo>
                    <a:pt x="3101" y="764"/>
                  </a:lnTo>
                  <a:lnTo>
                    <a:pt x="3082" y="805"/>
                  </a:lnTo>
                  <a:lnTo>
                    <a:pt x="3065" y="843"/>
                  </a:lnTo>
                  <a:lnTo>
                    <a:pt x="3046" y="882"/>
                  </a:lnTo>
                  <a:lnTo>
                    <a:pt x="3025" y="920"/>
                  </a:lnTo>
                  <a:lnTo>
                    <a:pt x="3003" y="956"/>
                  </a:lnTo>
                  <a:lnTo>
                    <a:pt x="2980" y="995"/>
                  </a:lnTo>
                  <a:lnTo>
                    <a:pt x="2957" y="1029"/>
                  </a:lnTo>
                  <a:lnTo>
                    <a:pt x="2932" y="1066"/>
                  </a:lnTo>
                  <a:lnTo>
                    <a:pt x="2907" y="1100"/>
                  </a:lnTo>
                  <a:lnTo>
                    <a:pt x="2881" y="1135"/>
                  </a:lnTo>
                  <a:lnTo>
                    <a:pt x="2854" y="1170"/>
                  </a:lnTo>
                  <a:lnTo>
                    <a:pt x="2825" y="1202"/>
                  </a:lnTo>
                  <a:lnTo>
                    <a:pt x="2796" y="1235"/>
                  </a:lnTo>
                  <a:lnTo>
                    <a:pt x="2765" y="1266"/>
                  </a:lnTo>
                  <a:lnTo>
                    <a:pt x="2735" y="1296"/>
                  </a:lnTo>
                  <a:lnTo>
                    <a:pt x="2702" y="1327"/>
                  </a:lnTo>
                  <a:lnTo>
                    <a:pt x="2669" y="1356"/>
                  </a:lnTo>
                  <a:lnTo>
                    <a:pt x="2662" y="1360"/>
                  </a:lnTo>
                  <a:lnTo>
                    <a:pt x="2654" y="1362"/>
                  </a:lnTo>
                  <a:lnTo>
                    <a:pt x="2646" y="1362"/>
                  </a:lnTo>
                  <a:lnTo>
                    <a:pt x="2639" y="1360"/>
                  </a:lnTo>
                  <a:lnTo>
                    <a:pt x="2596" y="1342"/>
                  </a:lnTo>
                  <a:lnTo>
                    <a:pt x="2556" y="1329"/>
                  </a:lnTo>
                  <a:lnTo>
                    <a:pt x="2535" y="1323"/>
                  </a:lnTo>
                  <a:lnTo>
                    <a:pt x="2514" y="1319"/>
                  </a:lnTo>
                  <a:lnTo>
                    <a:pt x="2493" y="1317"/>
                  </a:lnTo>
                  <a:lnTo>
                    <a:pt x="2470" y="1316"/>
                  </a:lnTo>
                  <a:lnTo>
                    <a:pt x="2441" y="1317"/>
                  </a:lnTo>
                  <a:lnTo>
                    <a:pt x="2412" y="1321"/>
                  </a:lnTo>
                  <a:lnTo>
                    <a:pt x="2387" y="1327"/>
                  </a:lnTo>
                  <a:lnTo>
                    <a:pt x="2362" y="1335"/>
                  </a:lnTo>
                  <a:lnTo>
                    <a:pt x="2314" y="1354"/>
                  </a:lnTo>
                  <a:lnTo>
                    <a:pt x="2268" y="1375"/>
                  </a:lnTo>
                  <a:lnTo>
                    <a:pt x="2218" y="1398"/>
                  </a:lnTo>
                  <a:lnTo>
                    <a:pt x="2166" y="1419"/>
                  </a:lnTo>
                  <a:lnTo>
                    <a:pt x="2137" y="1427"/>
                  </a:lnTo>
                  <a:lnTo>
                    <a:pt x="2109" y="1433"/>
                  </a:lnTo>
                  <a:lnTo>
                    <a:pt x="2076" y="1438"/>
                  </a:lnTo>
                  <a:lnTo>
                    <a:pt x="2043" y="1438"/>
                  </a:lnTo>
                  <a:lnTo>
                    <a:pt x="2009" y="1438"/>
                  </a:lnTo>
                  <a:lnTo>
                    <a:pt x="1976" y="1435"/>
                  </a:lnTo>
                  <a:lnTo>
                    <a:pt x="1947" y="1427"/>
                  </a:lnTo>
                  <a:lnTo>
                    <a:pt x="1918" y="1419"/>
                  </a:lnTo>
                  <a:lnTo>
                    <a:pt x="1867" y="1398"/>
                  </a:lnTo>
                  <a:lnTo>
                    <a:pt x="1817" y="1375"/>
                  </a:lnTo>
                  <a:lnTo>
                    <a:pt x="1771" y="1354"/>
                  </a:lnTo>
                  <a:lnTo>
                    <a:pt x="1723" y="1335"/>
                  </a:lnTo>
                  <a:lnTo>
                    <a:pt x="1698" y="1327"/>
                  </a:lnTo>
                  <a:lnTo>
                    <a:pt x="1671" y="1321"/>
                  </a:lnTo>
                  <a:lnTo>
                    <a:pt x="1644" y="1317"/>
                  </a:lnTo>
                  <a:lnTo>
                    <a:pt x="1615" y="1316"/>
                  </a:lnTo>
                  <a:lnTo>
                    <a:pt x="1586" y="1317"/>
                  </a:lnTo>
                  <a:lnTo>
                    <a:pt x="1559" y="1321"/>
                  </a:lnTo>
                  <a:lnTo>
                    <a:pt x="1532" y="1327"/>
                  </a:lnTo>
                  <a:lnTo>
                    <a:pt x="1507" y="1335"/>
                  </a:lnTo>
                  <a:lnTo>
                    <a:pt x="1461" y="1354"/>
                  </a:lnTo>
                  <a:lnTo>
                    <a:pt x="1415" y="1375"/>
                  </a:lnTo>
                  <a:lnTo>
                    <a:pt x="1365" y="1398"/>
                  </a:lnTo>
                  <a:lnTo>
                    <a:pt x="1312" y="1419"/>
                  </a:lnTo>
                  <a:lnTo>
                    <a:pt x="1285" y="1427"/>
                  </a:lnTo>
                  <a:lnTo>
                    <a:pt x="1254" y="1435"/>
                  </a:lnTo>
                  <a:lnTo>
                    <a:pt x="1223" y="1438"/>
                  </a:lnTo>
                  <a:lnTo>
                    <a:pt x="1189" y="1440"/>
                  </a:lnTo>
                  <a:close/>
                  <a:moveTo>
                    <a:pt x="762" y="1258"/>
                  </a:moveTo>
                  <a:lnTo>
                    <a:pt x="797" y="1260"/>
                  </a:lnTo>
                  <a:lnTo>
                    <a:pt x="828" y="1264"/>
                  </a:lnTo>
                  <a:lnTo>
                    <a:pt x="858" y="1271"/>
                  </a:lnTo>
                  <a:lnTo>
                    <a:pt x="885" y="1279"/>
                  </a:lnTo>
                  <a:lnTo>
                    <a:pt x="939" y="1300"/>
                  </a:lnTo>
                  <a:lnTo>
                    <a:pt x="989" y="1323"/>
                  </a:lnTo>
                  <a:lnTo>
                    <a:pt x="1035" y="1344"/>
                  </a:lnTo>
                  <a:lnTo>
                    <a:pt x="1083" y="1364"/>
                  </a:lnTo>
                  <a:lnTo>
                    <a:pt x="1106" y="1371"/>
                  </a:lnTo>
                  <a:lnTo>
                    <a:pt x="1133" y="1377"/>
                  </a:lnTo>
                  <a:lnTo>
                    <a:pt x="1160" y="1381"/>
                  </a:lnTo>
                  <a:lnTo>
                    <a:pt x="1189" y="1381"/>
                  </a:lnTo>
                  <a:lnTo>
                    <a:pt x="1217" y="1381"/>
                  </a:lnTo>
                  <a:lnTo>
                    <a:pt x="1246" y="1377"/>
                  </a:lnTo>
                  <a:lnTo>
                    <a:pt x="1271" y="1371"/>
                  </a:lnTo>
                  <a:lnTo>
                    <a:pt x="1296" y="1364"/>
                  </a:lnTo>
                  <a:lnTo>
                    <a:pt x="1342" y="1344"/>
                  </a:lnTo>
                  <a:lnTo>
                    <a:pt x="1388" y="1323"/>
                  </a:lnTo>
                  <a:lnTo>
                    <a:pt x="1438" y="1300"/>
                  </a:lnTo>
                  <a:lnTo>
                    <a:pt x="1492" y="1279"/>
                  </a:lnTo>
                  <a:lnTo>
                    <a:pt x="1519" y="1271"/>
                  </a:lnTo>
                  <a:lnTo>
                    <a:pt x="1550" y="1264"/>
                  </a:lnTo>
                  <a:lnTo>
                    <a:pt x="1580" y="1260"/>
                  </a:lnTo>
                  <a:lnTo>
                    <a:pt x="1615" y="1258"/>
                  </a:lnTo>
                  <a:lnTo>
                    <a:pt x="1650" y="1260"/>
                  </a:lnTo>
                  <a:lnTo>
                    <a:pt x="1680" y="1264"/>
                  </a:lnTo>
                  <a:lnTo>
                    <a:pt x="1711" y="1269"/>
                  </a:lnTo>
                  <a:lnTo>
                    <a:pt x="1738" y="1279"/>
                  </a:lnTo>
                  <a:lnTo>
                    <a:pt x="1792" y="1298"/>
                  </a:lnTo>
                  <a:lnTo>
                    <a:pt x="1842" y="1323"/>
                  </a:lnTo>
                  <a:lnTo>
                    <a:pt x="1888" y="1344"/>
                  </a:lnTo>
                  <a:lnTo>
                    <a:pt x="1936" y="1364"/>
                  </a:lnTo>
                  <a:lnTo>
                    <a:pt x="1961" y="1371"/>
                  </a:lnTo>
                  <a:lnTo>
                    <a:pt x="1986" y="1377"/>
                  </a:lnTo>
                  <a:lnTo>
                    <a:pt x="2013" y="1379"/>
                  </a:lnTo>
                  <a:lnTo>
                    <a:pt x="2043" y="1381"/>
                  </a:lnTo>
                  <a:lnTo>
                    <a:pt x="2072" y="1379"/>
                  </a:lnTo>
                  <a:lnTo>
                    <a:pt x="2099" y="1377"/>
                  </a:lnTo>
                  <a:lnTo>
                    <a:pt x="2124" y="1371"/>
                  </a:lnTo>
                  <a:lnTo>
                    <a:pt x="2149" y="1364"/>
                  </a:lnTo>
                  <a:lnTo>
                    <a:pt x="2197" y="1344"/>
                  </a:lnTo>
                  <a:lnTo>
                    <a:pt x="2243" y="1323"/>
                  </a:lnTo>
                  <a:lnTo>
                    <a:pt x="2293" y="1298"/>
                  </a:lnTo>
                  <a:lnTo>
                    <a:pt x="2345" y="1279"/>
                  </a:lnTo>
                  <a:lnTo>
                    <a:pt x="2374" y="1269"/>
                  </a:lnTo>
                  <a:lnTo>
                    <a:pt x="2404" y="1264"/>
                  </a:lnTo>
                  <a:lnTo>
                    <a:pt x="2435" y="1260"/>
                  </a:lnTo>
                  <a:lnTo>
                    <a:pt x="2470" y="1258"/>
                  </a:lnTo>
                  <a:lnTo>
                    <a:pt x="2495" y="1260"/>
                  </a:lnTo>
                  <a:lnTo>
                    <a:pt x="2520" y="1262"/>
                  </a:lnTo>
                  <a:lnTo>
                    <a:pt x="2543" y="1266"/>
                  </a:lnTo>
                  <a:lnTo>
                    <a:pt x="2566" y="1271"/>
                  </a:lnTo>
                  <a:lnTo>
                    <a:pt x="2606" y="1283"/>
                  </a:lnTo>
                  <a:lnTo>
                    <a:pt x="2646" y="1300"/>
                  </a:lnTo>
                  <a:lnTo>
                    <a:pt x="2677" y="1271"/>
                  </a:lnTo>
                  <a:lnTo>
                    <a:pt x="2706" y="1243"/>
                  </a:lnTo>
                  <a:lnTo>
                    <a:pt x="2737" y="1214"/>
                  </a:lnTo>
                  <a:lnTo>
                    <a:pt x="2763" y="1183"/>
                  </a:lnTo>
                  <a:lnTo>
                    <a:pt x="2792" y="1152"/>
                  </a:lnTo>
                  <a:lnTo>
                    <a:pt x="2819" y="1120"/>
                  </a:lnTo>
                  <a:lnTo>
                    <a:pt x="2844" y="1087"/>
                  </a:lnTo>
                  <a:lnTo>
                    <a:pt x="2869" y="1054"/>
                  </a:lnTo>
                  <a:lnTo>
                    <a:pt x="2892" y="1022"/>
                  </a:lnTo>
                  <a:lnTo>
                    <a:pt x="2915" y="987"/>
                  </a:lnTo>
                  <a:lnTo>
                    <a:pt x="2938" y="953"/>
                  </a:lnTo>
                  <a:lnTo>
                    <a:pt x="2959" y="918"/>
                  </a:lnTo>
                  <a:lnTo>
                    <a:pt x="2979" y="882"/>
                  </a:lnTo>
                  <a:lnTo>
                    <a:pt x="2998" y="847"/>
                  </a:lnTo>
                  <a:lnTo>
                    <a:pt x="3017" y="809"/>
                  </a:lnTo>
                  <a:lnTo>
                    <a:pt x="3034" y="772"/>
                  </a:lnTo>
                  <a:lnTo>
                    <a:pt x="3050" y="736"/>
                  </a:lnTo>
                  <a:lnTo>
                    <a:pt x="3065" y="697"/>
                  </a:lnTo>
                  <a:lnTo>
                    <a:pt x="3080" y="659"/>
                  </a:lnTo>
                  <a:lnTo>
                    <a:pt x="3094" y="620"/>
                  </a:lnTo>
                  <a:lnTo>
                    <a:pt x="3105" y="580"/>
                  </a:lnTo>
                  <a:lnTo>
                    <a:pt x="3117" y="542"/>
                  </a:lnTo>
                  <a:lnTo>
                    <a:pt x="3126" y="501"/>
                  </a:lnTo>
                  <a:lnTo>
                    <a:pt x="3136" y="461"/>
                  </a:lnTo>
                  <a:lnTo>
                    <a:pt x="3146" y="421"/>
                  </a:lnTo>
                  <a:lnTo>
                    <a:pt x="3151" y="380"/>
                  </a:lnTo>
                  <a:lnTo>
                    <a:pt x="3157" y="340"/>
                  </a:lnTo>
                  <a:lnTo>
                    <a:pt x="3163" y="298"/>
                  </a:lnTo>
                  <a:lnTo>
                    <a:pt x="3167" y="258"/>
                  </a:lnTo>
                  <a:lnTo>
                    <a:pt x="3169" y="215"/>
                  </a:lnTo>
                  <a:lnTo>
                    <a:pt x="3171" y="173"/>
                  </a:lnTo>
                  <a:lnTo>
                    <a:pt x="3172" y="133"/>
                  </a:lnTo>
                  <a:lnTo>
                    <a:pt x="3171" y="104"/>
                  </a:lnTo>
                  <a:lnTo>
                    <a:pt x="3171" y="75"/>
                  </a:lnTo>
                  <a:lnTo>
                    <a:pt x="3036" y="142"/>
                  </a:lnTo>
                  <a:lnTo>
                    <a:pt x="3036" y="175"/>
                  </a:lnTo>
                  <a:lnTo>
                    <a:pt x="3034" y="206"/>
                  </a:lnTo>
                  <a:lnTo>
                    <a:pt x="3032" y="236"/>
                  </a:lnTo>
                  <a:lnTo>
                    <a:pt x="3030" y="267"/>
                  </a:lnTo>
                  <a:lnTo>
                    <a:pt x="3028" y="273"/>
                  </a:lnTo>
                  <a:lnTo>
                    <a:pt x="3027" y="281"/>
                  </a:lnTo>
                  <a:lnTo>
                    <a:pt x="3021" y="284"/>
                  </a:lnTo>
                  <a:lnTo>
                    <a:pt x="3015" y="290"/>
                  </a:lnTo>
                  <a:lnTo>
                    <a:pt x="2948" y="325"/>
                  </a:lnTo>
                  <a:lnTo>
                    <a:pt x="2881" y="359"/>
                  </a:lnTo>
                  <a:lnTo>
                    <a:pt x="2810" y="392"/>
                  </a:lnTo>
                  <a:lnTo>
                    <a:pt x="2740" y="423"/>
                  </a:lnTo>
                  <a:lnTo>
                    <a:pt x="2669" y="451"/>
                  </a:lnTo>
                  <a:lnTo>
                    <a:pt x="2596" y="480"/>
                  </a:lnTo>
                  <a:lnTo>
                    <a:pt x="2523" y="505"/>
                  </a:lnTo>
                  <a:lnTo>
                    <a:pt x="2448" y="528"/>
                  </a:lnTo>
                  <a:lnTo>
                    <a:pt x="2448" y="711"/>
                  </a:lnTo>
                  <a:lnTo>
                    <a:pt x="2448" y="720"/>
                  </a:lnTo>
                  <a:lnTo>
                    <a:pt x="2445" y="728"/>
                  </a:lnTo>
                  <a:lnTo>
                    <a:pt x="2437" y="734"/>
                  </a:lnTo>
                  <a:lnTo>
                    <a:pt x="2429" y="738"/>
                  </a:lnTo>
                  <a:lnTo>
                    <a:pt x="2329" y="766"/>
                  </a:lnTo>
                  <a:lnTo>
                    <a:pt x="2230" y="789"/>
                  </a:lnTo>
                  <a:lnTo>
                    <a:pt x="2130" y="809"/>
                  </a:lnTo>
                  <a:lnTo>
                    <a:pt x="2028" y="826"/>
                  </a:lnTo>
                  <a:lnTo>
                    <a:pt x="1926" y="837"/>
                  </a:lnTo>
                  <a:lnTo>
                    <a:pt x="1824" y="847"/>
                  </a:lnTo>
                  <a:lnTo>
                    <a:pt x="1721" y="853"/>
                  </a:lnTo>
                  <a:lnTo>
                    <a:pt x="1617" y="855"/>
                  </a:lnTo>
                  <a:lnTo>
                    <a:pt x="1515" y="853"/>
                  </a:lnTo>
                  <a:lnTo>
                    <a:pt x="1411" y="847"/>
                  </a:lnTo>
                  <a:lnTo>
                    <a:pt x="1310" y="837"/>
                  </a:lnTo>
                  <a:lnTo>
                    <a:pt x="1206" y="826"/>
                  </a:lnTo>
                  <a:lnTo>
                    <a:pt x="1104" y="809"/>
                  </a:lnTo>
                  <a:lnTo>
                    <a:pt x="1004" y="789"/>
                  </a:lnTo>
                  <a:lnTo>
                    <a:pt x="903" y="764"/>
                  </a:lnTo>
                  <a:lnTo>
                    <a:pt x="803" y="738"/>
                  </a:lnTo>
                  <a:lnTo>
                    <a:pt x="795" y="734"/>
                  </a:lnTo>
                  <a:lnTo>
                    <a:pt x="787" y="728"/>
                  </a:lnTo>
                  <a:lnTo>
                    <a:pt x="783" y="718"/>
                  </a:lnTo>
                  <a:lnTo>
                    <a:pt x="782" y="711"/>
                  </a:lnTo>
                  <a:lnTo>
                    <a:pt x="782" y="528"/>
                  </a:lnTo>
                  <a:lnTo>
                    <a:pt x="709" y="505"/>
                  </a:lnTo>
                  <a:lnTo>
                    <a:pt x="636" y="480"/>
                  </a:lnTo>
                  <a:lnTo>
                    <a:pt x="565" y="453"/>
                  </a:lnTo>
                  <a:lnTo>
                    <a:pt x="493" y="423"/>
                  </a:lnTo>
                  <a:lnTo>
                    <a:pt x="422" y="392"/>
                  </a:lnTo>
                  <a:lnTo>
                    <a:pt x="353" y="359"/>
                  </a:lnTo>
                  <a:lnTo>
                    <a:pt x="284" y="325"/>
                  </a:lnTo>
                  <a:lnTo>
                    <a:pt x="217" y="288"/>
                  </a:lnTo>
                  <a:lnTo>
                    <a:pt x="211" y="284"/>
                  </a:lnTo>
                  <a:lnTo>
                    <a:pt x="205" y="279"/>
                  </a:lnTo>
                  <a:lnTo>
                    <a:pt x="203" y="273"/>
                  </a:lnTo>
                  <a:lnTo>
                    <a:pt x="202" y="265"/>
                  </a:lnTo>
                  <a:lnTo>
                    <a:pt x="198" y="231"/>
                  </a:lnTo>
                  <a:lnTo>
                    <a:pt x="196" y="200"/>
                  </a:lnTo>
                  <a:lnTo>
                    <a:pt x="196" y="171"/>
                  </a:lnTo>
                  <a:lnTo>
                    <a:pt x="194" y="142"/>
                  </a:lnTo>
                  <a:lnTo>
                    <a:pt x="59" y="75"/>
                  </a:lnTo>
                  <a:lnTo>
                    <a:pt x="58" y="104"/>
                  </a:lnTo>
                  <a:lnTo>
                    <a:pt x="58" y="133"/>
                  </a:lnTo>
                  <a:lnTo>
                    <a:pt x="58" y="173"/>
                  </a:lnTo>
                  <a:lnTo>
                    <a:pt x="59" y="215"/>
                  </a:lnTo>
                  <a:lnTo>
                    <a:pt x="63" y="258"/>
                  </a:lnTo>
                  <a:lnTo>
                    <a:pt x="67" y="298"/>
                  </a:lnTo>
                  <a:lnTo>
                    <a:pt x="71" y="340"/>
                  </a:lnTo>
                  <a:lnTo>
                    <a:pt x="77" y="380"/>
                  </a:lnTo>
                  <a:lnTo>
                    <a:pt x="84" y="421"/>
                  </a:lnTo>
                  <a:lnTo>
                    <a:pt x="92" y="461"/>
                  </a:lnTo>
                  <a:lnTo>
                    <a:pt x="102" y="501"/>
                  </a:lnTo>
                  <a:lnTo>
                    <a:pt x="113" y="542"/>
                  </a:lnTo>
                  <a:lnTo>
                    <a:pt x="123" y="580"/>
                  </a:lnTo>
                  <a:lnTo>
                    <a:pt x="136" y="620"/>
                  </a:lnTo>
                  <a:lnTo>
                    <a:pt x="150" y="659"/>
                  </a:lnTo>
                  <a:lnTo>
                    <a:pt x="163" y="697"/>
                  </a:lnTo>
                  <a:lnTo>
                    <a:pt x="179" y="736"/>
                  </a:lnTo>
                  <a:lnTo>
                    <a:pt x="196" y="772"/>
                  </a:lnTo>
                  <a:lnTo>
                    <a:pt x="213" y="811"/>
                  </a:lnTo>
                  <a:lnTo>
                    <a:pt x="230" y="847"/>
                  </a:lnTo>
                  <a:lnTo>
                    <a:pt x="250" y="882"/>
                  </a:lnTo>
                  <a:lnTo>
                    <a:pt x="271" y="918"/>
                  </a:lnTo>
                  <a:lnTo>
                    <a:pt x="292" y="953"/>
                  </a:lnTo>
                  <a:lnTo>
                    <a:pt x="315" y="987"/>
                  </a:lnTo>
                  <a:lnTo>
                    <a:pt x="338" y="1022"/>
                  </a:lnTo>
                  <a:lnTo>
                    <a:pt x="361" y="1054"/>
                  </a:lnTo>
                  <a:lnTo>
                    <a:pt x="386" y="1089"/>
                  </a:lnTo>
                  <a:lnTo>
                    <a:pt x="411" y="1120"/>
                  </a:lnTo>
                  <a:lnTo>
                    <a:pt x="438" y="1152"/>
                  </a:lnTo>
                  <a:lnTo>
                    <a:pt x="467" y="1183"/>
                  </a:lnTo>
                  <a:lnTo>
                    <a:pt x="495" y="1214"/>
                  </a:lnTo>
                  <a:lnTo>
                    <a:pt x="524" y="1243"/>
                  </a:lnTo>
                  <a:lnTo>
                    <a:pt x="555" y="1271"/>
                  </a:lnTo>
                  <a:lnTo>
                    <a:pt x="586" y="1300"/>
                  </a:lnTo>
                  <a:lnTo>
                    <a:pt x="624" y="1285"/>
                  </a:lnTo>
                  <a:lnTo>
                    <a:pt x="666" y="1271"/>
                  </a:lnTo>
                  <a:lnTo>
                    <a:pt x="689" y="1266"/>
                  </a:lnTo>
                  <a:lnTo>
                    <a:pt x="712" y="1262"/>
                  </a:lnTo>
                  <a:lnTo>
                    <a:pt x="737" y="1260"/>
                  </a:lnTo>
                  <a:lnTo>
                    <a:pt x="762" y="1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20"/>
            <p:cNvSpPr>
              <a:spLocks/>
            </p:cNvSpPr>
            <p:nvPr userDrawn="1"/>
          </p:nvSpPr>
          <p:spPr bwMode="black">
            <a:xfrm>
              <a:off x="7382321" y="4914928"/>
              <a:ext cx="832866" cy="20191"/>
            </a:xfrm>
            <a:custGeom>
              <a:avLst/>
              <a:gdLst>
                <a:gd name="T0" fmla="*/ 1629 w 1650"/>
                <a:gd name="T1" fmla="*/ 40 h 40"/>
                <a:gd name="T2" fmla="*/ 21 w 1650"/>
                <a:gd name="T3" fmla="*/ 40 h 40"/>
                <a:gd name="T4" fmla="*/ 11 w 1650"/>
                <a:gd name="T5" fmla="*/ 39 h 40"/>
                <a:gd name="T6" fmla="*/ 6 w 1650"/>
                <a:gd name="T7" fmla="*/ 35 h 40"/>
                <a:gd name="T8" fmla="*/ 2 w 1650"/>
                <a:gd name="T9" fmla="*/ 29 h 40"/>
                <a:gd name="T10" fmla="*/ 0 w 1650"/>
                <a:gd name="T11" fmla="*/ 19 h 40"/>
                <a:gd name="T12" fmla="*/ 2 w 1650"/>
                <a:gd name="T13" fmla="*/ 12 h 40"/>
                <a:gd name="T14" fmla="*/ 6 w 1650"/>
                <a:gd name="T15" fmla="*/ 6 h 40"/>
                <a:gd name="T16" fmla="*/ 11 w 1650"/>
                <a:gd name="T17" fmla="*/ 0 h 40"/>
                <a:gd name="T18" fmla="*/ 21 w 1650"/>
                <a:gd name="T19" fmla="*/ 0 h 40"/>
                <a:gd name="T20" fmla="*/ 1629 w 1650"/>
                <a:gd name="T21" fmla="*/ 0 h 40"/>
                <a:gd name="T22" fmla="*/ 1638 w 1650"/>
                <a:gd name="T23" fmla="*/ 0 h 40"/>
                <a:gd name="T24" fmla="*/ 1644 w 1650"/>
                <a:gd name="T25" fmla="*/ 6 h 40"/>
                <a:gd name="T26" fmla="*/ 1650 w 1650"/>
                <a:gd name="T27" fmla="*/ 12 h 40"/>
                <a:gd name="T28" fmla="*/ 1650 w 1650"/>
                <a:gd name="T29" fmla="*/ 19 h 40"/>
                <a:gd name="T30" fmla="*/ 1650 w 1650"/>
                <a:gd name="T31" fmla="*/ 29 h 40"/>
                <a:gd name="T32" fmla="*/ 1644 w 1650"/>
                <a:gd name="T33" fmla="*/ 35 h 40"/>
                <a:gd name="T34" fmla="*/ 1638 w 1650"/>
                <a:gd name="T35" fmla="*/ 39 h 40"/>
                <a:gd name="T36" fmla="*/ 1629 w 1650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0" h="40">
                  <a:moveTo>
                    <a:pt x="1629" y="40"/>
                  </a:moveTo>
                  <a:lnTo>
                    <a:pt x="21" y="40"/>
                  </a:lnTo>
                  <a:lnTo>
                    <a:pt x="11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629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0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2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21"/>
            <p:cNvSpPr>
              <a:spLocks noEditPoints="1"/>
            </p:cNvSpPr>
            <p:nvPr userDrawn="1"/>
          </p:nvSpPr>
          <p:spPr bwMode="black">
            <a:xfrm>
              <a:off x="7965832" y="4723116"/>
              <a:ext cx="117106" cy="117106"/>
            </a:xfrm>
            <a:custGeom>
              <a:avLst/>
              <a:gdLst>
                <a:gd name="T0" fmla="*/ 104 w 232"/>
                <a:gd name="T1" fmla="*/ 232 h 232"/>
                <a:gd name="T2" fmla="*/ 81 w 232"/>
                <a:gd name="T3" fmla="*/ 228 h 232"/>
                <a:gd name="T4" fmla="*/ 60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4 w 232"/>
                <a:gd name="T11" fmla="*/ 173 h 232"/>
                <a:gd name="T12" fmla="*/ 6 w 232"/>
                <a:gd name="T13" fmla="*/ 152 h 232"/>
                <a:gd name="T14" fmla="*/ 0 w 232"/>
                <a:gd name="T15" fmla="*/ 129 h 232"/>
                <a:gd name="T16" fmla="*/ 0 w 232"/>
                <a:gd name="T17" fmla="*/ 106 h 232"/>
                <a:gd name="T18" fmla="*/ 6 w 232"/>
                <a:gd name="T19" fmla="*/ 82 h 232"/>
                <a:gd name="T20" fmla="*/ 14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0 w 232"/>
                <a:gd name="T27" fmla="*/ 15 h 232"/>
                <a:gd name="T28" fmla="*/ 81 w 232"/>
                <a:gd name="T29" fmla="*/ 6 h 232"/>
                <a:gd name="T30" fmla="*/ 104 w 232"/>
                <a:gd name="T31" fmla="*/ 2 h 232"/>
                <a:gd name="T32" fmla="*/ 127 w 232"/>
                <a:gd name="T33" fmla="*/ 2 h 232"/>
                <a:gd name="T34" fmla="*/ 150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6 w 232"/>
                <a:gd name="T41" fmla="*/ 42 h 232"/>
                <a:gd name="T42" fmla="*/ 219 w 232"/>
                <a:gd name="T43" fmla="*/ 61 h 232"/>
                <a:gd name="T44" fmla="*/ 227 w 232"/>
                <a:gd name="T45" fmla="*/ 82 h 232"/>
                <a:gd name="T46" fmla="*/ 232 w 232"/>
                <a:gd name="T47" fmla="*/ 106 h 232"/>
                <a:gd name="T48" fmla="*/ 232 w 232"/>
                <a:gd name="T49" fmla="*/ 129 h 232"/>
                <a:gd name="T50" fmla="*/ 227 w 232"/>
                <a:gd name="T51" fmla="*/ 152 h 232"/>
                <a:gd name="T52" fmla="*/ 219 w 232"/>
                <a:gd name="T53" fmla="*/ 173 h 232"/>
                <a:gd name="T54" fmla="*/ 206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50 w 232"/>
                <a:gd name="T61" fmla="*/ 228 h 232"/>
                <a:gd name="T62" fmla="*/ 127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4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4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4" y="232"/>
                  </a:lnTo>
                  <a:lnTo>
                    <a:pt x="92" y="230"/>
                  </a:lnTo>
                  <a:lnTo>
                    <a:pt x="81" y="228"/>
                  </a:lnTo>
                  <a:lnTo>
                    <a:pt x="71" y="225"/>
                  </a:lnTo>
                  <a:lnTo>
                    <a:pt x="60" y="219"/>
                  </a:lnTo>
                  <a:lnTo>
                    <a:pt x="52" y="213"/>
                  </a:lnTo>
                  <a:lnTo>
                    <a:pt x="42" y="207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4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4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7" y="2"/>
                  </a:lnTo>
                  <a:lnTo>
                    <a:pt x="140" y="4"/>
                  </a:lnTo>
                  <a:lnTo>
                    <a:pt x="150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1" y="21"/>
                  </a:lnTo>
                  <a:lnTo>
                    <a:pt x="190" y="27"/>
                  </a:lnTo>
                  <a:lnTo>
                    <a:pt x="198" y="34"/>
                  </a:lnTo>
                  <a:lnTo>
                    <a:pt x="206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3" y="71"/>
                  </a:lnTo>
                  <a:lnTo>
                    <a:pt x="227" y="82"/>
                  </a:lnTo>
                  <a:lnTo>
                    <a:pt x="231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1" y="140"/>
                  </a:lnTo>
                  <a:lnTo>
                    <a:pt x="227" y="152"/>
                  </a:lnTo>
                  <a:lnTo>
                    <a:pt x="223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6" y="190"/>
                  </a:lnTo>
                  <a:lnTo>
                    <a:pt x="198" y="200"/>
                  </a:lnTo>
                  <a:lnTo>
                    <a:pt x="190" y="207"/>
                  </a:lnTo>
                  <a:lnTo>
                    <a:pt x="181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50" y="228"/>
                  </a:lnTo>
                  <a:lnTo>
                    <a:pt x="140" y="230"/>
                  </a:lnTo>
                  <a:lnTo>
                    <a:pt x="127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0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4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4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0" y="190"/>
                  </a:lnTo>
                  <a:lnTo>
                    <a:pt x="115" y="192"/>
                  </a:lnTo>
                  <a:lnTo>
                    <a:pt x="131" y="190"/>
                  </a:lnTo>
                  <a:lnTo>
                    <a:pt x="144" y="186"/>
                  </a:lnTo>
                  <a:lnTo>
                    <a:pt x="158" y="178"/>
                  </a:lnTo>
                  <a:lnTo>
                    <a:pt x="169" y="169"/>
                  </a:lnTo>
                  <a:lnTo>
                    <a:pt x="177" y="159"/>
                  </a:lnTo>
                  <a:lnTo>
                    <a:pt x="184" y="146"/>
                  </a:lnTo>
                  <a:lnTo>
                    <a:pt x="188" y="132"/>
                  </a:lnTo>
                  <a:lnTo>
                    <a:pt x="190" y="117"/>
                  </a:lnTo>
                  <a:lnTo>
                    <a:pt x="188" y="102"/>
                  </a:lnTo>
                  <a:lnTo>
                    <a:pt x="184" y="88"/>
                  </a:lnTo>
                  <a:lnTo>
                    <a:pt x="177" y="75"/>
                  </a:lnTo>
                  <a:lnTo>
                    <a:pt x="169" y="63"/>
                  </a:lnTo>
                  <a:lnTo>
                    <a:pt x="158" y="56"/>
                  </a:lnTo>
                  <a:lnTo>
                    <a:pt x="144" y="48"/>
                  </a:lnTo>
                  <a:lnTo>
                    <a:pt x="131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black">
            <a:xfrm>
              <a:off x="7514065" y="4723116"/>
              <a:ext cx="118116" cy="117106"/>
            </a:xfrm>
            <a:custGeom>
              <a:avLst/>
              <a:gdLst>
                <a:gd name="T0" fmla="*/ 106 w 234"/>
                <a:gd name="T1" fmla="*/ 232 h 232"/>
                <a:gd name="T2" fmla="*/ 83 w 234"/>
                <a:gd name="T3" fmla="*/ 228 h 232"/>
                <a:gd name="T4" fmla="*/ 62 w 234"/>
                <a:gd name="T5" fmla="*/ 219 h 232"/>
                <a:gd name="T6" fmla="*/ 44 w 234"/>
                <a:gd name="T7" fmla="*/ 205 h 232"/>
                <a:gd name="T8" fmla="*/ 27 w 234"/>
                <a:gd name="T9" fmla="*/ 190 h 232"/>
                <a:gd name="T10" fmla="*/ 16 w 234"/>
                <a:gd name="T11" fmla="*/ 173 h 232"/>
                <a:gd name="T12" fmla="*/ 6 w 234"/>
                <a:gd name="T13" fmla="*/ 152 h 232"/>
                <a:gd name="T14" fmla="*/ 2 w 234"/>
                <a:gd name="T15" fmla="*/ 129 h 232"/>
                <a:gd name="T16" fmla="*/ 2 w 234"/>
                <a:gd name="T17" fmla="*/ 106 h 232"/>
                <a:gd name="T18" fmla="*/ 6 w 234"/>
                <a:gd name="T19" fmla="*/ 82 h 232"/>
                <a:gd name="T20" fmla="*/ 16 w 234"/>
                <a:gd name="T21" fmla="*/ 61 h 232"/>
                <a:gd name="T22" fmla="*/ 27 w 234"/>
                <a:gd name="T23" fmla="*/ 42 h 232"/>
                <a:gd name="T24" fmla="*/ 44 w 234"/>
                <a:gd name="T25" fmla="*/ 27 h 232"/>
                <a:gd name="T26" fmla="*/ 62 w 234"/>
                <a:gd name="T27" fmla="*/ 15 h 232"/>
                <a:gd name="T28" fmla="*/ 83 w 234"/>
                <a:gd name="T29" fmla="*/ 6 h 232"/>
                <a:gd name="T30" fmla="*/ 106 w 234"/>
                <a:gd name="T31" fmla="*/ 2 h 232"/>
                <a:gd name="T32" fmla="*/ 129 w 234"/>
                <a:gd name="T33" fmla="*/ 2 h 232"/>
                <a:gd name="T34" fmla="*/ 152 w 234"/>
                <a:gd name="T35" fmla="*/ 6 h 232"/>
                <a:gd name="T36" fmla="*/ 173 w 234"/>
                <a:gd name="T37" fmla="*/ 15 h 232"/>
                <a:gd name="T38" fmla="*/ 192 w 234"/>
                <a:gd name="T39" fmla="*/ 27 h 232"/>
                <a:gd name="T40" fmla="*/ 208 w 234"/>
                <a:gd name="T41" fmla="*/ 42 h 232"/>
                <a:gd name="T42" fmla="*/ 219 w 234"/>
                <a:gd name="T43" fmla="*/ 61 h 232"/>
                <a:gd name="T44" fmla="*/ 229 w 234"/>
                <a:gd name="T45" fmla="*/ 82 h 232"/>
                <a:gd name="T46" fmla="*/ 233 w 234"/>
                <a:gd name="T47" fmla="*/ 106 h 232"/>
                <a:gd name="T48" fmla="*/ 233 w 234"/>
                <a:gd name="T49" fmla="*/ 129 h 232"/>
                <a:gd name="T50" fmla="*/ 229 w 234"/>
                <a:gd name="T51" fmla="*/ 152 h 232"/>
                <a:gd name="T52" fmla="*/ 219 w 234"/>
                <a:gd name="T53" fmla="*/ 173 h 232"/>
                <a:gd name="T54" fmla="*/ 208 w 234"/>
                <a:gd name="T55" fmla="*/ 190 h 232"/>
                <a:gd name="T56" fmla="*/ 192 w 234"/>
                <a:gd name="T57" fmla="*/ 205 h 232"/>
                <a:gd name="T58" fmla="*/ 173 w 234"/>
                <a:gd name="T59" fmla="*/ 219 h 232"/>
                <a:gd name="T60" fmla="*/ 152 w 234"/>
                <a:gd name="T61" fmla="*/ 228 h 232"/>
                <a:gd name="T62" fmla="*/ 129 w 234"/>
                <a:gd name="T63" fmla="*/ 232 h 232"/>
                <a:gd name="T64" fmla="*/ 117 w 234"/>
                <a:gd name="T65" fmla="*/ 42 h 232"/>
                <a:gd name="T66" fmla="*/ 88 w 234"/>
                <a:gd name="T67" fmla="*/ 48 h 232"/>
                <a:gd name="T68" fmla="*/ 65 w 234"/>
                <a:gd name="T69" fmla="*/ 63 h 232"/>
                <a:gd name="T70" fmla="*/ 48 w 234"/>
                <a:gd name="T71" fmla="*/ 88 h 232"/>
                <a:gd name="T72" fmla="*/ 42 w 234"/>
                <a:gd name="T73" fmla="*/ 117 h 232"/>
                <a:gd name="T74" fmla="*/ 48 w 234"/>
                <a:gd name="T75" fmla="*/ 146 h 232"/>
                <a:gd name="T76" fmla="*/ 65 w 234"/>
                <a:gd name="T77" fmla="*/ 169 h 232"/>
                <a:gd name="T78" fmla="*/ 88 w 234"/>
                <a:gd name="T79" fmla="*/ 184 h 232"/>
                <a:gd name="T80" fmla="*/ 117 w 234"/>
                <a:gd name="T81" fmla="*/ 192 h 232"/>
                <a:gd name="T82" fmla="*/ 146 w 234"/>
                <a:gd name="T83" fmla="*/ 184 h 232"/>
                <a:gd name="T84" fmla="*/ 171 w 234"/>
                <a:gd name="T85" fmla="*/ 169 h 232"/>
                <a:gd name="T86" fmla="*/ 186 w 234"/>
                <a:gd name="T87" fmla="*/ 146 h 232"/>
                <a:gd name="T88" fmla="*/ 192 w 234"/>
                <a:gd name="T89" fmla="*/ 117 h 232"/>
                <a:gd name="T90" fmla="*/ 186 w 234"/>
                <a:gd name="T91" fmla="*/ 88 h 232"/>
                <a:gd name="T92" fmla="*/ 171 w 234"/>
                <a:gd name="T93" fmla="*/ 63 h 232"/>
                <a:gd name="T94" fmla="*/ 146 w 234"/>
                <a:gd name="T95" fmla="*/ 48 h 232"/>
                <a:gd name="T96" fmla="*/ 117 w 234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32">
                  <a:moveTo>
                    <a:pt x="117" y="232"/>
                  </a:moveTo>
                  <a:lnTo>
                    <a:pt x="106" y="232"/>
                  </a:lnTo>
                  <a:lnTo>
                    <a:pt x="94" y="230"/>
                  </a:lnTo>
                  <a:lnTo>
                    <a:pt x="83" y="228"/>
                  </a:lnTo>
                  <a:lnTo>
                    <a:pt x="73" y="225"/>
                  </a:lnTo>
                  <a:lnTo>
                    <a:pt x="62" y="219"/>
                  </a:lnTo>
                  <a:lnTo>
                    <a:pt x="52" y="213"/>
                  </a:lnTo>
                  <a:lnTo>
                    <a:pt x="44" y="205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21" y="182"/>
                  </a:lnTo>
                  <a:lnTo>
                    <a:pt x="16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4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4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6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3" y="6"/>
                  </a:lnTo>
                  <a:lnTo>
                    <a:pt x="94" y="2"/>
                  </a:lnTo>
                  <a:lnTo>
                    <a:pt x="106" y="2"/>
                  </a:lnTo>
                  <a:lnTo>
                    <a:pt x="117" y="0"/>
                  </a:lnTo>
                  <a:lnTo>
                    <a:pt x="129" y="2"/>
                  </a:lnTo>
                  <a:lnTo>
                    <a:pt x="140" y="2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7"/>
                  </a:lnTo>
                  <a:lnTo>
                    <a:pt x="200" y="34"/>
                  </a:lnTo>
                  <a:lnTo>
                    <a:pt x="208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5" y="71"/>
                  </a:lnTo>
                  <a:lnTo>
                    <a:pt x="229" y="82"/>
                  </a:lnTo>
                  <a:lnTo>
                    <a:pt x="231" y="94"/>
                  </a:lnTo>
                  <a:lnTo>
                    <a:pt x="233" y="106"/>
                  </a:lnTo>
                  <a:lnTo>
                    <a:pt x="234" y="117"/>
                  </a:lnTo>
                  <a:lnTo>
                    <a:pt x="233" y="129"/>
                  </a:lnTo>
                  <a:lnTo>
                    <a:pt x="231" y="140"/>
                  </a:lnTo>
                  <a:lnTo>
                    <a:pt x="229" y="152"/>
                  </a:lnTo>
                  <a:lnTo>
                    <a:pt x="225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8" y="190"/>
                  </a:lnTo>
                  <a:lnTo>
                    <a:pt x="200" y="200"/>
                  </a:lnTo>
                  <a:lnTo>
                    <a:pt x="192" y="205"/>
                  </a:lnTo>
                  <a:lnTo>
                    <a:pt x="183" y="213"/>
                  </a:lnTo>
                  <a:lnTo>
                    <a:pt x="173" y="219"/>
                  </a:lnTo>
                  <a:lnTo>
                    <a:pt x="163" y="225"/>
                  </a:lnTo>
                  <a:lnTo>
                    <a:pt x="152" y="228"/>
                  </a:lnTo>
                  <a:lnTo>
                    <a:pt x="140" y="230"/>
                  </a:lnTo>
                  <a:lnTo>
                    <a:pt x="129" y="232"/>
                  </a:lnTo>
                  <a:lnTo>
                    <a:pt x="117" y="232"/>
                  </a:lnTo>
                  <a:close/>
                  <a:moveTo>
                    <a:pt x="117" y="42"/>
                  </a:moveTo>
                  <a:lnTo>
                    <a:pt x="102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5" y="63"/>
                  </a:lnTo>
                  <a:lnTo>
                    <a:pt x="56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6" y="157"/>
                  </a:lnTo>
                  <a:lnTo>
                    <a:pt x="65" y="169"/>
                  </a:lnTo>
                  <a:lnTo>
                    <a:pt x="75" y="178"/>
                  </a:lnTo>
                  <a:lnTo>
                    <a:pt x="88" y="184"/>
                  </a:lnTo>
                  <a:lnTo>
                    <a:pt x="102" y="190"/>
                  </a:lnTo>
                  <a:lnTo>
                    <a:pt x="117" y="192"/>
                  </a:lnTo>
                  <a:lnTo>
                    <a:pt x="133" y="190"/>
                  </a:lnTo>
                  <a:lnTo>
                    <a:pt x="146" y="184"/>
                  </a:lnTo>
                  <a:lnTo>
                    <a:pt x="160" y="178"/>
                  </a:lnTo>
                  <a:lnTo>
                    <a:pt x="171" y="169"/>
                  </a:lnTo>
                  <a:lnTo>
                    <a:pt x="179" y="157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9" y="75"/>
                  </a:lnTo>
                  <a:lnTo>
                    <a:pt x="171" y="63"/>
                  </a:lnTo>
                  <a:lnTo>
                    <a:pt x="160" y="56"/>
                  </a:lnTo>
                  <a:lnTo>
                    <a:pt x="146" y="48"/>
                  </a:lnTo>
                  <a:lnTo>
                    <a:pt x="133" y="44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36"/>
            <p:cNvSpPr>
              <a:spLocks/>
            </p:cNvSpPr>
            <p:nvPr userDrawn="1"/>
          </p:nvSpPr>
          <p:spPr bwMode="black">
            <a:xfrm>
              <a:off x="6841210" y="5743756"/>
              <a:ext cx="1911050" cy="89849"/>
            </a:xfrm>
            <a:custGeom>
              <a:avLst/>
              <a:gdLst>
                <a:gd name="T0" fmla="*/ 110 w 3786"/>
                <a:gd name="T1" fmla="*/ 63 h 178"/>
                <a:gd name="T2" fmla="*/ 215 w 3786"/>
                <a:gd name="T3" fmla="*/ 56 h 178"/>
                <a:gd name="T4" fmla="*/ 342 w 3786"/>
                <a:gd name="T5" fmla="*/ 92 h 178"/>
                <a:gd name="T6" fmla="*/ 463 w 3786"/>
                <a:gd name="T7" fmla="*/ 148 h 178"/>
                <a:gd name="T8" fmla="*/ 578 w 3786"/>
                <a:gd name="T9" fmla="*/ 177 h 178"/>
                <a:gd name="T10" fmla="*/ 707 w 3786"/>
                <a:gd name="T11" fmla="*/ 165 h 178"/>
                <a:gd name="T12" fmla="*/ 884 w 3786"/>
                <a:gd name="T13" fmla="*/ 92 h 178"/>
                <a:gd name="T14" fmla="*/ 1011 w 3786"/>
                <a:gd name="T15" fmla="*/ 56 h 178"/>
                <a:gd name="T16" fmla="*/ 1122 w 3786"/>
                <a:gd name="T17" fmla="*/ 65 h 178"/>
                <a:gd name="T18" fmla="*/ 1291 w 3786"/>
                <a:gd name="T19" fmla="*/ 136 h 178"/>
                <a:gd name="T20" fmla="*/ 1433 w 3786"/>
                <a:gd name="T21" fmla="*/ 177 h 178"/>
                <a:gd name="T22" fmla="*/ 1562 w 3786"/>
                <a:gd name="T23" fmla="*/ 165 h 178"/>
                <a:gd name="T24" fmla="*/ 1738 w 3786"/>
                <a:gd name="T25" fmla="*/ 92 h 178"/>
                <a:gd name="T26" fmla="*/ 1863 w 3786"/>
                <a:gd name="T27" fmla="*/ 56 h 178"/>
                <a:gd name="T28" fmla="*/ 1975 w 3786"/>
                <a:gd name="T29" fmla="*/ 65 h 178"/>
                <a:gd name="T30" fmla="*/ 2144 w 3786"/>
                <a:gd name="T31" fmla="*/ 136 h 178"/>
                <a:gd name="T32" fmla="*/ 2286 w 3786"/>
                <a:gd name="T33" fmla="*/ 177 h 178"/>
                <a:gd name="T34" fmla="*/ 2414 w 3786"/>
                <a:gd name="T35" fmla="*/ 165 h 178"/>
                <a:gd name="T36" fmla="*/ 2591 w 3786"/>
                <a:gd name="T37" fmla="*/ 92 h 178"/>
                <a:gd name="T38" fmla="*/ 2718 w 3786"/>
                <a:gd name="T39" fmla="*/ 56 h 178"/>
                <a:gd name="T40" fmla="*/ 2829 w 3786"/>
                <a:gd name="T41" fmla="*/ 65 h 178"/>
                <a:gd name="T42" fmla="*/ 2996 w 3786"/>
                <a:gd name="T43" fmla="*/ 136 h 178"/>
                <a:gd name="T44" fmla="*/ 3138 w 3786"/>
                <a:gd name="T45" fmla="*/ 177 h 178"/>
                <a:gd name="T46" fmla="*/ 3267 w 3786"/>
                <a:gd name="T47" fmla="*/ 165 h 178"/>
                <a:gd name="T48" fmla="*/ 3442 w 3786"/>
                <a:gd name="T49" fmla="*/ 92 h 178"/>
                <a:gd name="T50" fmla="*/ 3569 w 3786"/>
                <a:gd name="T51" fmla="*/ 56 h 178"/>
                <a:gd name="T52" fmla="*/ 3678 w 3786"/>
                <a:gd name="T53" fmla="*/ 63 h 178"/>
                <a:gd name="T54" fmla="*/ 3786 w 3786"/>
                <a:gd name="T55" fmla="*/ 46 h 178"/>
                <a:gd name="T56" fmla="*/ 3703 w 3786"/>
                <a:gd name="T57" fmla="*/ 13 h 178"/>
                <a:gd name="T58" fmla="*/ 3599 w 3786"/>
                <a:gd name="T59" fmla="*/ 0 h 178"/>
                <a:gd name="T60" fmla="*/ 3474 w 3786"/>
                <a:gd name="T61" fmla="*/ 21 h 178"/>
                <a:gd name="T62" fmla="*/ 3371 w 3786"/>
                <a:gd name="T63" fmla="*/ 65 h 178"/>
                <a:gd name="T64" fmla="*/ 3229 w 3786"/>
                <a:gd name="T65" fmla="*/ 119 h 178"/>
                <a:gd name="T66" fmla="*/ 3115 w 3786"/>
                <a:gd name="T67" fmla="*/ 119 h 178"/>
                <a:gd name="T68" fmla="*/ 2971 w 3786"/>
                <a:gd name="T69" fmla="*/ 65 h 178"/>
                <a:gd name="T70" fmla="*/ 2812 w 3786"/>
                <a:gd name="T71" fmla="*/ 6 h 178"/>
                <a:gd name="T72" fmla="*/ 2681 w 3786"/>
                <a:gd name="T73" fmla="*/ 6 h 178"/>
                <a:gd name="T74" fmla="*/ 2522 w 3786"/>
                <a:gd name="T75" fmla="*/ 65 h 178"/>
                <a:gd name="T76" fmla="*/ 2376 w 3786"/>
                <a:gd name="T77" fmla="*/ 117 h 178"/>
                <a:gd name="T78" fmla="*/ 2263 w 3786"/>
                <a:gd name="T79" fmla="*/ 119 h 178"/>
                <a:gd name="T80" fmla="*/ 2119 w 3786"/>
                <a:gd name="T81" fmla="*/ 65 h 178"/>
                <a:gd name="T82" fmla="*/ 1957 w 3786"/>
                <a:gd name="T83" fmla="*/ 6 h 178"/>
                <a:gd name="T84" fmla="*/ 1827 w 3786"/>
                <a:gd name="T85" fmla="*/ 6 h 178"/>
                <a:gd name="T86" fmla="*/ 1667 w 3786"/>
                <a:gd name="T87" fmla="*/ 65 h 178"/>
                <a:gd name="T88" fmla="*/ 1523 w 3786"/>
                <a:gd name="T89" fmla="*/ 119 h 178"/>
                <a:gd name="T90" fmla="*/ 1410 w 3786"/>
                <a:gd name="T91" fmla="*/ 119 h 178"/>
                <a:gd name="T92" fmla="*/ 1264 w 3786"/>
                <a:gd name="T93" fmla="*/ 65 h 178"/>
                <a:gd name="T94" fmla="*/ 1105 w 3786"/>
                <a:gd name="T95" fmla="*/ 6 h 178"/>
                <a:gd name="T96" fmla="*/ 974 w 3786"/>
                <a:gd name="T97" fmla="*/ 6 h 178"/>
                <a:gd name="T98" fmla="*/ 815 w 3786"/>
                <a:gd name="T99" fmla="*/ 65 h 178"/>
                <a:gd name="T100" fmla="*/ 669 w 3786"/>
                <a:gd name="T101" fmla="*/ 119 h 178"/>
                <a:gd name="T102" fmla="*/ 555 w 3786"/>
                <a:gd name="T103" fmla="*/ 119 h 178"/>
                <a:gd name="T104" fmla="*/ 411 w 3786"/>
                <a:gd name="T105" fmla="*/ 65 h 178"/>
                <a:gd name="T106" fmla="*/ 252 w 3786"/>
                <a:gd name="T107" fmla="*/ 6 h 178"/>
                <a:gd name="T108" fmla="*/ 133 w 3786"/>
                <a:gd name="T109" fmla="*/ 4 h 178"/>
                <a:gd name="T110" fmla="*/ 0 w 3786"/>
                <a:gd name="T111" fmla="*/ 4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6" h="178">
                  <a:moveTo>
                    <a:pt x="0" y="105"/>
                  </a:moveTo>
                  <a:lnTo>
                    <a:pt x="43" y="86"/>
                  </a:lnTo>
                  <a:lnTo>
                    <a:pt x="87" y="69"/>
                  </a:lnTo>
                  <a:lnTo>
                    <a:pt x="110" y="63"/>
                  </a:lnTo>
                  <a:lnTo>
                    <a:pt x="135" y="59"/>
                  </a:lnTo>
                  <a:lnTo>
                    <a:pt x="160" y="56"/>
                  </a:lnTo>
                  <a:lnTo>
                    <a:pt x="187" y="54"/>
                  </a:lnTo>
                  <a:lnTo>
                    <a:pt x="215" y="56"/>
                  </a:lnTo>
                  <a:lnTo>
                    <a:pt x="244" y="59"/>
                  </a:lnTo>
                  <a:lnTo>
                    <a:pt x="269" y="65"/>
                  </a:lnTo>
                  <a:lnTo>
                    <a:pt x="294" y="73"/>
                  </a:lnTo>
                  <a:lnTo>
                    <a:pt x="342" y="92"/>
                  </a:lnTo>
                  <a:lnTo>
                    <a:pt x="388" y="113"/>
                  </a:lnTo>
                  <a:lnTo>
                    <a:pt x="413" y="125"/>
                  </a:lnTo>
                  <a:lnTo>
                    <a:pt x="438" y="136"/>
                  </a:lnTo>
                  <a:lnTo>
                    <a:pt x="463" y="148"/>
                  </a:lnTo>
                  <a:lnTo>
                    <a:pt x="490" y="157"/>
                  </a:lnTo>
                  <a:lnTo>
                    <a:pt x="517" y="165"/>
                  </a:lnTo>
                  <a:lnTo>
                    <a:pt x="548" y="173"/>
                  </a:lnTo>
                  <a:lnTo>
                    <a:pt x="578" y="177"/>
                  </a:lnTo>
                  <a:lnTo>
                    <a:pt x="613" y="178"/>
                  </a:lnTo>
                  <a:lnTo>
                    <a:pt x="646" y="177"/>
                  </a:lnTo>
                  <a:lnTo>
                    <a:pt x="678" y="173"/>
                  </a:lnTo>
                  <a:lnTo>
                    <a:pt x="707" y="165"/>
                  </a:lnTo>
                  <a:lnTo>
                    <a:pt x="736" y="157"/>
                  </a:lnTo>
                  <a:lnTo>
                    <a:pt x="788" y="136"/>
                  </a:lnTo>
                  <a:lnTo>
                    <a:pt x="838" y="113"/>
                  </a:lnTo>
                  <a:lnTo>
                    <a:pt x="884" y="92"/>
                  </a:lnTo>
                  <a:lnTo>
                    <a:pt x="932" y="73"/>
                  </a:lnTo>
                  <a:lnTo>
                    <a:pt x="957" y="65"/>
                  </a:lnTo>
                  <a:lnTo>
                    <a:pt x="984" y="59"/>
                  </a:lnTo>
                  <a:lnTo>
                    <a:pt x="1011" y="56"/>
                  </a:lnTo>
                  <a:lnTo>
                    <a:pt x="1039" y="54"/>
                  </a:lnTo>
                  <a:lnTo>
                    <a:pt x="1068" y="56"/>
                  </a:lnTo>
                  <a:lnTo>
                    <a:pt x="1097" y="59"/>
                  </a:lnTo>
                  <a:lnTo>
                    <a:pt x="1122" y="65"/>
                  </a:lnTo>
                  <a:lnTo>
                    <a:pt x="1147" y="73"/>
                  </a:lnTo>
                  <a:lnTo>
                    <a:pt x="1195" y="92"/>
                  </a:lnTo>
                  <a:lnTo>
                    <a:pt x="1241" y="113"/>
                  </a:lnTo>
                  <a:lnTo>
                    <a:pt x="1291" y="136"/>
                  </a:lnTo>
                  <a:lnTo>
                    <a:pt x="1343" y="157"/>
                  </a:lnTo>
                  <a:lnTo>
                    <a:pt x="1372" y="165"/>
                  </a:lnTo>
                  <a:lnTo>
                    <a:pt x="1400" y="173"/>
                  </a:lnTo>
                  <a:lnTo>
                    <a:pt x="1433" y="177"/>
                  </a:lnTo>
                  <a:lnTo>
                    <a:pt x="1466" y="178"/>
                  </a:lnTo>
                  <a:lnTo>
                    <a:pt x="1500" y="177"/>
                  </a:lnTo>
                  <a:lnTo>
                    <a:pt x="1531" y="173"/>
                  </a:lnTo>
                  <a:lnTo>
                    <a:pt x="1562" y="165"/>
                  </a:lnTo>
                  <a:lnTo>
                    <a:pt x="1589" y="157"/>
                  </a:lnTo>
                  <a:lnTo>
                    <a:pt x="1642" y="136"/>
                  </a:lnTo>
                  <a:lnTo>
                    <a:pt x="1690" y="113"/>
                  </a:lnTo>
                  <a:lnTo>
                    <a:pt x="1738" y="92"/>
                  </a:lnTo>
                  <a:lnTo>
                    <a:pt x="1784" y="73"/>
                  </a:lnTo>
                  <a:lnTo>
                    <a:pt x="1809" y="65"/>
                  </a:lnTo>
                  <a:lnTo>
                    <a:pt x="1836" y="59"/>
                  </a:lnTo>
                  <a:lnTo>
                    <a:pt x="1863" y="56"/>
                  </a:lnTo>
                  <a:lnTo>
                    <a:pt x="1892" y="54"/>
                  </a:lnTo>
                  <a:lnTo>
                    <a:pt x="1923" y="56"/>
                  </a:lnTo>
                  <a:lnTo>
                    <a:pt x="1950" y="59"/>
                  </a:lnTo>
                  <a:lnTo>
                    <a:pt x="1975" y="65"/>
                  </a:lnTo>
                  <a:lnTo>
                    <a:pt x="2000" y="73"/>
                  </a:lnTo>
                  <a:lnTo>
                    <a:pt x="2048" y="92"/>
                  </a:lnTo>
                  <a:lnTo>
                    <a:pt x="2096" y="113"/>
                  </a:lnTo>
                  <a:lnTo>
                    <a:pt x="2144" y="136"/>
                  </a:lnTo>
                  <a:lnTo>
                    <a:pt x="2197" y="157"/>
                  </a:lnTo>
                  <a:lnTo>
                    <a:pt x="2224" y="165"/>
                  </a:lnTo>
                  <a:lnTo>
                    <a:pt x="2255" y="171"/>
                  </a:lnTo>
                  <a:lnTo>
                    <a:pt x="2286" y="177"/>
                  </a:lnTo>
                  <a:lnTo>
                    <a:pt x="2320" y="177"/>
                  </a:lnTo>
                  <a:lnTo>
                    <a:pt x="2353" y="177"/>
                  </a:lnTo>
                  <a:lnTo>
                    <a:pt x="2386" y="171"/>
                  </a:lnTo>
                  <a:lnTo>
                    <a:pt x="2414" y="165"/>
                  </a:lnTo>
                  <a:lnTo>
                    <a:pt x="2443" y="157"/>
                  </a:lnTo>
                  <a:lnTo>
                    <a:pt x="2495" y="136"/>
                  </a:lnTo>
                  <a:lnTo>
                    <a:pt x="2545" y="113"/>
                  </a:lnTo>
                  <a:lnTo>
                    <a:pt x="2591" y="92"/>
                  </a:lnTo>
                  <a:lnTo>
                    <a:pt x="2639" y="73"/>
                  </a:lnTo>
                  <a:lnTo>
                    <a:pt x="2664" y="65"/>
                  </a:lnTo>
                  <a:lnTo>
                    <a:pt x="2689" y="59"/>
                  </a:lnTo>
                  <a:lnTo>
                    <a:pt x="2718" y="56"/>
                  </a:lnTo>
                  <a:lnTo>
                    <a:pt x="2747" y="54"/>
                  </a:lnTo>
                  <a:lnTo>
                    <a:pt x="2775" y="56"/>
                  </a:lnTo>
                  <a:lnTo>
                    <a:pt x="2802" y="59"/>
                  </a:lnTo>
                  <a:lnTo>
                    <a:pt x="2829" y="65"/>
                  </a:lnTo>
                  <a:lnTo>
                    <a:pt x="2854" y="73"/>
                  </a:lnTo>
                  <a:lnTo>
                    <a:pt x="2900" y="92"/>
                  </a:lnTo>
                  <a:lnTo>
                    <a:pt x="2946" y="113"/>
                  </a:lnTo>
                  <a:lnTo>
                    <a:pt x="2996" y="136"/>
                  </a:lnTo>
                  <a:lnTo>
                    <a:pt x="3050" y="157"/>
                  </a:lnTo>
                  <a:lnTo>
                    <a:pt x="3077" y="165"/>
                  </a:lnTo>
                  <a:lnTo>
                    <a:pt x="3108" y="173"/>
                  </a:lnTo>
                  <a:lnTo>
                    <a:pt x="3138" y="177"/>
                  </a:lnTo>
                  <a:lnTo>
                    <a:pt x="3173" y="178"/>
                  </a:lnTo>
                  <a:lnTo>
                    <a:pt x="3206" y="177"/>
                  </a:lnTo>
                  <a:lnTo>
                    <a:pt x="3236" y="173"/>
                  </a:lnTo>
                  <a:lnTo>
                    <a:pt x="3267" y="165"/>
                  </a:lnTo>
                  <a:lnTo>
                    <a:pt x="3294" y="157"/>
                  </a:lnTo>
                  <a:lnTo>
                    <a:pt x="3346" y="136"/>
                  </a:lnTo>
                  <a:lnTo>
                    <a:pt x="3394" y="113"/>
                  </a:lnTo>
                  <a:lnTo>
                    <a:pt x="3442" y="92"/>
                  </a:lnTo>
                  <a:lnTo>
                    <a:pt x="3490" y="73"/>
                  </a:lnTo>
                  <a:lnTo>
                    <a:pt x="3515" y="65"/>
                  </a:lnTo>
                  <a:lnTo>
                    <a:pt x="3542" y="59"/>
                  </a:lnTo>
                  <a:lnTo>
                    <a:pt x="3569" y="56"/>
                  </a:lnTo>
                  <a:lnTo>
                    <a:pt x="3599" y="54"/>
                  </a:lnTo>
                  <a:lnTo>
                    <a:pt x="3628" y="56"/>
                  </a:lnTo>
                  <a:lnTo>
                    <a:pt x="3653" y="57"/>
                  </a:lnTo>
                  <a:lnTo>
                    <a:pt x="3678" y="63"/>
                  </a:lnTo>
                  <a:lnTo>
                    <a:pt x="3701" y="71"/>
                  </a:lnTo>
                  <a:lnTo>
                    <a:pt x="3743" y="88"/>
                  </a:lnTo>
                  <a:lnTo>
                    <a:pt x="3786" y="107"/>
                  </a:lnTo>
                  <a:lnTo>
                    <a:pt x="3786" y="46"/>
                  </a:lnTo>
                  <a:lnTo>
                    <a:pt x="3766" y="38"/>
                  </a:lnTo>
                  <a:lnTo>
                    <a:pt x="3745" y="29"/>
                  </a:lnTo>
                  <a:lnTo>
                    <a:pt x="3724" y="21"/>
                  </a:lnTo>
                  <a:lnTo>
                    <a:pt x="3703" y="13"/>
                  </a:lnTo>
                  <a:lnTo>
                    <a:pt x="3680" y="8"/>
                  </a:lnTo>
                  <a:lnTo>
                    <a:pt x="3655" y="4"/>
                  </a:lnTo>
                  <a:lnTo>
                    <a:pt x="3628" y="2"/>
                  </a:lnTo>
                  <a:lnTo>
                    <a:pt x="3599" y="0"/>
                  </a:lnTo>
                  <a:lnTo>
                    <a:pt x="3565" y="2"/>
                  </a:lnTo>
                  <a:lnTo>
                    <a:pt x="3532" y="6"/>
                  </a:lnTo>
                  <a:lnTo>
                    <a:pt x="3501" y="11"/>
                  </a:lnTo>
                  <a:lnTo>
                    <a:pt x="3474" y="21"/>
                  </a:lnTo>
                  <a:lnTo>
                    <a:pt x="3446" y="31"/>
                  </a:lnTo>
                  <a:lnTo>
                    <a:pt x="3421" y="42"/>
                  </a:lnTo>
                  <a:lnTo>
                    <a:pt x="3396" y="54"/>
                  </a:lnTo>
                  <a:lnTo>
                    <a:pt x="3371" y="65"/>
                  </a:lnTo>
                  <a:lnTo>
                    <a:pt x="3325" y="86"/>
                  </a:lnTo>
                  <a:lnTo>
                    <a:pt x="3279" y="105"/>
                  </a:lnTo>
                  <a:lnTo>
                    <a:pt x="3254" y="113"/>
                  </a:lnTo>
                  <a:lnTo>
                    <a:pt x="3229" y="119"/>
                  </a:lnTo>
                  <a:lnTo>
                    <a:pt x="3202" y="123"/>
                  </a:lnTo>
                  <a:lnTo>
                    <a:pt x="3173" y="123"/>
                  </a:lnTo>
                  <a:lnTo>
                    <a:pt x="3142" y="123"/>
                  </a:lnTo>
                  <a:lnTo>
                    <a:pt x="3115" y="119"/>
                  </a:lnTo>
                  <a:lnTo>
                    <a:pt x="3090" y="113"/>
                  </a:lnTo>
                  <a:lnTo>
                    <a:pt x="3065" y="105"/>
                  </a:lnTo>
                  <a:lnTo>
                    <a:pt x="3017" y="86"/>
                  </a:lnTo>
                  <a:lnTo>
                    <a:pt x="2971" y="65"/>
                  </a:lnTo>
                  <a:lnTo>
                    <a:pt x="2921" y="42"/>
                  </a:lnTo>
                  <a:lnTo>
                    <a:pt x="2870" y="21"/>
                  </a:lnTo>
                  <a:lnTo>
                    <a:pt x="2841" y="13"/>
                  </a:lnTo>
                  <a:lnTo>
                    <a:pt x="2812" y="6"/>
                  </a:lnTo>
                  <a:lnTo>
                    <a:pt x="2779" y="2"/>
                  </a:lnTo>
                  <a:lnTo>
                    <a:pt x="2747" y="0"/>
                  </a:lnTo>
                  <a:lnTo>
                    <a:pt x="2712" y="2"/>
                  </a:lnTo>
                  <a:lnTo>
                    <a:pt x="2681" y="6"/>
                  </a:lnTo>
                  <a:lnTo>
                    <a:pt x="2651" y="11"/>
                  </a:lnTo>
                  <a:lnTo>
                    <a:pt x="2624" y="21"/>
                  </a:lnTo>
                  <a:lnTo>
                    <a:pt x="2570" y="40"/>
                  </a:lnTo>
                  <a:lnTo>
                    <a:pt x="2522" y="65"/>
                  </a:lnTo>
                  <a:lnTo>
                    <a:pt x="2474" y="86"/>
                  </a:lnTo>
                  <a:lnTo>
                    <a:pt x="2428" y="105"/>
                  </a:lnTo>
                  <a:lnTo>
                    <a:pt x="2403" y="113"/>
                  </a:lnTo>
                  <a:lnTo>
                    <a:pt x="2376" y="117"/>
                  </a:lnTo>
                  <a:lnTo>
                    <a:pt x="2349" y="121"/>
                  </a:lnTo>
                  <a:lnTo>
                    <a:pt x="2320" y="123"/>
                  </a:lnTo>
                  <a:lnTo>
                    <a:pt x="2290" y="121"/>
                  </a:lnTo>
                  <a:lnTo>
                    <a:pt x="2263" y="119"/>
                  </a:lnTo>
                  <a:lnTo>
                    <a:pt x="2238" y="113"/>
                  </a:lnTo>
                  <a:lnTo>
                    <a:pt x="2213" y="105"/>
                  </a:lnTo>
                  <a:lnTo>
                    <a:pt x="2165" y="86"/>
                  </a:lnTo>
                  <a:lnTo>
                    <a:pt x="2119" y="65"/>
                  </a:lnTo>
                  <a:lnTo>
                    <a:pt x="2069" y="42"/>
                  </a:lnTo>
                  <a:lnTo>
                    <a:pt x="2015" y="21"/>
                  </a:lnTo>
                  <a:lnTo>
                    <a:pt x="1988" y="11"/>
                  </a:lnTo>
                  <a:lnTo>
                    <a:pt x="1957" y="6"/>
                  </a:lnTo>
                  <a:lnTo>
                    <a:pt x="1927" y="2"/>
                  </a:lnTo>
                  <a:lnTo>
                    <a:pt x="1892" y="0"/>
                  </a:lnTo>
                  <a:lnTo>
                    <a:pt x="1859" y="2"/>
                  </a:lnTo>
                  <a:lnTo>
                    <a:pt x="1827" y="6"/>
                  </a:lnTo>
                  <a:lnTo>
                    <a:pt x="1798" y="13"/>
                  </a:lnTo>
                  <a:lnTo>
                    <a:pt x="1769" y="21"/>
                  </a:lnTo>
                  <a:lnTo>
                    <a:pt x="1717" y="42"/>
                  </a:lnTo>
                  <a:lnTo>
                    <a:pt x="1667" y="65"/>
                  </a:lnTo>
                  <a:lnTo>
                    <a:pt x="1621" y="86"/>
                  </a:lnTo>
                  <a:lnTo>
                    <a:pt x="1573" y="105"/>
                  </a:lnTo>
                  <a:lnTo>
                    <a:pt x="1548" y="113"/>
                  </a:lnTo>
                  <a:lnTo>
                    <a:pt x="1523" y="119"/>
                  </a:lnTo>
                  <a:lnTo>
                    <a:pt x="1494" y="123"/>
                  </a:lnTo>
                  <a:lnTo>
                    <a:pt x="1466" y="123"/>
                  </a:lnTo>
                  <a:lnTo>
                    <a:pt x="1437" y="123"/>
                  </a:lnTo>
                  <a:lnTo>
                    <a:pt x="1410" y="119"/>
                  </a:lnTo>
                  <a:lnTo>
                    <a:pt x="1383" y="113"/>
                  </a:lnTo>
                  <a:lnTo>
                    <a:pt x="1358" y="105"/>
                  </a:lnTo>
                  <a:lnTo>
                    <a:pt x="1310" y="86"/>
                  </a:lnTo>
                  <a:lnTo>
                    <a:pt x="1264" y="65"/>
                  </a:lnTo>
                  <a:lnTo>
                    <a:pt x="1214" y="42"/>
                  </a:lnTo>
                  <a:lnTo>
                    <a:pt x="1162" y="21"/>
                  </a:lnTo>
                  <a:lnTo>
                    <a:pt x="1133" y="13"/>
                  </a:lnTo>
                  <a:lnTo>
                    <a:pt x="1105" y="6"/>
                  </a:lnTo>
                  <a:lnTo>
                    <a:pt x="1074" y="2"/>
                  </a:lnTo>
                  <a:lnTo>
                    <a:pt x="1039" y="0"/>
                  </a:lnTo>
                  <a:lnTo>
                    <a:pt x="1007" y="2"/>
                  </a:lnTo>
                  <a:lnTo>
                    <a:pt x="974" y="6"/>
                  </a:lnTo>
                  <a:lnTo>
                    <a:pt x="945" y="13"/>
                  </a:lnTo>
                  <a:lnTo>
                    <a:pt x="916" y="21"/>
                  </a:lnTo>
                  <a:lnTo>
                    <a:pt x="865" y="42"/>
                  </a:lnTo>
                  <a:lnTo>
                    <a:pt x="815" y="65"/>
                  </a:lnTo>
                  <a:lnTo>
                    <a:pt x="769" y="86"/>
                  </a:lnTo>
                  <a:lnTo>
                    <a:pt x="721" y="105"/>
                  </a:lnTo>
                  <a:lnTo>
                    <a:pt x="696" y="113"/>
                  </a:lnTo>
                  <a:lnTo>
                    <a:pt x="669" y="119"/>
                  </a:lnTo>
                  <a:lnTo>
                    <a:pt x="642" y="123"/>
                  </a:lnTo>
                  <a:lnTo>
                    <a:pt x="613" y="123"/>
                  </a:lnTo>
                  <a:lnTo>
                    <a:pt x="584" y="123"/>
                  </a:lnTo>
                  <a:lnTo>
                    <a:pt x="555" y="119"/>
                  </a:lnTo>
                  <a:lnTo>
                    <a:pt x="530" y="113"/>
                  </a:lnTo>
                  <a:lnTo>
                    <a:pt x="505" y="105"/>
                  </a:lnTo>
                  <a:lnTo>
                    <a:pt x="457" y="86"/>
                  </a:lnTo>
                  <a:lnTo>
                    <a:pt x="411" y="65"/>
                  </a:lnTo>
                  <a:lnTo>
                    <a:pt x="361" y="42"/>
                  </a:lnTo>
                  <a:lnTo>
                    <a:pt x="310" y="21"/>
                  </a:lnTo>
                  <a:lnTo>
                    <a:pt x="281" y="13"/>
                  </a:lnTo>
                  <a:lnTo>
                    <a:pt x="252" y="6"/>
                  </a:lnTo>
                  <a:lnTo>
                    <a:pt x="221" y="2"/>
                  </a:lnTo>
                  <a:lnTo>
                    <a:pt x="187" y="0"/>
                  </a:lnTo>
                  <a:lnTo>
                    <a:pt x="160" y="2"/>
                  </a:lnTo>
                  <a:lnTo>
                    <a:pt x="133" y="4"/>
                  </a:lnTo>
                  <a:lnTo>
                    <a:pt x="108" y="8"/>
                  </a:lnTo>
                  <a:lnTo>
                    <a:pt x="85" y="13"/>
                  </a:lnTo>
                  <a:lnTo>
                    <a:pt x="41" y="29"/>
                  </a:lnTo>
                  <a:lnTo>
                    <a:pt x="0" y="4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197780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3506B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>
              <a:solidFill>
                <a:srgbClr val="03506B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22B68D-7E47-443F-BF31-BA5D1A089C96}" type="slidenum">
              <a:rPr lang="fi-FI">
                <a:solidFill>
                  <a:srgbClr val="03506B"/>
                </a:solidFill>
              </a:rPr>
              <a:pPr/>
              <a:t>‹#›</a:t>
            </a:fld>
            <a:endParaRPr lang="fi-FI">
              <a:solidFill>
                <a:srgbClr val="035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81429" y="226800"/>
            <a:ext cx="8711051" cy="2772000"/>
          </a:xfrm>
        </p:spPr>
        <p:txBody>
          <a:bodyPr anchor="t" anchorCtr="0"/>
          <a:lstStyle>
            <a:lvl1pPr>
              <a:lnSpc>
                <a:spcPct val="85000"/>
              </a:lnSpc>
              <a:defRPr sz="9600">
                <a:solidFill>
                  <a:srgbClr val="FFFFFF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51520" y="4065058"/>
            <a:ext cx="5890910" cy="1956230"/>
          </a:xfrm>
        </p:spPr>
        <p:txBody>
          <a:bodyPr>
            <a:normAutofit/>
          </a:bodyPr>
          <a:lstStyle>
            <a:lvl1pPr marL="0" indent="0" algn="l">
              <a:lnSpc>
                <a:spcPct val="105000"/>
              </a:lnSpc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AD824F3-E358-4A82-86E2-29B39E7FED3D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grpSp>
        <p:nvGrpSpPr>
          <p:cNvPr id="40" name="Ryhmä 39"/>
          <p:cNvGrpSpPr/>
          <p:nvPr userDrawn="1"/>
        </p:nvGrpSpPr>
        <p:grpSpPr>
          <a:xfrm>
            <a:off x="6814457" y="4293559"/>
            <a:ext cx="1964555" cy="2269939"/>
            <a:chOff x="6814457" y="4293559"/>
            <a:chExt cx="1964555" cy="2269939"/>
          </a:xfrm>
        </p:grpSpPr>
        <p:sp>
          <p:nvSpPr>
            <p:cNvPr id="41" name="Freeform 6"/>
            <p:cNvSpPr>
              <a:spLocks noEditPoints="1"/>
            </p:cNvSpPr>
            <p:nvPr userDrawn="1"/>
          </p:nvSpPr>
          <p:spPr bwMode="black">
            <a:xfrm>
              <a:off x="6814457" y="4293559"/>
              <a:ext cx="1964555" cy="2269939"/>
            </a:xfrm>
            <a:custGeom>
              <a:avLst/>
              <a:gdLst>
                <a:gd name="T0" fmla="*/ 1926 w 3892"/>
                <a:gd name="T1" fmla="*/ 4488 h 4497"/>
                <a:gd name="T2" fmla="*/ 1887 w 3892"/>
                <a:gd name="T3" fmla="*/ 4434 h 4497"/>
                <a:gd name="T4" fmla="*/ 1809 w 3892"/>
                <a:gd name="T5" fmla="*/ 4369 h 4497"/>
                <a:gd name="T6" fmla="*/ 1713 w 3892"/>
                <a:gd name="T7" fmla="*/ 4336 h 4497"/>
                <a:gd name="T8" fmla="*/ 676 w 3892"/>
                <a:gd name="T9" fmla="*/ 4334 h 4497"/>
                <a:gd name="T10" fmla="*/ 543 w 3892"/>
                <a:gd name="T11" fmla="*/ 4309 h 4497"/>
                <a:gd name="T12" fmla="*/ 416 w 3892"/>
                <a:gd name="T13" fmla="*/ 4265 h 4497"/>
                <a:gd name="T14" fmla="*/ 280 w 3892"/>
                <a:gd name="T15" fmla="*/ 4180 h 4497"/>
                <a:gd name="T16" fmla="*/ 144 w 3892"/>
                <a:gd name="T17" fmla="*/ 4042 h 4497"/>
                <a:gd name="T18" fmla="*/ 51 w 3892"/>
                <a:gd name="T19" fmla="*/ 3892 h 4497"/>
                <a:gd name="T20" fmla="*/ 9 w 3892"/>
                <a:gd name="T21" fmla="*/ 3762 h 4497"/>
                <a:gd name="T22" fmla="*/ 0 w 3892"/>
                <a:gd name="T23" fmla="*/ 3629 h 4497"/>
                <a:gd name="T24" fmla="*/ 3 w 3892"/>
                <a:gd name="T25" fmla="*/ 12 h 4497"/>
                <a:gd name="T26" fmla="*/ 21 w 3892"/>
                <a:gd name="T27" fmla="*/ 0 h 4497"/>
                <a:gd name="T28" fmla="*/ 3875 w 3892"/>
                <a:gd name="T29" fmla="*/ 2 h 4497"/>
                <a:gd name="T30" fmla="*/ 3890 w 3892"/>
                <a:gd name="T31" fmla="*/ 18 h 4497"/>
                <a:gd name="T32" fmla="*/ 3892 w 3892"/>
                <a:gd name="T33" fmla="*/ 3664 h 4497"/>
                <a:gd name="T34" fmla="*/ 3875 w 3892"/>
                <a:gd name="T35" fmla="*/ 3793 h 4497"/>
                <a:gd name="T36" fmla="*/ 3823 w 3892"/>
                <a:gd name="T37" fmla="*/ 3929 h 4497"/>
                <a:gd name="T38" fmla="*/ 3716 w 3892"/>
                <a:gd name="T39" fmla="*/ 4083 h 4497"/>
                <a:gd name="T40" fmla="*/ 3574 w 3892"/>
                <a:gd name="T41" fmla="*/ 4207 h 4497"/>
                <a:gd name="T42" fmla="*/ 3435 w 3892"/>
                <a:gd name="T43" fmla="*/ 4280 h 4497"/>
                <a:gd name="T44" fmla="*/ 3312 w 3892"/>
                <a:gd name="T45" fmla="*/ 4319 h 4497"/>
                <a:gd name="T46" fmla="*/ 3207 w 3892"/>
                <a:gd name="T47" fmla="*/ 4334 h 4497"/>
                <a:gd name="T48" fmla="*/ 3186 w 3892"/>
                <a:gd name="T49" fmla="*/ 4336 h 4497"/>
                <a:gd name="T50" fmla="*/ 2127 w 3892"/>
                <a:gd name="T51" fmla="*/ 4348 h 4497"/>
                <a:gd name="T52" fmla="*/ 2045 w 3892"/>
                <a:gd name="T53" fmla="*/ 4394 h 4497"/>
                <a:gd name="T54" fmla="*/ 1974 w 3892"/>
                <a:gd name="T55" fmla="*/ 4474 h 4497"/>
                <a:gd name="T56" fmla="*/ 1953 w 3892"/>
                <a:gd name="T57" fmla="*/ 4495 h 4497"/>
                <a:gd name="T58" fmla="*/ 1734 w 3892"/>
                <a:gd name="T59" fmla="*/ 4284 h 4497"/>
                <a:gd name="T60" fmla="*/ 1818 w 3892"/>
                <a:gd name="T61" fmla="*/ 4311 h 4497"/>
                <a:gd name="T62" fmla="*/ 1909 w 3892"/>
                <a:gd name="T63" fmla="*/ 4376 h 4497"/>
                <a:gd name="T64" fmla="*/ 1983 w 3892"/>
                <a:gd name="T65" fmla="*/ 4376 h 4497"/>
                <a:gd name="T66" fmla="*/ 2074 w 3892"/>
                <a:gd name="T67" fmla="*/ 4311 h 4497"/>
                <a:gd name="T68" fmla="*/ 2158 w 3892"/>
                <a:gd name="T69" fmla="*/ 4284 h 4497"/>
                <a:gd name="T70" fmla="*/ 3209 w 3892"/>
                <a:gd name="T71" fmla="*/ 4280 h 4497"/>
                <a:gd name="T72" fmla="*/ 3324 w 3892"/>
                <a:gd name="T73" fmla="*/ 4261 h 4497"/>
                <a:gd name="T74" fmla="*/ 3458 w 3892"/>
                <a:gd name="T75" fmla="*/ 4211 h 4497"/>
                <a:gd name="T76" fmla="*/ 3602 w 3892"/>
                <a:gd name="T77" fmla="*/ 4117 h 4497"/>
                <a:gd name="T78" fmla="*/ 3731 w 3892"/>
                <a:gd name="T79" fmla="*/ 3975 h 4497"/>
                <a:gd name="T80" fmla="*/ 3802 w 3892"/>
                <a:gd name="T81" fmla="*/ 3841 h 4497"/>
                <a:gd name="T82" fmla="*/ 3831 w 3892"/>
                <a:gd name="T83" fmla="*/ 3729 h 4497"/>
                <a:gd name="T84" fmla="*/ 3839 w 3892"/>
                <a:gd name="T85" fmla="*/ 54 h 4497"/>
                <a:gd name="T86" fmla="*/ 55 w 3892"/>
                <a:gd name="T87" fmla="*/ 3704 h 4497"/>
                <a:gd name="T88" fmla="*/ 78 w 3892"/>
                <a:gd name="T89" fmla="*/ 3810 h 4497"/>
                <a:gd name="T90" fmla="*/ 136 w 3892"/>
                <a:gd name="T91" fmla="*/ 3939 h 4497"/>
                <a:gd name="T92" fmla="*/ 251 w 3892"/>
                <a:gd name="T93" fmla="*/ 4084 h 4497"/>
                <a:gd name="T94" fmla="*/ 405 w 3892"/>
                <a:gd name="T95" fmla="*/ 4196 h 4497"/>
                <a:gd name="T96" fmla="*/ 551 w 3892"/>
                <a:gd name="T97" fmla="*/ 4255 h 4497"/>
                <a:gd name="T98" fmla="*/ 660 w 3892"/>
                <a:gd name="T99" fmla="*/ 4278 h 4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92" h="4497">
                  <a:moveTo>
                    <a:pt x="1947" y="4497"/>
                  </a:moveTo>
                  <a:lnTo>
                    <a:pt x="1939" y="4495"/>
                  </a:lnTo>
                  <a:lnTo>
                    <a:pt x="1932" y="4493"/>
                  </a:lnTo>
                  <a:lnTo>
                    <a:pt x="1926" y="4488"/>
                  </a:lnTo>
                  <a:lnTo>
                    <a:pt x="1922" y="4482"/>
                  </a:lnTo>
                  <a:lnTo>
                    <a:pt x="1918" y="4474"/>
                  </a:lnTo>
                  <a:lnTo>
                    <a:pt x="1907" y="4457"/>
                  </a:lnTo>
                  <a:lnTo>
                    <a:pt x="1887" y="4434"/>
                  </a:lnTo>
                  <a:lnTo>
                    <a:pt x="1862" y="4407"/>
                  </a:lnTo>
                  <a:lnTo>
                    <a:pt x="1847" y="4394"/>
                  </a:lnTo>
                  <a:lnTo>
                    <a:pt x="1828" y="4380"/>
                  </a:lnTo>
                  <a:lnTo>
                    <a:pt x="1809" y="4369"/>
                  </a:lnTo>
                  <a:lnTo>
                    <a:pt x="1788" y="4357"/>
                  </a:lnTo>
                  <a:lnTo>
                    <a:pt x="1764" y="4348"/>
                  </a:lnTo>
                  <a:lnTo>
                    <a:pt x="1740" y="4342"/>
                  </a:lnTo>
                  <a:lnTo>
                    <a:pt x="1713" y="4336"/>
                  </a:lnTo>
                  <a:lnTo>
                    <a:pt x="1684" y="4336"/>
                  </a:lnTo>
                  <a:lnTo>
                    <a:pt x="685" y="4336"/>
                  </a:lnTo>
                  <a:lnTo>
                    <a:pt x="679" y="4334"/>
                  </a:lnTo>
                  <a:lnTo>
                    <a:pt x="676" y="4334"/>
                  </a:lnTo>
                  <a:lnTo>
                    <a:pt x="641" y="4330"/>
                  </a:lnTo>
                  <a:lnTo>
                    <a:pt x="597" y="4323"/>
                  </a:lnTo>
                  <a:lnTo>
                    <a:pt x="570" y="4317"/>
                  </a:lnTo>
                  <a:lnTo>
                    <a:pt x="543" y="4309"/>
                  </a:lnTo>
                  <a:lnTo>
                    <a:pt x="512" y="4301"/>
                  </a:lnTo>
                  <a:lnTo>
                    <a:pt x="482" y="4292"/>
                  </a:lnTo>
                  <a:lnTo>
                    <a:pt x="451" y="4278"/>
                  </a:lnTo>
                  <a:lnTo>
                    <a:pt x="416" y="4265"/>
                  </a:lnTo>
                  <a:lnTo>
                    <a:pt x="384" y="4248"/>
                  </a:lnTo>
                  <a:lnTo>
                    <a:pt x="349" y="4228"/>
                  </a:lnTo>
                  <a:lnTo>
                    <a:pt x="315" y="4205"/>
                  </a:lnTo>
                  <a:lnTo>
                    <a:pt x="280" y="4180"/>
                  </a:lnTo>
                  <a:lnTo>
                    <a:pt x="247" y="4154"/>
                  </a:lnTo>
                  <a:lnTo>
                    <a:pt x="215" y="4123"/>
                  </a:lnTo>
                  <a:lnTo>
                    <a:pt x="176" y="4083"/>
                  </a:lnTo>
                  <a:lnTo>
                    <a:pt x="144" y="4042"/>
                  </a:lnTo>
                  <a:lnTo>
                    <a:pt x="115" y="4004"/>
                  </a:lnTo>
                  <a:lnTo>
                    <a:pt x="90" y="3965"/>
                  </a:lnTo>
                  <a:lnTo>
                    <a:pt x="69" y="3927"/>
                  </a:lnTo>
                  <a:lnTo>
                    <a:pt x="51" y="3892"/>
                  </a:lnTo>
                  <a:lnTo>
                    <a:pt x="36" y="3858"/>
                  </a:lnTo>
                  <a:lnTo>
                    <a:pt x="26" y="3823"/>
                  </a:lnTo>
                  <a:lnTo>
                    <a:pt x="17" y="3793"/>
                  </a:lnTo>
                  <a:lnTo>
                    <a:pt x="9" y="3762"/>
                  </a:lnTo>
                  <a:lnTo>
                    <a:pt x="5" y="3735"/>
                  </a:lnTo>
                  <a:lnTo>
                    <a:pt x="2" y="3708"/>
                  </a:lnTo>
                  <a:lnTo>
                    <a:pt x="0" y="3664"/>
                  </a:lnTo>
                  <a:lnTo>
                    <a:pt x="0" y="3629"/>
                  </a:lnTo>
                  <a:lnTo>
                    <a:pt x="0" y="27"/>
                  </a:lnTo>
                  <a:lnTo>
                    <a:pt x="0" y="21"/>
                  </a:lnTo>
                  <a:lnTo>
                    <a:pt x="2" y="18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865" y="0"/>
                  </a:lnTo>
                  <a:lnTo>
                    <a:pt x="3871" y="0"/>
                  </a:lnTo>
                  <a:lnTo>
                    <a:pt x="3875" y="2"/>
                  </a:lnTo>
                  <a:lnTo>
                    <a:pt x="3881" y="4"/>
                  </a:lnTo>
                  <a:lnTo>
                    <a:pt x="3885" y="8"/>
                  </a:lnTo>
                  <a:lnTo>
                    <a:pt x="3888" y="12"/>
                  </a:lnTo>
                  <a:lnTo>
                    <a:pt x="3890" y="18"/>
                  </a:lnTo>
                  <a:lnTo>
                    <a:pt x="3892" y="21"/>
                  </a:lnTo>
                  <a:lnTo>
                    <a:pt x="3892" y="27"/>
                  </a:lnTo>
                  <a:lnTo>
                    <a:pt x="3892" y="3629"/>
                  </a:lnTo>
                  <a:lnTo>
                    <a:pt x="3892" y="3664"/>
                  </a:lnTo>
                  <a:lnTo>
                    <a:pt x="3888" y="3708"/>
                  </a:lnTo>
                  <a:lnTo>
                    <a:pt x="3887" y="3735"/>
                  </a:lnTo>
                  <a:lnTo>
                    <a:pt x="3881" y="3762"/>
                  </a:lnTo>
                  <a:lnTo>
                    <a:pt x="3875" y="3793"/>
                  </a:lnTo>
                  <a:lnTo>
                    <a:pt x="3865" y="3823"/>
                  </a:lnTo>
                  <a:lnTo>
                    <a:pt x="3854" y="3858"/>
                  </a:lnTo>
                  <a:lnTo>
                    <a:pt x="3840" y="3892"/>
                  </a:lnTo>
                  <a:lnTo>
                    <a:pt x="3823" y="3929"/>
                  </a:lnTo>
                  <a:lnTo>
                    <a:pt x="3802" y="3965"/>
                  </a:lnTo>
                  <a:lnTo>
                    <a:pt x="3777" y="4004"/>
                  </a:lnTo>
                  <a:lnTo>
                    <a:pt x="3748" y="4042"/>
                  </a:lnTo>
                  <a:lnTo>
                    <a:pt x="3716" y="4083"/>
                  </a:lnTo>
                  <a:lnTo>
                    <a:pt x="3677" y="4123"/>
                  </a:lnTo>
                  <a:lnTo>
                    <a:pt x="3643" y="4154"/>
                  </a:lnTo>
                  <a:lnTo>
                    <a:pt x="3608" y="4182"/>
                  </a:lnTo>
                  <a:lnTo>
                    <a:pt x="3574" y="4207"/>
                  </a:lnTo>
                  <a:lnTo>
                    <a:pt x="3539" y="4228"/>
                  </a:lnTo>
                  <a:lnTo>
                    <a:pt x="3504" y="4250"/>
                  </a:lnTo>
                  <a:lnTo>
                    <a:pt x="3470" y="4265"/>
                  </a:lnTo>
                  <a:lnTo>
                    <a:pt x="3435" y="4280"/>
                  </a:lnTo>
                  <a:lnTo>
                    <a:pt x="3403" y="4294"/>
                  </a:lnTo>
                  <a:lnTo>
                    <a:pt x="3372" y="4303"/>
                  </a:lnTo>
                  <a:lnTo>
                    <a:pt x="3341" y="4311"/>
                  </a:lnTo>
                  <a:lnTo>
                    <a:pt x="3312" y="4319"/>
                  </a:lnTo>
                  <a:lnTo>
                    <a:pt x="3287" y="4325"/>
                  </a:lnTo>
                  <a:lnTo>
                    <a:pt x="3241" y="4330"/>
                  </a:lnTo>
                  <a:lnTo>
                    <a:pt x="3209" y="4334"/>
                  </a:lnTo>
                  <a:lnTo>
                    <a:pt x="3207" y="4334"/>
                  </a:lnTo>
                  <a:lnTo>
                    <a:pt x="3207" y="4336"/>
                  </a:lnTo>
                  <a:lnTo>
                    <a:pt x="3195" y="4336"/>
                  </a:lnTo>
                  <a:lnTo>
                    <a:pt x="3189" y="4336"/>
                  </a:lnTo>
                  <a:lnTo>
                    <a:pt x="3186" y="4336"/>
                  </a:lnTo>
                  <a:lnTo>
                    <a:pt x="2210" y="4336"/>
                  </a:lnTo>
                  <a:lnTo>
                    <a:pt x="2181" y="4336"/>
                  </a:lnTo>
                  <a:lnTo>
                    <a:pt x="2152" y="4342"/>
                  </a:lnTo>
                  <a:lnTo>
                    <a:pt x="2127" y="4348"/>
                  </a:lnTo>
                  <a:lnTo>
                    <a:pt x="2104" y="4357"/>
                  </a:lnTo>
                  <a:lnTo>
                    <a:pt x="2083" y="4369"/>
                  </a:lnTo>
                  <a:lnTo>
                    <a:pt x="2064" y="4380"/>
                  </a:lnTo>
                  <a:lnTo>
                    <a:pt x="2045" y="4394"/>
                  </a:lnTo>
                  <a:lnTo>
                    <a:pt x="2029" y="4407"/>
                  </a:lnTo>
                  <a:lnTo>
                    <a:pt x="2005" y="4434"/>
                  </a:lnTo>
                  <a:lnTo>
                    <a:pt x="1985" y="4457"/>
                  </a:lnTo>
                  <a:lnTo>
                    <a:pt x="1974" y="4474"/>
                  </a:lnTo>
                  <a:lnTo>
                    <a:pt x="1970" y="4482"/>
                  </a:lnTo>
                  <a:lnTo>
                    <a:pt x="1966" y="4488"/>
                  </a:lnTo>
                  <a:lnTo>
                    <a:pt x="1960" y="4493"/>
                  </a:lnTo>
                  <a:lnTo>
                    <a:pt x="1953" y="4495"/>
                  </a:lnTo>
                  <a:lnTo>
                    <a:pt x="1947" y="4497"/>
                  </a:lnTo>
                  <a:close/>
                  <a:moveTo>
                    <a:pt x="1684" y="4280"/>
                  </a:moveTo>
                  <a:lnTo>
                    <a:pt x="1709" y="4282"/>
                  </a:lnTo>
                  <a:lnTo>
                    <a:pt x="1734" y="4284"/>
                  </a:lnTo>
                  <a:lnTo>
                    <a:pt x="1757" y="4290"/>
                  </a:lnTo>
                  <a:lnTo>
                    <a:pt x="1778" y="4296"/>
                  </a:lnTo>
                  <a:lnTo>
                    <a:pt x="1799" y="4303"/>
                  </a:lnTo>
                  <a:lnTo>
                    <a:pt x="1818" y="4311"/>
                  </a:lnTo>
                  <a:lnTo>
                    <a:pt x="1836" y="4321"/>
                  </a:lnTo>
                  <a:lnTo>
                    <a:pt x="1853" y="4330"/>
                  </a:lnTo>
                  <a:lnTo>
                    <a:pt x="1884" y="4353"/>
                  </a:lnTo>
                  <a:lnTo>
                    <a:pt x="1909" y="4376"/>
                  </a:lnTo>
                  <a:lnTo>
                    <a:pt x="1930" y="4399"/>
                  </a:lnTo>
                  <a:lnTo>
                    <a:pt x="1947" y="4421"/>
                  </a:lnTo>
                  <a:lnTo>
                    <a:pt x="1962" y="4399"/>
                  </a:lnTo>
                  <a:lnTo>
                    <a:pt x="1983" y="4376"/>
                  </a:lnTo>
                  <a:lnTo>
                    <a:pt x="2008" y="4353"/>
                  </a:lnTo>
                  <a:lnTo>
                    <a:pt x="2039" y="4330"/>
                  </a:lnTo>
                  <a:lnTo>
                    <a:pt x="2056" y="4321"/>
                  </a:lnTo>
                  <a:lnTo>
                    <a:pt x="2074" y="4311"/>
                  </a:lnTo>
                  <a:lnTo>
                    <a:pt x="2093" y="4303"/>
                  </a:lnTo>
                  <a:lnTo>
                    <a:pt x="2114" y="4296"/>
                  </a:lnTo>
                  <a:lnTo>
                    <a:pt x="2135" y="4290"/>
                  </a:lnTo>
                  <a:lnTo>
                    <a:pt x="2158" y="4284"/>
                  </a:lnTo>
                  <a:lnTo>
                    <a:pt x="2183" y="4282"/>
                  </a:lnTo>
                  <a:lnTo>
                    <a:pt x="2210" y="4280"/>
                  </a:lnTo>
                  <a:lnTo>
                    <a:pt x="3189" y="4280"/>
                  </a:lnTo>
                  <a:lnTo>
                    <a:pt x="3209" y="4280"/>
                  </a:lnTo>
                  <a:lnTo>
                    <a:pt x="3245" y="4277"/>
                  </a:lnTo>
                  <a:lnTo>
                    <a:pt x="3268" y="4273"/>
                  </a:lnTo>
                  <a:lnTo>
                    <a:pt x="3293" y="4267"/>
                  </a:lnTo>
                  <a:lnTo>
                    <a:pt x="3324" y="4261"/>
                  </a:lnTo>
                  <a:lnTo>
                    <a:pt x="3355" y="4252"/>
                  </a:lnTo>
                  <a:lnTo>
                    <a:pt x="3387" y="4242"/>
                  </a:lnTo>
                  <a:lnTo>
                    <a:pt x="3422" y="4228"/>
                  </a:lnTo>
                  <a:lnTo>
                    <a:pt x="3458" y="4211"/>
                  </a:lnTo>
                  <a:lnTo>
                    <a:pt x="3493" y="4194"/>
                  </a:lnTo>
                  <a:lnTo>
                    <a:pt x="3531" y="4171"/>
                  </a:lnTo>
                  <a:lnTo>
                    <a:pt x="3568" y="4146"/>
                  </a:lnTo>
                  <a:lnTo>
                    <a:pt x="3602" y="4117"/>
                  </a:lnTo>
                  <a:lnTo>
                    <a:pt x="3639" y="4084"/>
                  </a:lnTo>
                  <a:lnTo>
                    <a:pt x="3673" y="4046"/>
                  </a:lnTo>
                  <a:lnTo>
                    <a:pt x="3704" y="4010"/>
                  </a:lnTo>
                  <a:lnTo>
                    <a:pt x="3731" y="3975"/>
                  </a:lnTo>
                  <a:lnTo>
                    <a:pt x="3754" y="3940"/>
                  </a:lnTo>
                  <a:lnTo>
                    <a:pt x="3773" y="3906"/>
                  </a:lnTo>
                  <a:lnTo>
                    <a:pt x="3789" y="3873"/>
                  </a:lnTo>
                  <a:lnTo>
                    <a:pt x="3802" y="3841"/>
                  </a:lnTo>
                  <a:lnTo>
                    <a:pt x="3814" y="3810"/>
                  </a:lnTo>
                  <a:lnTo>
                    <a:pt x="3821" y="3781"/>
                  </a:lnTo>
                  <a:lnTo>
                    <a:pt x="3827" y="3754"/>
                  </a:lnTo>
                  <a:lnTo>
                    <a:pt x="3831" y="3729"/>
                  </a:lnTo>
                  <a:lnTo>
                    <a:pt x="3835" y="3704"/>
                  </a:lnTo>
                  <a:lnTo>
                    <a:pt x="3837" y="3664"/>
                  </a:lnTo>
                  <a:lnTo>
                    <a:pt x="3839" y="3631"/>
                  </a:lnTo>
                  <a:lnTo>
                    <a:pt x="3839" y="54"/>
                  </a:lnTo>
                  <a:lnTo>
                    <a:pt x="53" y="54"/>
                  </a:lnTo>
                  <a:lnTo>
                    <a:pt x="53" y="3629"/>
                  </a:lnTo>
                  <a:lnTo>
                    <a:pt x="53" y="3662"/>
                  </a:lnTo>
                  <a:lnTo>
                    <a:pt x="55" y="3704"/>
                  </a:lnTo>
                  <a:lnTo>
                    <a:pt x="59" y="3729"/>
                  </a:lnTo>
                  <a:lnTo>
                    <a:pt x="63" y="3754"/>
                  </a:lnTo>
                  <a:lnTo>
                    <a:pt x="69" y="3781"/>
                  </a:lnTo>
                  <a:lnTo>
                    <a:pt x="78" y="3810"/>
                  </a:lnTo>
                  <a:lnTo>
                    <a:pt x="88" y="3841"/>
                  </a:lnTo>
                  <a:lnTo>
                    <a:pt x="101" y="3873"/>
                  </a:lnTo>
                  <a:lnTo>
                    <a:pt x="117" y="3906"/>
                  </a:lnTo>
                  <a:lnTo>
                    <a:pt x="136" y="3939"/>
                  </a:lnTo>
                  <a:lnTo>
                    <a:pt x="159" y="3975"/>
                  </a:lnTo>
                  <a:lnTo>
                    <a:pt x="186" y="4010"/>
                  </a:lnTo>
                  <a:lnTo>
                    <a:pt x="217" y="4046"/>
                  </a:lnTo>
                  <a:lnTo>
                    <a:pt x="251" y="4084"/>
                  </a:lnTo>
                  <a:lnTo>
                    <a:pt x="290" y="4117"/>
                  </a:lnTo>
                  <a:lnTo>
                    <a:pt x="328" y="4148"/>
                  </a:lnTo>
                  <a:lnTo>
                    <a:pt x="366" y="4175"/>
                  </a:lnTo>
                  <a:lnTo>
                    <a:pt x="405" y="4196"/>
                  </a:lnTo>
                  <a:lnTo>
                    <a:pt x="443" y="4215"/>
                  </a:lnTo>
                  <a:lnTo>
                    <a:pt x="480" y="4232"/>
                  </a:lnTo>
                  <a:lnTo>
                    <a:pt x="516" y="4246"/>
                  </a:lnTo>
                  <a:lnTo>
                    <a:pt x="551" y="4255"/>
                  </a:lnTo>
                  <a:lnTo>
                    <a:pt x="581" y="4263"/>
                  </a:lnTo>
                  <a:lnTo>
                    <a:pt x="610" y="4271"/>
                  </a:lnTo>
                  <a:lnTo>
                    <a:pt x="637" y="4275"/>
                  </a:lnTo>
                  <a:lnTo>
                    <a:pt x="660" y="4278"/>
                  </a:lnTo>
                  <a:lnTo>
                    <a:pt x="691" y="4280"/>
                  </a:lnTo>
                  <a:lnTo>
                    <a:pt x="704" y="4280"/>
                  </a:lnTo>
                  <a:lnTo>
                    <a:pt x="1684" y="42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7"/>
            <p:cNvSpPr>
              <a:spLocks/>
            </p:cNvSpPr>
            <p:nvPr userDrawn="1"/>
          </p:nvSpPr>
          <p:spPr bwMode="black">
            <a:xfrm>
              <a:off x="7382321" y="4914928"/>
              <a:ext cx="833876" cy="20191"/>
            </a:xfrm>
            <a:custGeom>
              <a:avLst/>
              <a:gdLst>
                <a:gd name="T0" fmla="*/ 1630 w 1652"/>
                <a:gd name="T1" fmla="*/ 40 h 40"/>
                <a:gd name="T2" fmla="*/ 21 w 1652"/>
                <a:gd name="T3" fmla="*/ 40 h 40"/>
                <a:gd name="T4" fmla="*/ 13 w 1652"/>
                <a:gd name="T5" fmla="*/ 39 h 40"/>
                <a:gd name="T6" fmla="*/ 6 w 1652"/>
                <a:gd name="T7" fmla="*/ 35 h 40"/>
                <a:gd name="T8" fmla="*/ 2 w 1652"/>
                <a:gd name="T9" fmla="*/ 29 h 40"/>
                <a:gd name="T10" fmla="*/ 0 w 1652"/>
                <a:gd name="T11" fmla="*/ 19 h 40"/>
                <a:gd name="T12" fmla="*/ 2 w 1652"/>
                <a:gd name="T13" fmla="*/ 12 h 40"/>
                <a:gd name="T14" fmla="*/ 6 w 1652"/>
                <a:gd name="T15" fmla="*/ 6 h 40"/>
                <a:gd name="T16" fmla="*/ 13 w 1652"/>
                <a:gd name="T17" fmla="*/ 0 h 40"/>
                <a:gd name="T18" fmla="*/ 21 w 1652"/>
                <a:gd name="T19" fmla="*/ 0 h 40"/>
                <a:gd name="T20" fmla="*/ 1630 w 1652"/>
                <a:gd name="T21" fmla="*/ 0 h 40"/>
                <a:gd name="T22" fmla="*/ 1638 w 1652"/>
                <a:gd name="T23" fmla="*/ 0 h 40"/>
                <a:gd name="T24" fmla="*/ 1644 w 1652"/>
                <a:gd name="T25" fmla="*/ 6 h 40"/>
                <a:gd name="T26" fmla="*/ 1650 w 1652"/>
                <a:gd name="T27" fmla="*/ 12 h 40"/>
                <a:gd name="T28" fmla="*/ 1652 w 1652"/>
                <a:gd name="T29" fmla="*/ 19 h 40"/>
                <a:gd name="T30" fmla="*/ 1650 w 1652"/>
                <a:gd name="T31" fmla="*/ 29 h 40"/>
                <a:gd name="T32" fmla="*/ 1644 w 1652"/>
                <a:gd name="T33" fmla="*/ 35 h 40"/>
                <a:gd name="T34" fmla="*/ 1638 w 1652"/>
                <a:gd name="T35" fmla="*/ 39 h 40"/>
                <a:gd name="T36" fmla="*/ 1630 w 1652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2" h="40">
                  <a:moveTo>
                    <a:pt x="1630" y="40"/>
                  </a:moveTo>
                  <a:lnTo>
                    <a:pt x="21" y="40"/>
                  </a:lnTo>
                  <a:lnTo>
                    <a:pt x="13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1630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2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30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8"/>
            <p:cNvSpPr>
              <a:spLocks noEditPoints="1"/>
            </p:cNvSpPr>
            <p:nvPr userDrawn="1"/>
          </p:nvSpPr>
          <p:spPr bwMode="black">
            <a:xfrm>
              <a:off x="7078955" y="5156207"/>
              <a:ext cx="1434549" cy="623388"/>
            </a:xfrm>
            <a:custGeom>
              <a:avLst/>
              <a:gdLst>
                <a:gd name="T0" fmla="*/ 2147 w 2842"/>
                <a:gd name="T1" fmla="*/ 1210 h 1235"/>
                <a:gd name="T2" fmla="*/ 2218 w 2842"/>
                <a:gd name="T3" fmla="*/ 1141 h 1235"/>
                <a:gd name="T4" fmla="*/ 2145 w 2842"/>
                <a:gd name="T5" fmla="*/ 1077 h 1235"/>
                <a:gd name="T6" fmla="*/ 1728 w 2842"/>
                <a:gd name="T7" fmla="*/ 1152 h 1235"/>
                <a:gd name="T8" fmla="*/ 1300 w 2842"/>
                <a:gd name="T9" fmla="*/ 1166 h 1235"/>
                <a:gd name="T10" fmla="*/ 876 w 2842"/>
                <a:gd name="T11" fmla="*/ 1118 h 1235"/>
                <a:gd name="T12" fmla="*/ 465 w 2842"/>
                <a:gd name="T13" fmla="*/ 1006 h 1235"/>
                <a:gd name="T14" fmla="*/ 693 w 2842"/>
                <a:gd name="T15" fmla="*/ 1195 h 1235"/>
                <a:gd name="T16" fmla="*/ 682 w 2842"/>
                <a:gd name="T17" fmla="*/ 1229 h 1235"/>
                <a:gd name="T18" fmla="*/ 612 w 2842"/>
                <a:gd name="T19" fmla="*/ 1204 h 1235"/>
                <a:gd name="T20" fmla="*/ 376 w 2842"/>
                <a:gd name="T21" fmla="*/ 1001 h 1235"/>
                <a:gd name="T22" fmla="*/ 194 w 2842"/>
                <a:gd name="T23" fmla="*/ 753 h 1235"/>
                <a:gd name="T24" fmla="*/ 69 w 2842"/>
                <a:gd name="T25" fmla="*/ 475 h 1235"/>
                <a:gd name="T26" fmla="*/ 8 w 2842"/>
                <a:gd name="T27" fmla="*/ 171 h 1235"/>
                <a:gd name="T28" fmla="*/ 4 w 2842"/>
                <a:gd name="T29" fmla="*/ 16 h 1235"/>
                <a:gd name="T30" fmla="*/ 38 w 2842"/>
                <a:gd name="T31" fmla="*/ 0 h 1235"/>
                <a:gd name="T32" fmla="*/ 59 w 2842"/>
                <a:gd name="T33" fmla="*/ 31 h 1235"/>
                <a:gd name="T34" fmla="*/ 92 w 2842"/>
                <a:gd name="T35" fmla="*/ 332 h 1235"/>
                <a:gd name="T36" fmla="*/ 576 w 2842"/>
                <a:gd name="T37" fmla="*/ 571 h 1235"/>
                <a:gd name="T38" fmla="*/ 1164 w 2842"/>
                <a:gd name="T39" fmla="*/ 688 h 1235"/>
                <a:gd name="T40" fmla="*/ 1767 w 2842"/>
                <a:gd name="T41" fmla="*/ 680 h 1235"/>
                <a:gd name="T42" fmla="*/ 2350 w 2842"/>
                <a:gd name="T43" fmla="*/ 544 h 1235"/>
                <a:gd name="T44" fmla="*/ 2761 w 2842"/>
                <a:gd name="T45" fmla="*/ 290 h 1235"/>
                <a:gd name="T46" fmla="*/ 2785 w 2842"/>
                <a:gd name="T47" fmla="*/ 29 h 1235"/>
                <a:gd name="T48" fmla="*/ 2813 w 2842"/>
                <a:gd name="T49" fmla="*/ 2 h 1235"/>
                <a:gd name="T50" fmla="*/ 2842 w 2842"/>
                <a:gd name="T51" fmla="*/ 37 h 1235"/>
                <a:gd name="T52" fmla="*/ 2809 w 2842"/>
                <a:gd name="T53" fmla="*/ 348 h 1235"/>
                <a:gd name="T54" fmla="*/ 2710 w 2842"/>
                <a:gd name="T55" fmla="*/ 638 h 1235"/>
                <a:gd name="T56" fmla="*/ 2550 w 2842"/>
                <a:gd name="T57" fmla="*/ 899 h 1235"/>
                <a:gd name="T58" fmla="*/ 2337 w 2842"/>
                <a:gd name="T59" fmla="*/ 1124 h 1235"/>
                <a:gd name="T60" fmla="*/ 376 w 2842"/>
                <a:gd name="T61" fmla="*/ 910 h 1235"/>
                <a:gd name="T62" fmla="*/ 824 w 2842"/>
                <a:gd name="T63" fmla="*/ 1047 h 1235"/>
                <a:gd name="T64" fmla="*/ 1287 w 2842"/>
                <a:gd name="T65" fmla="*/ 1108 h 1235"/>
                <a:gd name="T66" fmla="*/ 1757 w 2842"/>
                <a:gd name="T67" fmla="*/ 1091 h 1235"/>
                <a:gd name="T68" fmla="*/ 2214 w 2842"/>
                <a:gd name="T69" fmla="*/ 999 h 1235"/>
                <a:gd name="T70" fmla="*/ 2575 w 2842"/>
                <a:gd name="T71" fmla="*/ 763 h 1235"/>
                <a:gd name="T72" fmla="*/ 2178 w 2842"/>
                <a:gd name="T73" fmla="*/ 864 h 1235"/>
                <a:gd name="T74" fmla="*/ 1653 w 2842"/>
                <a:gd name="T75" fmla="*/ 955 h 1235"/>
                <a:gd name="T76" fmla="*/ 1116 w 2842"/>
                <a:gd name="T77" fmla="*/ 947 h 1235"/>
                <a:gd name="T78" fmla="*/ 593 w 2842"/>
                <a:gd name="T79" fmla="*/ 843 h 1235"/>
                <a:gd name="T80" fmla="*/ 301 w 2842"/>
                <a:gd name="T81" fmla="*/ 814 h 1235"/>
                <a:gd name="T82" fmla="*/ 486 w 2842"/>
                <a:gd name="T83" fmla="*/ 747 h 1235"/>
                <a:gd name="T84" fmla="*/ 1023 w 2842"/>
                <a:gd name="T85" fmla="*/ 878 h 1235"/>
                <a:gd name="T86" fmla="*/ 1582 w 2842"/>
                <a:gd name="T87" fmla="*/ 901 h 1235"/>
                <a:gd name="T88" fmla="*/ 2132 w 2842"/>
                <a:gd name="T89" fmla="*/ 816 h 1235"/>
                <a:gd name="T90" fmla="*/ 2652 w 2842"/>
                <a:gd name="T91" fmla="*/ 624 h 1235"/>
                <a:gd name="T92" fmla="*/ 2491 w 2842"/>
                <a:gd name="T93" fmla="*/ 553 h 1235"/>
                <a:gd name="T94" fmla="*/ 1926 w 2842"/>
                <a:gd name="T95" fmla="*/ 715 h 1235"/>
                <a:gd name="T96" fmla="*/ 1338 w 2842"/>
                <a:gd name="T97" fmla="*/ 757 h 1235"/>
                <a:gd name="T98" fmla="*/ 755 w 2842"/>
                <a:gd name="T99" fmla="*/ 680 h 1235"/>
                <a:gd name="T100" fmla="*/ 200 w 2842"/>
                <a:gd name="T101" fmla="*/ 486 h 1235"/>
                <a:gd name="T102" fmla="*/ 2220 w 2842"/>
                <a:gd name="T103" fmla="*/ 642 h 1235"/>
                <a:gd name="T104" fmla="*/ 2197 w 2842"/>
                <a:gd name="T105" fmla="*/ 613 h 1235"/>
                <a:gd name="T106" fmla="*/ 2214 w 2842"/>
                <a:gd name="T107" fmla="*/ 382 h 1235"/>
                <a:gd name="T108" fmla="*/ 2251 w 2842"/>
                <a:gd name="T109" fmla="*/ 394 h 1235"/>
                <a:gd name="T110" fmla="*/ 2251 w 2842"/>
                <a:gd name="T111" fmla="*/ 630 h 1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2" h="1235">
                  <a:moveTo>
                    <a:pt x="2176" y="1235"/>
                  </a:moveTo>
                  <a:lnTo>
                    <a:pt x="2170" y="1233"/>
                  </a:lnTo>
                  <a:lnTo>
                    <a:pt x="2162" y="1231"/>
                  </a:lnTo>
                  <a:lnTo>
                    <a:pt x="2157" y="1227"/>
                  </a:lnTo>
                  <a:lnTo>
                    <a:pt x="2151" y="1221"/>
                  </a:lnTo>
                  <a:lnTo>
                    <a:pt x="2149" y="1216"/>
                  </a:lnTo>
                  <a:lnTo>
                    <a:pt x="2147" y="1210"/>
                  </a:lnTo>
                  <a:lnTo>
                    <a:pt x="2147" y="1204"/>
                  </a:lnTo>
                  <a:lnTo>
                    <a:pt x="2149" y="1200"/>
                  </a:lnTo>
                  <a:lnTo>
                    <a:pt x="2149" y="1195"/>
                  </a:lnTo>
                  <a:lnTo>
                    <a:pt x="2153" y="1189"/>
                  </a:lnTo>
                  <a:lnTo>
                    <a:pt x="2157" y="1185"/>
                  </a:lnTo>
                  <a:lnTo>
                    <a:pt x="2160" y="1181"/>
                  </a:lnTo>
                  <a:lnTo>
                    <a:pt x="2218" y="1141"/>
                  </a:lnTo>
                  <a:lnTo>
                    <a:pt x="2276" y="1099"/>
                  </a:lnTo>
                  <a:lnTo>
                    <a:pt x="2327" y="1054"/>
                  </a:lnTo>
                  <a:lnTo>
                    <a:pt x="2379" y="1006"/>
                  </a:lnTo>
                  <a:lnTo>
                    <a:pt x="2322" y="1028"/>
                  </a:lnTo>
                  <a:lnTo>
                    <a:pt x="2262" y="1045"/>
                  </a:lnTo>
                  <a:lnTo>
                    <a:pt x="2205" y="1062"/>
                  </a:lnTo>
                  <a:lnTo>
                    <a:pt x="2145" y="1077"/>
                  </a:lnTo>
                  <a:lnTo>
                    <a:pt x="2087" y="1093"/>
                  </a:lnTo>
                  <a:lnTo>
                    <a:pt x="2028" y="1106"/>
                  </a:lnTo>
                  <a:lnTo>
                    <a:pt x="1968" y="1118"/>
                  </a:lnTo>
                  <a:lnTo>
                    <a:pt x="1909" y="1129"/>
                  </a:lnTo>
                  <a:lnTo>
                    <a:pt x="1849" y="1139"/>
                  </a:lnTo>
                  <a:lnTo>
                    <a:pt x="1788" y="1147"/>
                  </a:lnTo>
                  <a:lnTo>
                    <a:pt x="1728" y="1152"/>
                  </a:lnTo>
                  <a:lnTo>
                    <a:pt x="1667" y="1158"/>
                  </a:lnTo>
                  <a:lnTo>
                    <a:pt x="1605" y="1164"/>
                  </a:lnTo>
                  <a:lnTo>
                    <a:pt x="1546" y="1166"/>
                  </a:lnTo>
                  <a:lnTo>
                    <a:pt x="1484" y="1168"/>
                  </a:lnTo>
                  <a:lnTo>
                    <a:pt x="1423" y="1170"/>
                  </a:lnTo>
                  <a:lnTo>
                    <a:pt x="1360" y="1168"/>
                  </a:lnTo>
                  <a:lnTo>
                    <a:pt x="1300" y="1166"/>
                  </a:lnTo>
                  <a:lnTo>
                    <a:pt x="1239" y="1164"/>
                  </a:lnTo>
                  <a:lnTo>
                    <a:pt x="1177" y="1158"/>
                  </a:lnTo>
                  <a:lnTo>
                    <a:pt x="1116" y="1152"/>
                  </a:lnTo>
                  <a:lnTo>
                    <a:pt x="1056" y="1147"/>
                  </a:lnTo>
                  <a:lnTo>
                    <a:pt x="995" y="1137"/>
                  </a:lnTo>
                  <a:lnTo>
                    <a:pt x="935" y="1129"/>
                  </a:lnTo>
                  <a:lnTo>
                    <a:pt x="876" y="1118"/>
                  </a:lnTo>
                  <a:lnTo>
                    <a:pt x="816" y="1106"/>
                  </a:lnTo>
                  <a:lnTo>
                    <a:pt x="757" y="1093"/>
                  </a:lnTo>
                  <a:lnTo>
                    <a:pt x="697" y="1077"/>
                  </a:lnTo>
                  <a:lnTo>
                    <a:pt x="639" y="1062"/>
                  </a:lnTo>
                  <a:lnTo>
                    <a:pt x="580" y="1045"/>
                  </a:lnTo>
                  <a:lnTo>
                    <a:pt x="522" y="1026"/>
                  </a:lnTo>
                  <a:lnTo>
                    <a:pt x="465" y="1006"/>
                  </a:lnTo>
                  <a:lnTo>
                    <a:pt x="515" y="1054"/>
                  </a:lnTo>
                  <a:lnTo>
                    <a:pt x="568" y="1099"/>
                  </a:lnTo>
                  <a:lnTo>
                    <a:pt x="624" y="1141"/>
                  </a:lnTo>
                  <a:lnTo>
                    <a:pt x="682" y="1181"/>
                  </a:lnTo>
                  <a:lnTo>
                    <a:pt x="685" y="1185"/>
                  </a:lnTo>
                  <a:lnTo>
                    <a:pt x="689" y="1189"/>
                  </a:lnTo>
                  <a:lnTo>
                    <a:pt x="693" y="1195"/>
                  </a:lnTo>
                  <a:lnTo>
                    <a:pt x="695" y="1198"/>
                  </a:lnTo>
                  <a:lnTo>
                    <a:pt x="695" y="1204"/>
                  </a:lnTo>
                  <a:lnTo>
                    <a:pt x="695" y="1210"/>
                  </a:lnTo>
                  <a:lnTo>
                    <a:pt x="693" y="1216"/>
                  </a:lnTo>
                  <a:lnTo>
                    <a:pt x="689" y="1221"/>
                  </a:lnTo>
                  <a:lnTo>
                    <a:pt x="687" y="1225"/>
                  </a:lnTo>
                  <a:lnTo>
                    <a:pt x="682" y="1229"/>
                  </a:lnTo>
                  <a:lnTo>
                    <a:pt x="678" y="1231"/>
                  </a:lnTo>
                  <a:lnTo>
                    <a:pt x="672" y="1233"/>
                  </a:lnTo>
                  <a:lnTo>
                    <a:pt x="666" y="1235"/>
                  </a:lnTo>
                  <a:lnTo>
                    <a:pt x="661" y="1233"/>
                  </a:lnTo>
                  <a:lnTo>
                    <a:pt x="655" y="1233"/>
                  </a:lnTo>
                  <a:lnTo>
                    <a:pt x="651" y="1229"/>
                  </a:lnTo>
                  <a:lnTo>
                    <a:pt x="612" y="1204"/>
                  </a:lnTo>
                  <a:lnTo>
                    <a:pt x="576" y="1177"/>
                  </a:lnTo>
                  <a:lnTo>
                    <a:pt x="540" y="1150"/>
                  </a:lnTo>
                  <a:lnTo>
                    <a:pt x="505" y="1122"/>
                  </a:lnTo>
                  <a:lnTo>
                    <a:pt x="472" y="1093"/>
                  </a:lnTo>
                  <a:lnTo>
                    <a:pt x="440" y="1062"/>
                  </a:lnTo>
                  <a:lnTo>
                    <a:pt x="407" y="1031"/>
                  </a:lnTo>
                  <a:lnTo>
                    <a:pt x="376" y="1001"/>
                  </a:lnTo>
                  <a:lnTo>
                    <a:pt x="347" y="968"/>
                  </a:lnTo>
                  <a:lnTo>
                    <a:pt x="319" y="933"/>
                  </a:lnTo>
                  <a:lnTo>
                    <a:pt x="292" y="899"/>
                  </a:lnTo>
                  <a:lnTo>
                    <a:pt x="267" y="864"/>
                  </a:lnTo>
                  <a:lnTo>
                    <a:pt x="240" y="828"/>
                  </a:lnTo>
                  <a:lnTo>
                    <a:pt x="217" y="791"/>
                  </a:lnTo>
                  <a:lnTo>
                    <a:pt x="194" y="753"/>
                  </a:lnTo>
                  <a:lnTo>
                    <a:pt x="173" y="715"/>
                  </a:lnTo>
                  <a:lnTo>
                    <a:pt x="152" y="676"/>
                  </a:lnTo>
                  <a:lnTo>
                    <a:pt x="134" y="638"/>
                  </a:lnTo>
                  <a:lnTo>
                    <a:pt x="115" y="597"/>
                  </a:lnTo>
                  <a:lnTo>
                    <a:pt x="100" y="557"/>
                  </a:lnTo>
                  <a:lnTo>
                    <a:pt x="82" y="515"/>
                  </a:lnTo>
                  <a:lnTo>
                    <a:pt x="69" y="475"/>
                  </a:lnTo>
                  <a:lnTo>
                    <a:pt x="56" y="432"/>
                  </a:lnTo>
                  <a:lnTo>
                    <a:pt x="44" y="390"/>
                  </a:lnTo>
                  <a:lnTo>
                    <a:pt x="34" y="346"/>
                  </a:lnTo>
                  <a:lnTo>
                    <a:pt x="25" y="304"/>
                  </a:lnTo>
                  <a:lnTo>
                    <a:pt x="17" y="259"/>
                  </a:lnTo>
                  <a:lnTo>
                    <a:pt x="11" y="215"/>
                  </a:lnTo>
                  <a:lnTo>
                    <a:pt x="8" y="171"/>
                  </a:lnTo>
                  <a:lnTo>
                    <a:pt x="4" y="127"/>
                  </a:lnTo>
                  <a:lnTo>
                    <a:pt x="2" y="81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11" y="8"/>
                  </a:lnTo>
                  <a:lnTo>
                    <a:pt x="15" y="4"/>
                  </a:lnTo>
                  <a:lnTo>
                    <a:pt x="21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48" y="6"/>
                  </a:lnTo>
                  <a:lnTo>
                    <a:pt x="52" y="10"/>
                  </a:lnTo>
                  <a:lnTo>
                    <a:pt x="56" y="14"/>
                  </a:lnTo>
                  <a:lnTo>
                    <a:pt x="57" y="19"/>
                  </a:lnTo>
                  <a:lnTo>
                    <a:pt x="59" y="25"/>
                  </a:lnTo>
                  <a:lnTo>
                    <a:pt x="59" y="31"/>
                  </a:lnTo>
                  <a:lnTo>
                    <a:pt x="59" y="75"/>
                  </a:lnTo>
                  <a:lnTo>
                    <a:pt x="61" y="117"/>
                  </a:lnTo>
                  <a:lnTo>
                    <a:pt x="65" y="162"/>
                  </a:lnTo>
                  <a:lnTo>
                    <a:pt x="69" y="204"/>
                  </a:lnTo>
                  <a:lnTo>
                    <a:pt x="75" y="248"/>
                  </a:lnTo>
                  <a:lnTo>
                    <a:pt x="82" y="290"/>
                  </a:lnTo>
                  <a:lnTo>
                    <a:pt x="92" y="332"/>
                  </a:lnTo>
                  <a:lnTo>
                    <a:pt x="102" y="373"/>
                  </a:lnTo>
                  <a:lnTo>
                    <a:pt x="178" y="413"/>
                  </a:lnTo>
                  <a:lnTo>
                    <a:pt x="255" y="450"/>
                  </a:lnTo>
                  <a:lnTo>
                    <a:pt x="334" y="482"/>
                  </a:lnTo>
                  <a:lnTo>
                    <a:pt x="413" y="515"/>
                  </a:lnTo>
                  <a:lnTo>
                    <a:pt x="493" y="544"/>
                  </a:lnTo>
                  <a:lnTo>
                    <a:pt x="576" y="571"/>
                  </a:lnTo>
                  <a:lnTo>
                    <a:pt x="657" y="595"/>
                  </a:lnTo>
                  <a:lnTo>
                    <a:pt x="741" y="617"/>
                  </a:lnTo>
                  <a:lnTo>
                    <a:pt x="824" y="636"/>
                  </a:lnTo>
                  <a:lnTo>
                    <a:pt x="908" y="653"/>
                  </a:lnTo>
                  <a:lnTo>
                    <a:pt x="993" y="668"/>
                  </a:lnTo>
                  <a:lnTo>
                    <a:pt x="1079" y="680"/>
                  </a:lnTo>
                  <a:lnTo>
                    <a:pt x="1164" y="688"/>
                  </a:lnTo>
                  <a:lnTo>
                    <a:pt x="1250" y="695"/>
                  </a:lnTo>
                  <a:lnTo>
                    <a:pt x="1337" y="699"/>
                  </a:lnTo>
                  <a:lnTo>
                    <a:pt x="1423" y="701"/>
                  </a:lnTo>
                  <a:lnTo>
                    <a:pt x="1507" y="699"/>
                  </a:lnTo>
                  <a:lnTo>
                    <a:pt x="1594" y="695"/>
                  </a:lnTo>
                  <a:lnTo>
                    <a:pt x="1680" y="688"/>
                  </a:lnTo>
                  <a:lnTo>
                    <a:pt x="1767" y="680"/>
                  </a:lnTo>
                  <a:lnTo>
                    <a:pt x="1851" y="668"/>
                  </a:lnTo>
                  <a:lnTo>
                    <a:pt x="1936" y="653"/>
                  </a:lnTo>
                  <a:lnTo>
                    <a:pt x="2020" y="636"/>
                  </a:lnTo>
                  <a:lnTo>
                    <a:pt x="2103" y="617"/>
                  </a:lnTo>
                  <a:lnTo>
                    <a:pt x="2187" y="595"/>
                  </a:lnTo>
                  <a:lnTo>
                    <a:pt x="2268" y="571"/>
                  </a:lnTo>
                  <a:lnTo>
                    <a:pt x="2350" y="544"/>
                  </a:lnTo>
                  <a:lnTo>
                    <a:pt x="2431" y="515"/>
                  </a:lnTo>
                  <a:lnTo>
                    <a:pt x="2510" y="482"/>
                  </a:lnTo>
                  <a:lnTo>
                    <a:pt x="2589" y="450"/>
                  </a:lnTo>
                  <a:lnTo>
                    <a:pt x="2665" y="413"/>
                  </a:lnTo>
                  <a:lnTo>
                    <a:pt x="2742" y="373"/>
                  </a:lnTo>
                  <a:lnTo>
                    <a:pt x="2752" y="332"/>
                  </a:lnTo>
                  <a:lnTo>
                    <a:pt x="2761" y="290"/>
                  </a:lnTo>
                  <a:lnTo>
                    <a:pt x="2767" y="250"/>
                  </a:lnTo>
                  <a:lnTo>
                    <a:pt x="2773" y="208"/>
                  </a:lnTo>
                  <a:lnTo>
                    <a:pt x="2779" y="165"/>
                  </a:lnTo>
                  <a:lnTo>
                    <a:pt x="2783" y="121"/>
                  </a:lnTo>
                  <a:lnTo>
                    <a:pt x="2785" y="79"/>
                  </a:lnTo>
                  <a:lnTo>
                    <a:pt x="2785" y="37"/>
                  </a:lnTo>
                  <a:lnTo>
                    <a:pt x="2785" y="29"/>
                  </a:lnTo>
                  <a:lnTo>
                    <a:pt x="2786" y="23"/>
                  </a:lnTo>
                  <a:lnTo>
                    <a:pt x="2790" y="18"/>
                  </a:lnTo>
                  <a:lnTo>
                    <a:pt x="2794" y="14"/>
                  </a:lnTo>
                  <a:lnTo>
                    <a:pt x="2798" y="10"/>
                  </a:lnTo>
                  <a:lnTo>
                    <a:pt x="2802" y="6"/>
                  </a:lnTo>
                  <a:lnTo>
                    <a:pt x="2808" y="4"/>
                  </a:lnTo>
                  <a:lnTo>
                    <a:pt x="2813" y="2"/>
                  </a:lnTo>
                  <a:lnTo>
                    <a:pt x="2825" y="4"/>
                  </a:lnTo>
                  <a:lnTo>
                    <a:pt x="2834" y="10"/>
                  </a:lnTo>
                  <a:lnTo>
                    <a:pt x="2838" y="14"/>
                  </a:lnTo>
                  <a:lnTo>
                    <a:pt x="2840" y="18"/>
                  </a:lnTo>
                  <a:lnTo>
                    <a:pt x="2842" y="23"/>
                  </a:lnTo>
                  <a:lnTo>
                    <a:pt x="2842" y="29"/>
                  </a:lnTo>
                  <a:lnTo>
                    <a:pt x="2842" y="37"/>
                  </a:lnTo>
                  <a:lnTo>
                    <a:pt x="2842" y="81"/>
                  </a:lnTo>
                  <a:lnTo>
                    <a:pt x="2840" y="127"/>
                  </a:lnTo>
                  <a:lnTo>
                    <a:pt x="2836" y="171"/>
                  </a:lnTo>
                  <a:lnTo>
                    <a:pt x="2833" y="215"/>
                  </a:lnTo>
                  <a:lnTo>
                    <a:pt x="2825" y="259"/>
                  </a:lnTo>
                  <a:lnTo>
                    <a:pt x="2817" y="304"/>
                  </a:lnTo>
                  <a:lnTo>
                    <a:pt x="2809" y="348"/>
                  </a:lnTo>
                  <a:lnTo>
                    <a:pt x="2798" y="390"/>
                  </a:lnTo>
                  <a:lnTo>
                    <a:pt x="2786" y="432"/>
                  </a:lnTo>
                  <a:lnTo>
                    <a:pt x="2775" y="475"/>
                  </a:lnTo>
                  <a:lnTo>
                    <a:pt x="2760" y="517"/>
                  </a:lnTo>
                  <a:lnTo>
                    <a:pt x="2744" y="557"/>
                  </a:lnTo>
                  <a:lnTo>
                    <a:pt x="2729" y="597"/>
                  </a:lnTo>
                  <a:lnTo>
                    <a:pt x="2710" y="638"/>
                  </a:lnTo>
                  <a:lnTo>
                    <a:pt x="2690" y="678"/>
                  </a:lnTo>
                  <a:lnTo>
                    <a:pt x="2671" y="716"/>
                  </a:lnTo>
                  <a:lnTo>
                    <a:pt x="2648" y="755"/>
                  </a:lnTo>
                  <a:lnTo>
                    <a:pt x="2627" y="791"/>
                  </a:lnTo>
                  <a:lnTo>
                    <a:pt x="2602" y="828"/>
                  </a:lnTo>
                  <a:lnTo>
                    <a:pt x="2577" y="864"/>
                  </a:lnTo>
                  <a:lnTo>
                    <a:pt x="2550" y="899"/>
                  </a:lnTo>
                  <a:lnTo>
                    <a:pt x="2523" y="933"/>
                  </a:lnTo>
                  <a:lnTo>
                    <a:pt x="2495" y="968"/>
                  </a:lnTo>
                  <a:lnTo>
                    <a:pt x="2466" y="1001"/>
                  </a:lnTo>
                  <a:lnTo>
                    <a:pt x="2435" y="1033"/>
                  </a:lnTo>
                  <a:lnTo>
                    <a:pt x="2404" y="1064"/>
                  </a:lnTo>
                  <a:lnTo>
                    <a:pt x="2372" y="1095"/>
                  </a:lnTo>
                  <a:lnTo>
                    <a:pt x="2337" y="1124"/>
                  </a:lnTo>
                  <a:lnTo>
                    <a:pt x="2302" y="1152"/>
                  </a:lnTo>
                  <a:lnTo>
                    <a:pt x="2266" y="1179"/>
                  </a:lnTo>
                  <a:lnTo>
                    <a:pt x="2230" y="1204"/>
                  </a:lnTo>
                  <a:lnTo>
                    <a:pt x="2193" y="1231"/>
                  </a:lnTo>
                  <a:lnTo>
                    <a:pt x="2185" y="1233"/>
                  </a:lnTo>
                  <a:lnTo>
                    <a:pt x="2176" y="1235"/>
                  </a:lnTo>
                  <a:close/>
                  <a:moveTo>
                    <a:pt x="376" y="910"/>
                  </a:moveTo>
                  <a:lnTo>
                    <a:pt x="440" y="935"/>
                  </a:lnTo>
                  <a:lnTo>
                    <a:pt x="503" y="958"/>
                  </a:lnTo>
                  <a:lnTo>
                    <a:pt x="566" y="980"/>
                  </a:lnTo>
                  <a:lnTo>
                    <a:pt x="630" y="999"/>
                  </a:lnTo>
                  <a:lnTo>
                    <a:pt x="693" y="1016"/>
                  </a:lnTo>
                  <a:lnTo>
                    <a:pt x="758" y="1033"/>
                  </a:lnTo>
                  <a:lnTo>
                    <a:pt x="824" y="1047"/>
                  </a:lnTo>
                  <a:lnTo>
                    <a:pt x="889" y="1060"/>
                  </a:lnTo>
                  <a:lnTo>
                    <a:pt x="954" y="1072"/>
                  </a:lnTo>
                  <a:lnTo>
                    <a:pt x="1020" y="1083"/>
                  </a:lnTo>
                  <a:lnTo>
                    <a:pt x="1087" y="1091"/>
                  </a:lnTo>
                  <a:lnTo>
                    <a:pt x="1154" y="1099"/>
                  </a:lnTo>
                  <a:lnTo>
                    <a:pt x="1219" y="1104"/>
                  </a:lnTo>
                  <a:lnTo>
                    <a:pt x="1287" y="1108"/>
                  </a:lnTo>
                  <a:lnTo>
                    <a:pt x="1354" y="1110"/>
                  </a:lnTo>
                  <a:lnTo>
                    <a:pt x="1423" y="1110"/>
                  </a:lnTo>
                  <a:lnTo>
                    <a:pt x="1490" y="1110"/>
                  </a:lnTo>
                  <a:lnTo>
                    <a:pt x="1557" y="1108"/>
                  </a:lnTo>
                  <a:lnTo>
                    <a:pt x="1625" y="1104"/>
                  </a:lnTo>
                  <a:lnTo>
                    <a:pt x="1692" y="1099"/>
                  </a:lnTo>
                  <a:lnTo>
                    <a:pt x="1757" y="1091"/>
                  </a:lnTo>
                  <a:lnTo>
                    <a:pt x="1824" y="1083"/>
                  </a:lnTo>
                  <a:lnTo>
                    <a:pt x="1890" y="1072"/>
                  </a:lnTo>
                  <a:lnTo>
                    <a:pt x="1955" y="1060"/>
                  </a:lnTo>
                  <a:lnTo>
                    <a:pt x="2020" y="1047"/>
                  </a:lnTo>
                  <a:lnTo>
                    <a:pt x="2085" y="1033"/>
                  </a:lnTo>
                  <a:lnTo>
                    <a:pt x="2151" y="1016"/>
                  </a:lnTo>
                  <a:lnTo>
                    <a:pt x="2214" y="999"/>
                  </a:lnTo>
                  <a:lnTo>
                    <a:pt x="2278" y="980"/>
                  </a:lnTo>
                  <a:lnTo>
                    <a:pt x="2341" y="958"/>
                  </a:lnTo>
                  <a:lnTo>
                    <a:pt x="2404" y="935"/>
                  </a:lnTo>
                  <a:lnTo>
                    <a:pt x="2466" y="912"/>
                  </a:lnTo>
                  <a:lnTo>
                    <a:pt x="2506" y="864"/>
                  </a:lnTo>
                  <a:lnTo>
                    <a:pt x="2541" y="814"/>
                  </a:lnTo>
                  <a:lnTo>
                    <a:pt x="2575" y="763"/>
                  </a:lnTo>
                  <a:lnTo>
                    <a:pt x="2608" y="711"/>
                  </a:lnTo>
                  <a:lnTo>
                    <a:pt x="2537" y="741"/>
                  </a:lnTo>
                  <a:lnTo>
                    <a:pt x="2466" y="770"/>
                  </a:lnTo>
                  <a:lnTo>
                    <a:pt x="2395" y="795"/>
                  </a:lnTo>
                  <a:lnTo>
                    <a:pt x="2324" y="820"/>
                  </a:lnTo>
                  <a:lnTo>
                    <a:pt x="2251" y="843"/>
                  </a:lnTo>
                  <a:lnTo>
                    <a:pt x="2178" y="864"/>
                  </a:lnTo>
                  <a:lnTo>
                    <a:pt x="2105" y="884"/>
                  </a:lnTo>
                  <a:lnTo>
                    <a:pt x="2030" y="901"/>
                  </a:lnTo>
                  <a:lnTo>
                    <a:pt x="1955" y="914"/>
                  </a:lnTo>
                  <a:lnTo>
                    <a:pt x="1880" y="928"/>
                  </a:lnTo>
                  <a:lnTo>
                    <a:pt x="1805" y="939"/>
                  </a:lnTo>
                  <a:lnTo>
                    <a:pt x="1730" y="947"/>
                  </a:lnTo>
                  <a:lnTo>
                    <a:pt x="1653" y="955"/>
                  </a:lnTo>
                  <a:lnTo>
                    <a:pt x="1577" y="960"/>
                  </a:lnTo>
                  <a:lnTo>
                    <a:pt x="1500" y="962"/>
                  </a:lnTo>
                  <a:lnTo>
                    <a:pt x="1423" y="964"/>
                  </a:lnTo>
                  <a:lnTo>
                    <a:pt x="1344" y="962"/>
                  </a:lnTo>
                  <a:lnTo>
                    <a:pt x="1267" y="960"/>
                  </a:lnTo>
                  <a:lnTo>
                    <a:pt x="1191" y="955"/>
                  </a:lnTo>
                  <a:lnTo>
                    <a:pt x="1116" y="947"/>
                  </a:lnTo>
                  <a:lnTo>
                    <a:pt x="1039" y="939"/>
                  </a:lnTo>
                  <a:lnTo>
                    <a:pt x="964" y="928"/>
                  </a:lnTo>
                  <a:lnTo>
                    <a:pt x="889" y="914"/>
                  </a:lnTo>
                  <a:lnTo>
                    <a:pt x="814" y="901"/>
                  </a:lnTo>
                  <a:lnTo>
                    <a:pt x="741" y="884"/>
                  </a:lnTo>
                  <a:lnTo>
                    <a:pt x="666" y="864"/>
                  </a:lnTo>
                  <a:lnTo>
                    <a:pt x="593" y="843"/>
                  </a:lnTo>
                  <a:lnTo>
                    <a:pt x="520" y="820"/>
                  </a:lnTo>
                  <a:lnTo>
                    <a:pt x="449" y="795"/>
                  </a:lnTo>
                  <a:lnTo>
                    <a:pt x="378" y="768"/>
                  </a:lnTo>
                  <a:lnTo>
                    <a:pt x="307" y="740"/>
                  </a:lnTo>
                  <a:lnTo>
                    <a:pt x="236" y="709"/>
                  </a:lnTo>
                  <a:lnTo>
                    <a:pt x="269" y="763"/>
                  </a:lnTo>
                  <a:lnTo>
                    <a:pt x="301" y="814"/>
                  </a:lnTo>
                  <a:lnTo>
                    <a:pt x="338" y="862"/>
                  </a:lnTo>
                  <a:lnTo>
                    <a:pt x="376" y="910"/>
                  </a:lnTo>
                  <a:close/>
                  <a:moveTo>
                    <a:pt x="192" y="624"/>
                  </a:moveTo>
                  <a:lnTo>
                    <a:pt x="265" y="659"/>
                  </a:lnTo>
                  <a:lnTo>
                    <a:pt x="338" y="690"/>
                  </a:lnTo>
                  <a:lnTo>
                    <a:pt x="413" y="720"/>
                  </a:lnTo>
                  <a:lnTo>
                    <a:pt x="486" y="747"/>
                  </a:lnTo>
                  <a:lnTo>
                    <a:pt x="561" y="772"/>
                  </a:lnTo>
                  <a:lnTo>
                    <a:pt x="637" y="795"/>
                  </a:lnTo>
                  <a:lnTo>
                    <a:pt x="712" y="816"/>
                  </a:lnTo>
                  <a:lnTo>
                    <a:pt x="789" y="836"/>
                  </a:lnTo>
                  <a:lnTo>
                    <a:pt x="868" y="851"/>
                  </a:lnTo>
                  <a:lnTo>
                    <a:pt x="945" y="866"/>
                  </a:lnTo>
                  <a:lnTo>
                    <a:pt x="1023" y="878"/>
                  </a:lnTo>
                  <a:lnTo>
                    <a:pt x="1102" y="887"/>
                  </a:lnTo>
                  <a:lnTo>
                    <a:pt x="1181" y="895"/>
                  </a:lnTo>
                  <a:lnTo>
                    <a:pt x="1262" y="901"/>
                  </a:lnTo>
                  <a:lnTo>
                    <a:pt x="1342" y="905"/>
                  </a:lnTo>
                  <a:lnTo>
                    <a:pt x="1423" y="907"/>
                  </a:lnTo>
                  <a:lnTo>
                    <a:pt x="1504" y="905"/>
                  </a:lnTo>
                  <a:lnTo>
                    <a:pt x="1582" y="901"/>
                  </a:lnTo>
                  <a:lnTo>
                    <a:pt x="1663" y="895"/>
                  </a:lnTo>
                  <a:lnTo>
                    <a:pt x="1742" y="887"/>
                  </a:lnTo>
                  <a:lnTo>
                    <a:pt x="1820" y="878"/>
                  </a:lnTo>
                  <a:lnTo>
                    <a:pt x="1899" y="866"/>
                  </a:lnTo>
                  <a:lnTo>
                    <a:pt x="1978" y="851"/>
                  </a:lnTo>
                  <a:lnTo>
                    <a:pt x="2055" y="836"/>
                  </a:lnTo>
                  <a:lnTo>
                    <a:pt x="2132" y="816"/>
                  </a:lnTo>
                  <a:lnTo>
                    <a:pt x="2206" y="795"/>
                  </a:lnTo>
                  <a:lnTo>
                    <a:pt x="2283" y="772"/>
                  </a:lnTo>
                  <a:lnTo>
                    <a:pt x="2358" y="747"/>
                  </a:lnTo>
                  <a:lnTo>
                    <a:pt x="2433" y="720"/>
                  </a:lnTo>
                  <a:lnTo>
                    <a:pt x="2506" y="691"/>
                  </a:lnTo>
                  <a:lnTo>
                    <a:pt x="2579" y="659"/>
                  </a:lnTo>
                  <a:lnTo>
                    <a:pt x="2652" y="624"/>
                  </a:lnTo>
                  <a:lnTo>
                    <a:pt x="2671" y="582"/>
                  </a:lnTo>
                  <a:lnTo>
                    <a:pt x="2688" y="540"/>
                  </a:lnTo>
                  <a:lnTo>
                    <a:pt x="2706" y="496"/>
                  </a:lnTo>
                  <a:lnTo>
                    <a:pt x="2721" y="450"/>
                  </a:lnTo>
                  <a:lnTo>
                    <a:pt x="2646" y="486"/>
                  </a:lnTo>
                  <a:lnTo>
                    <a:pt x="2569" y="521"/>
                  </a:lnTo>
                  <a:lnTo>
                    <a:pt x="2491" y="553"/>
                  </a:lnTo>
                  <a:lnTo>
                    <a:pt x="2412" y="584"/>
                  </a:lnTo>
                  <a:lnTo>
                    <a:pt x="2333" y="611"/>
                  </a:lnTo>
                  <a:lnTo>
                    <a:pt x="2253" y="636"/>
                  </a:lnTo>
                  <a:lnTo>
                    <a:pt x="2172" y="659"/>
                  </a:lnTo>
                  <a:lnTo>
                    <a:pt x="2091" y="680"/>
                  </a:lnTo>
                  <a:lnTo>
                    <a:pt x="2009" y="699"/>
                  </a:lnTo>
                  <a:lnTo>
                    <a:pt x="1926" y="715"/>
                  </a:lnTo>
                  <a:lnTo>
                    <a:pt x="1843" y="728"/>
                  </a:lnTo>
                  <a:lnTo>
                    <a:pt x="1759" y="740"/>
                  </a:lnTo>
                  <a:lnTo>
                    <a:pt x="1674" y="747"/>
                  </a:lnTo>
                  <a:lnTo>
                    <a:pt x="1592" y="753"/>
                  </a:lnTo>
                  <a:lnTo>
                    <a:pt x="1507" y="757"/>
                  </a:lnTo>
                  <a:lnTo>
                    <a:pt x="1423" y="759"/>
                  </a:lnTo>
                  <a:lnTo>
                    <a:pt x="1338" y="757"/>
                  </a:lnTo>
                  <a:lnTo>
                    <a:pt x="1254" y="753"/>
                  </a:lnTo>
                  <a:lnTo>
                    <a:pt x="1169" y="747"/>
                  </a:lnTo>
                  <a:lnTo>
                    <a:pt x="1085" y="740"/>
                  </a:lnTo>
                  <a:lnTo>
                    <a:pt x="1002" y="728"/>
                  </a:lnTo>
                  <a:lnTo>
                    <a:pt x="918" y="715"/>
                  </a:lnTo>
                  <a:lnTo>
                    <a:pt x="835" y="699"/>
                  </a:lnTo>
                  <a:lnTo>
                    <a:pt x="755" y="680"/>
                  </a:lnTo>
                  <a:lnTo>
                    <a:pt x="672" y="659"/>
                  </a:lnTo>
                  <a:lnTo>
                    <a:pt x="591" y="636"/>
                  </a:lnTo>
                  <a:lnTo>
                    <a:pt x="511" y="611"/>
                  </a:lnTo>
                  <a:lnTo>
                    <a:pt x="432" y="584"/>
                  </a:lnTo>
                  <a:lnTo>
                    <a:pt x="353" y="553"/>
                  </a:lnTo>
                  <a:lnTo>
                    <a:pt x="276" y="521"/>
                  </a:lnTo>
                  <a:lnTo>
                    <a:pt x="200" y="486"/>
                  </a:lnTo>
                  <a:lnTo>
                    <a:pt x="123" y="450"/>
                  </a:lnTo>
                  <a:lnTo>
                    <a:pt x="138" y="496"/>
                  </a:lnTo>
                  <a:lnTo>
                    <a:pt x="155" y="538"/>
                  </a:lnTo>
                  <a:lnTo>
                    <a:pt x="173" y="582"/>
                  </a:lnTo>
                  <a:lnTo>
                    <a:pt x="192" y="624"/>
                  </a:lnTo>
                  <a:close/>
                  <a:moveTo>
                    <a:pt x="2226" y="642"/>
                  </a:moveTo>
                  <a:lnTo>
                    <a:pt x="2220" y="642"/>
                  </a:lnTo>
                  <a:lnTo>
                    <a:pt x="2214" y="640"/>
                  </a:lnTo>
                  <a:lnTo>
                    <a:pt x="2210" y="638"/>
                  </a:lnTo>
                  <a:lnTo>
                    <a:pt x="2206" y="634"/>
                  </a:lnTo>
                  <a:lnTo>
                    <a:pt x="2203" y="630"/>
                  </a:lnTo>
                  <a:lnTo>
                    <a:pt x="2199" y="624"/>
                  </a:lnTo>
                  <a:lnTo>
                    <a:pt x="2197" y="619"/>
                  </a:lnTo>
                  <a:lnTo>
                    <a:pt x="2197" y="613"/>
                  </a:lnTo>
                  <a:lnTo>
                    <a:pt x="2197" y="409"/>
                  </a:lnTo>
                  <a:lnTo>
                    <a:pt x="2197" y="403"/>
                  </a:lnTo>
                  <a:lnTo>
                    <a:pt x="2199" y="398"/>
                  </a:lnTo>
                  <a:lnTo>
                    <a:pt x="2203" y="394"/>
                  </a:lnTo>
                  <a:lnTo>
                    <a:pt x="2206" y="388"/>
                  </a:lnTo>
                  <a:lnTo>
                    <a:pt x="2210" y="386"/>
                  </a:lnTo>
                  <a:lnTo>
                    <a:pt x="2214" y="382"/>
                  </a:lnTo>
                  <a:lnTo>
                    <a:pt x="2220" y="380"/>
                  </a:lnTo>
                  <a:lnTo>
                    <a:pt x="2226" y="380"/>
                  </a:lnTo>
                  <a:lnTo>
                    <a:pt x="2231" y="380"/>
                  </a:lnTo>
                  <a:lnTo>
                    <a:pt x="2237" y="382"/>
                  </a:lnTo>
                  <a:lnTo>
                    <a:pt x="2243" y="386"/>
                  </a:lnTo>
                  <a:lnTo>
                    <a:pt x="2247" y="388"/>
                  </a:lnTo>
                  <a:lnTo>
                    <a:pt x="2251" y="394"/>
                  </a:lnTo>
                  <a:lnTo>
                    <a:pt x="2253" y="398"/>
                  </a:lnTo>
                  <a:lnTo>
                    <a:pt x="2254" y="403"/>
                  </a:lnTo>
                  <a:lnTo>
                    <a:pt x="2254" y="409"/>
                  </a:lnTo>
                  <a:lnTo>
                    <a:pt x="2254" y="613"/>
                  </a:lnTo>
                  <a:lnTo>
                    <a:pt x="2254" y="619"/>
                  </a:lnTo>
                  <a:lnTo>
                    <a:pt x="2253" y="624"/>
                  </a:lnTo>
                  <a:lnTo>
                    <a:pt x="2251" y="630"/>
                  </a:lnTo>
                  <a:lnTo>
                    <a:pt x="2247" y="634"/>
                  </a:lnTo>
                  <a:lnTo>
                    <a:pt x="2243" y="638"/>
                  </a:lnTo>
                  <a:lnTo>
                    <a:pt x="2237" y="640"/>
                  </a:lnTo>
                  <a:lnTo>
                    <a:pt x="2231" y="642"/>
                  </a:lnTo>
                  <a:lnTo>
                    <a:pt x="2226" y="6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9"/>
            <p:cNvSpPr>
              <a:spLocks noEditPoints="1"/>
            </p:cNvSpPr>
            <p:nvPr userDrawn="1"/>
          </p:nvSpPr>
          <p:spPr bwMode="black">
            <a:xfrm>
              <a:off x="6814457" y="5743756"/>
              <a:ext cx="1964555" cy="819742"/>
            </a:xfrm>
            <a:custGeom>
              <a:avLst/>
              <a:gdLst>
                <a:gd name="T0" fmla="*/ 1818 w 3892"/>
                <a:gd name="T1" fmla="*/ 1438 h 1624"/>
                <a:gd name="T2" fmla="*/ 1962 w 3892"/>
                <a:gd name="T3" fmla="*/ 1526 h 1624"/>
                <a:gd name="T4" fmla="*/ 2114 w 3892"/>
                <a:gd name="T5" fmla="*/ 1423 h 1624"/>
                <a:gd name="T6" fmla="*/ 3232 w 3892"/>
                <a:gd name="T7" fmla="*/ 1405 h 1624"/>
                <a:gd name="T8" fmla="*/ 3449 w 3892"/>
                <a:gd name="T9" fmla="*/ 1342 h 1624"/>
                <a:gd name="T10" fmla="*/ 3704 w 3892"/>
                <a:gd name="T11" fmla="*/ 1137 h 1624"/>
                <a:gd name="T12" fmla="*/ 3821 w 3892"/>
                <a:gd name="T13" fmla="*/ 908 h 1624"/>
                <a:gd name="T14" fmla="*/ 3796 w 3892"/>
                <a:gd name="T15" fmla="*/ 88 h 1624"/>
                <a:gd name="T16" fmla="*/ 3595 w 3892"/>
                <a:gd name="T17" fmla="*/ 59 h 1624"/>
                <a:gd name="T18" fmla="*/ 3320 w 3892"/>
                <a:gd name="T19" fmla="*/ 165 h 1624"/>
                <a:gd name="T20" fmla="*/ 3103 w 3892"/>
                <a:gd name="T21" fmla="*/ 157 h 1624"/>
                <a:gd name="T22" fmla="*/ 2828 w 3892"/>
                <a:gd name="T23" fmla="*/ 56 h 1624"/>
                <a:gd name="T24" fmla="*/ 2598 w 3892"/>
                <a:gd name="T25" fmla="*/ 113 h 1624"/>
                <a:gd name="T26" fmla="*/ 2339 w 3892"/>
                <a:gd name="T27" fmla="*/ 177 h 1624"/>
                <a:gd name="T28" fmla="*/ 2053 w 3892"/>
                <a:gd name="T29" fmla="*/ 73 h 1624"/>
                <a:gd name="T30" fmla="*/ 1862 w 3892"/>
                <a:gd name="T31" fmla="*/ 65 h 1624"/>
                <a:gd name="T32" fmla="*/ 1584 w 3892"/>
                <a:gd name="T33" fmla="*/ 173 h 1624"/>
                <a:gd name="T34" fmla="*/ 1344 w 3892"/>
                <a:gd name="T35" fmla="*/ 136 h 1624"/>
                <a:gd name="T36" fmla="*/ 1092 w 3892"/>
                <a:gd name="T37" fmla="*/ 54 h 1624"/>
                <a:gd name="T38" fmla="*/ 841 w 3892"/>
                <a:gd name="T39" fmla="*/ 136 h 1624"/>
                <a:gd name="T40" fmla="*/ 601 w 3892"/>
                <a:gd name="T41" fmla="*/ 173 h 1624"/>
                <a:gd name="T42" fmla="*/ 395 w 3892"/>
                <a:gd name="T43" fmla="*/ 92 h 1624"/>
                <a:gd name="T44" fmla="*/ 188 w 3892"/>
                <a:gd name="T45" fmla="*/ 59 h 1624"/>
                <a:gd name="T46" fmla="*/ 55 w 3892"/>
                <a:gd name="T47" fmla="*/ 831 h 1624"/>
                <a:gd name="T48" fmla="*/ 117 w 3892"/>
                <a:gd name="T49" fmla="*/ 1033 h 1624"/>
                <a:gd name="T50" fmla="*/ 328 w 3892"/>
                <a:gd name="T51" fmla="*/ 1275 h 1624"/>
                <a:gd name="T52" fmla="*/ 581 w 3892"/>
                <a:gd name="T53" fmla="*/ 1390 h 1624"/>
                <a:gd name="T54" fmla="*/ 1947 w 3892"/>
                <a:gd name="T55" fmla="*/ 1624 h 1624"/>
                <a:gd name="T56" fmla="*/ 1887 w 3892"/>
                <a:gd name="T57" fmla="*/ 1561 h 1624"/>
                <a:gd name="T58" fmla="*/ 1740 w 3892"/>
                <a:gd name="T59" fmla="*/ 1469 h 1624"/>
                <a:gd name="T60" fmla="*/ 599 w 3892"/>
                <a:gd name="T61" fmla="*/ 1450 h 1624"/>
                <a:gd name="T62" fmla="*/ 336 w 3892"/>
                <a:gd name="T63" fmla="*/ 1348 h 1624"/>
                <a:gd name="T64" fmla="*/ 144 w 3892"/>
                <a:gd name="T65" fmla="*/ 1169 h 1624"/>
                <a:gd name="T66" fmla="*/ 17 w 3892"/>
                <a:gd name="T67" fmla="*/ 920 h 1624"/>
                <a:gd name="T68" fmla="*/ 0 w 3892"/>
                <a:gd name="T69" fmla="*/ 81 h 1624"/>
                <a:gd name="T70" fmla="*/ 174 w 3892"/>
                <a:gd name="T71" fmla="*/ 6 h 1624"/>
                <a:gd name="T72" fmla="*/ 414 w 3892"/>
                <a:gd name="T73" fmla="*/ 42 h 1624"/>
                <a:gd name="T74" fmla="*/ 666 w 3892"/>
                <a:gd name="T75" fmla="*/ 123 h 1624"/>
                <a:gd name="T76" fmla="*/ 918 w 3892"/>
                <a:gd name="T77" fmla="*/ 42 h 1624"/>
                <a:gd name="T78" fmla="*/ 1158 w 3892"/>
                <a:gd name="T79" fmla="*/ 6 h 1624"/>
                <a:gd name="T80" fmla="*/ 1436 w 3892"/>
                <a:gd name="T81" fmla="*/ 113 h 1624"/>
                <a:gd name="T82" fmla="*/ 1626 w 3892"/>
                <a:gd name="T83" fmla="*/ 105 h 1624"/>
                <a:gd name="T84" fmla="*/ 1912 w 3892"/>
                <a:gd name="T85" fmla="*/ 2 h 1624"/>
                <a:gd name="T86" fmla="*/ 2172 w 3892"/>
                <a:gd name="T87" fmla="*/ 65 h 1624"/>
                <a:gd name="T88" fmla="*/ 2402 w 3892"/>
                <a:gd name="T89" fmla="*/ 121 h 1624"/>
                <a:gd name="T90" fmla="*/ 2677 w 3892"/>
                <a:gd name="T91" fmla="*/ 21 h 1624"/>
                <a:gd name="T92" fmla="*/ 2894 w 3892"/>
                <a:gd name="T93" fmla="*/ 13 h 1624"/>
                <a:gd name="T94" fmla="*/ 3168 w 3892"/>
                <a:gd name="T95" fmla="*/ 119 h 1624"/>
                <a:gd name="T96" fmla="*/ 3378 w 3892"/>
                <a:gd name="T97" fmla="*/ 86 h 1624"/>
                <a:gd name="T98" fmla="*/ 3585 w 3892"/>
                <a:gd name="T99" fmla="*/ 6 h 1624"/>
                <a:gd name="T100" fmla="*/ 3800 w 3892"/>
                <a:gd name="T101" fmla="*/ 31 h 1624"/>
                <a:gd name="T102" fmla="*/ 3890 w 3892"/>
                <a:gd name="T103" fmla="*/ 84 h 1624"/>
                <a:gd name="T104" fmla="*/ 3875 w 3892"/>
                <a:gd name="T105" fmla="*/ 920 h 1624"/>
                <a:gd name="T106" fmla="*/ 3748 w 3892"/>
                <a:gd name="T107" fmla="*/ 1169 h 1624"/>
                <a:gd name="T108" fmla="*/ 3554 w 3892"/>
                <a:gd name="T109" fmla="*/ 1348 h 1624"/>
                <a:gd name="T110" fmla="*/ 3291 w 3892"/>
                <a:gd name="T111" fmla="*/ 1450 h 1624"/>
                <a:gd name="T112" fmla="*/ 2152 w 3892"/>
                <a:gd name="T113" fmla="*/ 1469 h 1624"/>
                <a:gd name="T114" fmla="*/ 2005 w 3892"/>
                <a:gd name="T115" fmla="*/ 1561 h 1624"/>
                <a:gd name="T116" fmla="*/ 1947 w 3892"/>
                <a:gd name="T117" fmla="*/ 1624 h 1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92" h="1624">
                  <a:moveTo>
                    <a:pt x="1684" y="1407"/>
                  </a:moveTo>
                  <a:lnTo>
                    <a:pt x="1709" y="1409"/>
                  </a:lnTo>
                  <a:lnTo>
                    <a:pt x="1734" y="1411"/>
                  </a:lnTo>
                  <a:lnTo>
                    <a:pt x="1757" y="1417"/>
                  </a:lnTo>
                  <a:lnTo>
                    <a:pt x="1778" y="1423"/>
                  </a:lnTo>
                  <a:lnTo>
                    <a:pt x="1799" y="1430"/>
                  </a:lnTo>
                  <a:lnTo>
                    <a:pt x="1818" y="1438"/>
                  </a:lnTo>
                  <a:lnTo>
                    <a:pt x="1836" y="1448"/>
                  </a:lnTo>
                  <a:lnTo>
                    <a:pt x="1853" y="1457"/>
                  </a:lnTo>
                  <a:lnTo>
                    <a:pt x="1884" y="1480"/>
                  </a:lnTo>
                  <a:lnTo>
                    <a:pt x="1909" y="1503"/>
                  </a:lnTo>
                  <a:lnTo>
                    <a:pt x="1930" y="1526"/>
                  </a:lnTo>
                  <a:lnTo>
                    <a:pt x="1947" y="1548"/>
                  </a:lnTo>
                  <a:lnTo>
                    <a:pt x="1962" y="1526"/>
                  </a:lnTo>
                  <a:lnTo>
                    <a:pt x="1983" y="1503"/>
                  </a:lnTo>
                  <a:lnTo>
                    <a:pt x="2008" y="1480"/>
                  </a:lnTo>
                  <a:lnTo>
                    <a:pt x="2039" y="1457"/>
                  </a:lnTo>
                  <a:lnTo>
                    <a:pt x="2056" y="1448"/>
                  </a:lnTo>
                  <a:lnTo>
                    <a:pt x="2074" y="1438"/>
                  </a:lnTo>
                  <a:lnTo>
                    <a:pt x="2093" y="1430"/>
                  </a:lnTo>
                  <a:lnTo>
                    <a:pt x="2114" y="1423"/>
                  </a:lnTo>
                  <a:lnTo>
                    <a:pt x="2135" y="1417"/>
                  </a:lnTo>
                  <a:lnTo>
                    <a:pt x="2158" y="1411"/>
                  </a:lnTo>
                  <a:lnTo>
                    <a:pt x="2183" y="1409"/>
                  </a:lnTo>
                  <a:lnTo>
                    <a:pt x="2210" y="1407"/>
                  </a:lnTo>
                  <a:lnTo>
                    <a:pt x="3188" y="1407"/>
                  </a:lnTo>
                  <a:lnTo>
                    <a:pt x="3199" y="1407"/>
                  </a:lnTo>
                  <a:lnTo>
                    <a:pt x="3232" y="1405"/>
                  </a:lnTo>
                  <a:lnTo>
                    <a:pt x="3253" y="1402"/>
                  </a:lnTo>
                  <a:lnTo>
                    <a:pt x="3280" y="1398"/>
                  </a:lnTo>
                  <a:lnTo>
                    <a:pt x="3309" y="1390"/>
                  </a:lnTo>
                  <a:lnTo>
                    <a:pt x="3341" y="1382"/>
                  </a:lnTo>
                  <a:lnTo>
                    <a:pt x="3376" y="1373"/>
                  </a:lnTo>
                  <a:lnTo>
                    <a:pt x="3410" y="1359"/>
                  </a:lnTo>
                  <a:lnTo>
                    <a:pt x="3449" y="1342"/>
                  </a:lnTo>
                  <a:lnTo>
                    <a:pt x="3487" y="1323"/>
                  </a:lnTo>
                  <a:lnTo>
                    <a:pt x="3526" y="1302"/>
                  </a:lnTo>
                  <a:lnTo>
                    <a:pt x="3564" y="1275"/>
                  </a:lnTo>
                  <a:lnTo>
                    <a:pt x="3600" y="1244"/>
                  </a:lnTo>
                  <a:lnTo>
                    <a:pt x="3639" y="1211"/>
                  </a:lnTo>
                  <a:lnTo>
                    <a:pt x="3673" y="1173"/>
                  </a:lnTo>
                  <a:lnTo>
                    <a:pt x="3704" y="1137"/>
                  </a:lnTo>
                  <a:lnTo>
                    <a:pt x="3731" y="1102"/>
                  </a:lnTo>
                  <a:lnTo>
                    <a:pt x="3754" y="1067"/>
                  </a:lnTo>
                  <a:lnTo>
                    <a:pt x="3773" y="1033"/>
                  </a:lnTo>
                  <a:lnTo>
                    <a:pt x="3789" y="1000"/>
                  </a:lnTo>
                  <a:lnTo>
                    <a:pt x="3802" y="968"/>
                  </a:lnTo>
                  <a:lnTo>
                    <a:pt x="3814" y="937"/>
                  </a:lnTo>
                  <a:lnTo>
                    <a:pt x="3821" y="908"/>
                  </a:lnTo>
                  <a:lnTo>
                    <a:pt x="3827" y="881"/>
                  </a:lnTo>
                  <a:lnTo>
                    <a:pt x="3831" y="856"/>
                  </a:lnTo>
                  <a:lnTo>
                    <a:pt x="3835" y="831"/>
                  </a:lnTo>
                  <a:lnTo>
                    <a:pt x="3837" y="791"/>
                  </a:lnTo>
                  <a:lnTo>
                    <a:pt x="3839" y="756"/>
                  </a:lnTo>
                  <a:lnTo>
                    <a:pt x="3839" y="107"/>
                  </a:lnTo>
                  <a:lnTo>
                    <a:pt x="3796" y="88"/>
                  </a:lnTo>
                  <a:lnTo>
                    <a:pt x="3754" y="71"/>
                  </a:lnTo>
                  <a:lnTo>
                    <a:pt x="3731" y="63"/>
                  </a:lnTo>
                  <a:lnTo>
                    <a:pt x="3706" y="57"/>
                  </a:lnTo>
                  <a:lnTo>
                    <a:pt x="3681" y="56"/>
                  </a:lnTo>
                  <a:lnTo>
                    <a:pt x="3652" y="54"/>
                  </a:lnTo>
                  <a:lnTo>
                    <a:pt x="3622" y="56"/>
                  </a:lnTo>
                  <a:lnTo>
                    <a:pt x="3595" y="59"/>
                  </a:lnTo>
                  <a:lnTo>
                    <a:pt x="3568" y="65"/>
                  </a:lnTo>
                  <a:lnTo>
                    <a:pt x="3543" y="73"/>
                  </a:lnTo>
                  <a:lnTo>
                    <a:pt x="3495" y="92"/>
                  </a:lnTo>
                  <a:lnTo>
                    <a:pt x="3447" y="113"/>
                  </a:lnTo>
                  <a:lnTo>
                    <a:pt x="3399" y="136"/>
                  </a:lnTo>
                  <a:lnTo>
                    <a:pt x="3347" y="157"/>
                  </a:lnTo>
                  <a:lnTo>
                    <a:pt x="3320" y="165"/>
                  </a:lnTo>
                  <a:lnTo>
                    <a:pt x="3289" y="173"/>
                  </a:lnTo>
                  <a:lnTo>
                    <a:pt x="3259" y="177"/>
                  </a:lnTo>
                  <a:lnTo>
                    <a:pt x="3226" y="178"/>
                  </a:lnTo>
                  <a:lnTo>
                    <a:pt x="3191" y="177"/>
                  </a:lnTo>
                  <a:lnTo>
                    <a:pt x="3161" y="173"/>
                  </a:lnTo>
                  <a:lnTo>
                    <a:pt x="3130" y="165"/>
                  </a:lnTo>
                  <a:lnTo>
                    <a:pt x="3103" y="157"/>
                  </a:lnTo>
                  <a:lnTo>
                    <a:pt x="3049" y="136"/>
                  </a:lnTo>
                  <a:lnTo>
                    <a:pt x="2999" y="113"/>
                  </a:lnTo>
                  <a:lnTo>
                    <a:pt x="2953" y="92"/>
                  </a:lnTo>
                  <a:lnTo>
                    <a:pt x="2907" y="73"/>
                  </a:lnTo>
                  <a:lnTo>
                    <a:pt x="2882" y="65"/>
                  </a:lnTo>
                  <a:lnTo>
                    <a:pt x="2855" y="59"/>
                  </a:lnTo>
                  <a:lnTo>
                    <a:pt x="2828" y="56"/>
                  </a:lnTo>
                  <a:lnTo>
                    <a:pt x="2800" y="54"/>
                  </a:lnTo>
                  <a:lnTo>
                    <a:pt x="2771" y="56"/>
                  </a:lnTo>
                  <a:lnTo>
                    <a:pt x="2742" y="59"/>
                  </a:lnTo>
                  <a:lnTo>
                    <a:pt x="2717" y="65"/>
                  </a:lnTo>
                  <a:lnTo>
                    <a:pt x="2692" y="73"/>
                  </a:lnTo>
                  <a:lnTo>
                    <a:pt x="2644" y="92"/>
                  </a:lnTo>
                  <a:lnTo>
                    <a:pt x="2598" y="113"/>
                  </a:lnTo>
                  <a:lnTo>
                    <a:pt x="2548" y="136"/>
                  </a:lnTo>
                  <a:lnTo>
                    <a:pt x="2496" y="157"/>
                  </a:lnTo>
                  <a:lnTo>
                    <a:pt x="2467" y="165"/>
                  </a:lnTo>
                  <a:lnTo>
                    <a:pt x="2439" y="171"/>
                  </a:lnTo>
                  <a:lnTo>
                    <a:pt x="2406" y="177"/>
                  </a:lnTo>
                  <a:lnTo>
                    <a:pt x="2373" y="177"/>
                  </a:lnTo>
                  <a:lnTo>
                    <a:pt x="2339" y="177"/>
                  </a:lnTo>
                  <a:lnTo>
                    <a:pt x="2308" y="171"/>
                  </a:lnTo>
                  <a:lnTo>
                    <a:pt x="2277" y="165"/>
                  </a:lnTo>
                  <a:lnTo>
                    <a:pt x="2250" y="157"/>
                  </a:lnTo>
                  <a:lnTo>
                    <a:pt x="2197" y="136"/>
                  </a:lnTo>
                  <a:lnTo>
                    <a:pt x="2149" y="113"/>
                  </a:lnTo>
                  <a:lnTo>
                    <a:pt x="2101" y="92"/>
                  </a:lnTo>
                  <a:lnTo>
                    <a:pt x="2053" y="73"/>
                  </a:lnTo>
                  <a:lnTo>
                    <a:pt x="2028" y="65"/>
                  </a:lnTo>
                  <a:lnTo>
                    <a:pt x="2003" y="59"/>
                  </a:lnTo>
                  <a:lnTo>
                    <a:pt x="1976" y="56"/>
                  </a:lnTo>
                  <a:lnTo>
                    <a:pt x="1945" y="54"/>
                  </a:lnTo>
                  <a:lnTo>
                    <a:pt x="1916" y="56"/>
                  </a:lnTo>
                  <a:lnTo>
                    <a:pt x="1889" y="59"/>
                  </a:lnTo>
                  <a:lnTo>
                    <a:pt x="1862" y="65"/>
                  </a:lnTo>
                  <a:lnTo>
                    <a:pt x="1837" y="73"/>
                  </a:lnTo>
                  <a:lnTo>
                    <a:pt x="1791" y="92"/>
                  </a:lnTo>
                  <a:lnTo>
                    <a:pt x="1743" y="113"/>
                  </a:lnTo>
                  <a:lnTo>
                    <a:pt x="1695" y="136"/>
                  </a:lnTo>
                  <a:lnTo>
                    <a:pt x="1642" y="157"/>
                  </a:lnTo>
                  <a:lnTo>
                    <a:pt x="1615" y="165"/>
                  </a:lnTo>
                  <a:lnTo>
                    <a:pt x="1584" y="173"/>
                  </a:lnTo>
                  <a:lnTo>
                    <a:pt x="1553" y="177"/>
                  </a:lnTo>
                  <a:lnTo>
                    <a:pt x="1519" y="178"/>
                  </a:lnTo>
                  <a:lnTo>
                    <a:pt x="1486" y="177"/>
                  </a:lnTo>
                  <a:lnTo>
                    <a:pt x="1453" y="173"/>
                  </a:lnTo>
                  <a:lnTo>
                    <a:pt x="1425" y="165"/>
                  </a:lnTo>
                  <a:lnTo>
                    <a:pt x="1396" y="157"/>
                  </a:lnTo>
                  <a:lnTo>
                    <a:pt x="1344" y="136"/>
                  </a:lnTo>
                  <a:lnTo>
                    <a:pt x="1294" y="113"/>
                  </a:lnTo>
                  <a:lnTo>
                    <a:pt x="1248" y="92"/>
                  </a:lnTo>
                  <a:lnTo>
                    <a:pt x="1200" y="73"/>
                  </a:lnTo>
                  <a:lnTo>
                    <a:pt x="1175" y="65"/>
                  </a:lnTo>
                  <a:lnTo>
                    <a:pt x="1150" y="59"/>
                  </a:lnTo>
                  <a:lnTo>
                    <a:pt x="1121" y="56"/>
                  </a:lnTo>
                  <a:lnTo>
                    <a:pt x="1092" y="54"/>
                  </a:lnTo>
                  <a:lnTo>
                    <a:pt x="1064" y="56"/>
                  </a:lnTo>
                  <a:lnTo>
                    <a:pt x="1037" y="59"/>
                  </a:lnTo>
                  <a:lnTo>
                    <a:pt x="1010" y="65"/>
                  </a:lnTo>
                  <a:lnTo>
                    <a:pt x="985" y="73"/>
                  </a:lnTo>
                  <a:lnTo>
                    <a:pt x="937" y="92"/>
                  </a:lnTo>
                  <a:lnTo>
                    <a:pt x="891" y="113"/>
                  </a:lnTo>
                  <a:lnTo>
                    <a:pt x="841" y="136"/>
                  </a:lnTo>
                  <a:lnTo>
                    <a:pt x="789" y="157"/>
                  </a:lnTo>
                  <a:lnTo>
                    <a:pt x="760" y="165"/>
                  </a:lnTo>
                  <a:lnTo>
                    <a:pt x="731" y="173"/>
                  </a:lnTo>
                  <a:lnTo>
                    <a:pt x="699" y="177"/>
                  </a:lnTo>
                  <a:lnTo>
                    <a:pt x="666" y="178"/>
                  </a:lnTo>
                  <a:lnTo>
                    <a:pt x="631" y="177"/>
                  </a:lnTo>
                  <a:lnTo>
                    <a:pt x="601" y="173"/>
                  </a:lnTo>
                  <a:lnTo>
                    <a:pt x="570" y="165"/>
                  </a:lnTo>
                  <a:lnTo>
                    <a:pt x="543" y="157"/>
                  </a:lnTo>
                  <a:lnTo>
                    <a:pt x="516" y="148"/>
                  </a:lnTo>
                  <a:lnTo>
                    <a:pt x="491" y="136"/>
                  </a:lnTo>
                  <a:lnTo>
                    <a:pt x="466" y="125"/>
                  </a:lnTo>
                  <a:lnTo>
                    <a:pt x="441" y="113"/>
                  </a:lnTo>
                  <a:lnTo>
                    <a:pt x="395" y="92"/>
                  </a:lnTo>
                  <a:lnTo>
                    <a:pt x="347" y="73"/>
                  </a:lnTo>
                  <a:lnTo>
                    <a:pt x="322" y="65"/>
                  </a:lnTo>
                  <a:lnTo>
                    <a:pt x="297" y="59"/>
                  </a:lnTo>
                  <a:lnTo>
                    <a:pt x="268" y="56"/>
                  </a:lnTo>
                  <a:lnTo>
                    <a:pt x="240" y="54"/>
                  </a:lnTo>
                  <a:lnTo>
                    <a:pt x="213" y="56"/>
                  </a:lnTo>
                  <a:lnTo>
                    <a:pt x="188" y="59"/>
                  </a:lnTo>
                  <a:lnTo>
                    <a:pt x="163" y="63"/>
                  </a:lnTo>
                  <a:lnTo>
                    <a:pt x="140" y="69"/>
                  </a:lnTo>
                  <a:lnTo>
                    <a:pt x="96" y="86"/>
                  </a:lnTo>
                  <a:lnTo>
                    <a:pt x="53" y="105"/>
                  </a:lnTo>
                  <a:lnTo>
                    <a:pt x="53" y="756"/>
                  </a:lnTo>
                  <a:lnTo>
                    <a:pt x="53" y="789"/>
                  </a:lnTo>
                  <a:lnTo>
                    <a:pt x="55" y="831"/>
                  </a:lnTo>
                  <a:lnTo>
                    <a:pt x="59" y="856"/>
                  </a:lnTo>
                  <a:lnTo>
                    <a:pt x="63" y="881"/>
                  </a:lnTo>
                  <a:lnTo>
                    <a:pt x="69" y="908"/>
                  </a:lnTo>
                  <a:lnTo>
                    <a:pt x="78" y="937"/>
                  </a:lnTo>
                  <a:lnTo>
                    <a:pt x="88" y="968"/>
                  </a:lnTo>
                  <a:lnTo>
                    <a:pt x="101" y="1000"/>
                  </a:lnTo>
                  <a:lnTo>
                    <a:pt x="117" y="1033"/>
                  </a:lnTo>
                  <a:lnTo>
                    <a:pt x="136" y="1066"/>
                  </a:lnTo>
                  <a:lnTo>
                    <a:pt x="159" y="1102"/>
                  </a:lnTo>
                  <a:lnTo>
                    <a:pt x="186" y="1137"/>
                  </a:lnTo>
                  <a:lnTo>
                    <a:pt x="217" y="1173"/>
                  </a:lnTo>
                  <a:lnTo>
                    <a:pt x="251" y="1211"/>
                  </a:lnTo>
                  <a:lnTo>
                    <a:pt x="290" y="1246"/>
                  </a:lnTo>
                  <a:lnTo>
                    <a:pt x="328" y="1275"/>
                  </a:lnTo>
                  <a:lnTo>
                    <a:pt x="366" y="1302"/>
                  </a:lnTo>
                  <a:lnTo>
                    <a:pt x="405" y="1325"/>
                  </a:lnTo>
                  <a:lnTo>
                    <a:pt x="443" y="1342"/>
                  </a:lnTo>
                  <a:lnTo>
                    <a:pt x="480" y="1359"/>
                  </a:lnTo>
                  <a:lnTo>
                    <a:pt x="516" y="1373"/>
                  </a:lnTo>
                  <a:lnTo>
                    <a:pt x="551" y="1382"/>
                  </a:lnTo>
                  <a:lnTo>
                    <a:pt x="581" y="1390"/>
                  </a:lnTo>
                  <a:lnTo>
                    <a:pt x="610" y="1398"/>
                  </a:lnTo>
                  <a:lnTo>
                    <a:pt x="637" y="1402"/>
                  </a:lnTo>
                  <a:lnTo>
                    <a:pt x="660" y="1405"/>
                  </a:lnTo>
                  <a:lnTo>
                    <a:pt x="691" y="1407"/>
                  </a:lnTo>
                  <a:lnTo>
                    <a:pt x="704" y="1407"/>
                  </a:lnTo>
                  <a:lnTo>
                    <a:pt x="1684" y="1407"/>
                  </a:lnTo>
                  <a:close/>
                  <a:moveTo>
                    <a:pt x="1947" y="1624"/>
                  </a:moveTo>
                  <a:lnTo>
                    <a:pt x="1939" y="1622"/>
                  </a:lnTo>
                  <a:lnTo>
                    <a:pt x="1932" y="1620"/>
                  </a:lnTo>
                  <a:lnTo>
                    <a:pt x="1926" y="1615"/>
                  </a:lnTo>
                  <a:lnTo>
                    <a:pt x="1922" y="1609"/>
                  </a:lnTo>
                  <a:lnTo>
                    <a:pt x="1918" y="1601"/>
                  </a:lnTo>
                  <a:lnTo>
                    <a:pt x="1907" y="1584"/>
                  </a:lnTo>
                  <a:lnTo>
                    <a:pt x="1887" y="1561"/>
                  </a:lnTo>
                  <a:lnTo>
                    <a:pt x="1862" y="1534"/>
                  </a:lnTo>
                  <a:lnTo>
                    <a:pt x="1847" y="1521"/>
                  </a:lnTo>
                  <a:lnTo>
                    <a:pt x="1828" y="1507"/>
                  </a:lnTo>
                  <a:lnTo>
                    <a:pt x="1809" y="1496"/>
                  </a:lnTo>
                  <a:lnTo>
                    <a:pt x="1788" y="1484"/>
                  </a:lnTo>
                  <a:lnTo>
                    <a:pt x="1764" y="1475"/>
                  </a:lnTo>
                  <a:lnTo>
                    <a:pt x="1740" y="1469"/>
                  </a:lnTo>
                  <a:lnTo>
                    <a:pt x="1713" y="1463"/>
                  </a:lnTo>
                  <a:lnTo>
                    <a:pt x="1684" y="1463"/>
                  </a:lnTo>
                  <a:lnTo>
                    <a:pt x="704" y="1463"/>
                  </a:lnTo>
                  <a:lnTo>
                    <a:pt x="687" y="1461"/>
                  </a:lnTo>
                  <a:lnTo>
                    <a:pt x="653" y="1459"/>
                  </a:lnTo>
                  <a:lnTo>
                    <a:pt x="628" y="1455"/>
                  </a:lnTo>
                  <a:lnTo>
                    <a:pt x="599" y="1450"/>
                  </a:lnTo>
                  <a:lnTo>
                    <a:pt x="568" y="1444"/>
                  </a:lnTo>
                  <a:lnTo>
                    <a:pt x="533" y="1434"/>
                  </a:lnTo>
                  <a:lnTo>
                    <a:pt x="497" y="1423"/>
                  </a:lnTo>
                  <a:lnTo>
                    <a:pt x="459" y="1409"/>
                  </a:lnTo>
                  <a:lnTo>
                    <a:pt x="418" y="1392"/>
                  </a:lnTo>
                  <a:lnTo>
                    <a:pt x="378" y="1371"/>
                  </a:lnTo>
                  <a:lnTo>
                    <a:pt x="336" y="1348"/>
                  </a:lnTo>
                  <a:lnTo>
                    <a:pt x="295" y="1319"/>
                  </a:lnTo>
                  <a:lnTo>
                    <a:pt x="274" y="1304"/>
                  </a:lnTo>
                  <a:lnTo>
                    <a:pt x="255" y="1286"/>
                  </a:lnTo>
                  <a:lnTo>
                    <a:pt x="234" y="1269"/>
                  </a:lnTo>
                  <a:lnTo>
                    <a:pt x="215" y="1250"/>
                  </a:lnTo>
                  <a:lnTo>
                    <a:pt x="176" y="1210"/>
                  </a:lnTo>
                  <a:lnTo>
                    <a:pt x="144" y="1169"/>
                  </a:lnTo>
                  <a:lnTo>
                    <a:pt x="115" y="1131"/>
                  </a:lnTo>
                  <a:lnTo>
                    <a:pt x="90" y="1092"/>
                  </a:lnTo>
                  <a:lnTo>
                    <a:pt x="69" y="1054"/>
                  </a:lnTo>
                  <a:lnTo>
                    <a:pt x="51" y="1019"/>
                  </a:lnTo>
                  <a:lnTo>
                    <a:pt x="36" y="985"/>
                  </a:lnTo>
                  <a:lnTo>
                    <a:pt x="26" y="950"/>
                  </a:lnTo>
                  <a:lnTo>
                    <a:pt x="17" y="920"/>
                  </a:lnTo>
                  <a:lnTo>
                    <a:pt x="9" y="889"/>
                  </a:lnTo>
                  <a:lnTo>
                    <a:pt x="5" y="862"/>
                  </a:lnTo>
                  <a:lnTo>
                    <a:pt x="2" y="835"/>
                  </a:lnTo>
                  <a:lnTo>
                    <a:pt x="0" y="791"/>
                  </a:lnTo>
                  <a:lnTo>
                    <a:pt x="0" y="756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3" y="75"/>
                  </a:lnTo>
                  <a:lnTo>
                    <a:pt x="7" y="69"/>
                  </a:lnTo>
                  <a:lnTo>
                    <a:pt x="13" y="65"/>
                  </a:lnTo>
                  <a:lnTo>
                    <a:pt x="63" y="42"/>
                  </a:lnTo>
                  <a:lnTo>
                    <a:pt x="117" y="21"/>
                  </a:lnTo>
                  <a:lnTo>
                    <a:pt x="144" y="11"/>
                  </a:lnTo>
                  <a:lnTo>
                    <a:pt x="174" y="6"/>
                  </a:lnTo>
                  <a:lnTo>
                    <a:pt x="205" y="2"/>
                  </a:lnTo>
                  <a:lnTo>
                    <a:pt x="240" y="0"/>
                  </a:lnTo>
                  <a:lnTo>
                    <a:pt x="274" y="2"/>
                  </a:lnTo>
                  <a:lnTo>
                    <a:pt x="305" y="6"/>
                  </a:lnTo>
                  <a:lnTo>
                    <a:pt x="334" y="13"/>
                  </a:lnTo>
                  <a:lnTo>
                    <a:pt x="363" y="21"/>
                  </a:lnTo>
                  <a:lnTo>
                    <a:pt x="414" y="42"/>
                  </a:lnTo>
                  <a:lnTo>
                    <a:pt x="464" y="65"/>
                  </a:lnTo>
                  <a:lnTo>
                    <a:pt x="510" y="86"/>
                  </a:lnTo>
                  <a:lnTo>
                    <a:pt x="558" y="105"/>
                  </a:lnTo>
                  <a:lnTo>
                    <a:pt x="583" y="113"/>
                  </a:lnTo>
                  <a:lnTo>
                    <a:pt x="608" y="119"/>
                  </a:lnTo>
                  <a:lnTo>
                    <a:pt x="637" y="123"/>
                  </a:lnTo>
                  <a:lnTo>
                    <a:pt x="666" y="123"/>
                  </a:lnTo>
                  <a:lnTo>
                    <a:pt x="695" y="123"/>
                  </a:lnTo>
                  <a:lnTo>
                    <a:pt x="722" y="119"/>
                  </a:lnTo>
                  <a:lnTo>
                    <a:pt x="749" y="113"/>
                  </a:lnTo>
                  <a:lnTo>
                    <a:pt x="774" y="105"/>
                  </a:lnTo>
                  <a:lnTo>
                    <a:pt x="822" y="86"/>
                  </a:lnTo>
                  <a:lnTo>
                    <a:pt x="868" y="65"/>
                  </a:lnTo>
                  <a:lnTo>
                    <a:pt x="918" y="42"/>
                  </a:lnTo>
                  <a:lnTo>
                    <a:pt x="969" y="21"/>
                  </a:lnTo>
                  <a:lnTo>
                    <a:pt x="998" y="13"/>
                  </a:lnTo>
                  <a:lnTo>
                    <a:pt x="1027" y="6"/>
                  </a:lnTo>
                  <a:lnTo>
                    <a:pt x="1060" y="2"/>
                  </a:lnTo>
                  <a:lnTo>
                    <a:pt x="1092" y="0"/>
                  </a:lnTo>
                  <a:lnTo>
                    <a:pt x="1127" y="2"/>
                  </a:lnTo>
                  <a:lnTo>
                    <a:pt x="1158" y="6"/>
                  </a:lnTo>
                  <a:lnTo>
                    <a:pt x="1186" y="13"/>
                  </a:lnTo>
                  <a:lnTo>
                    <a:pt x="1215" y="21"/>
                  </a:lnTo>
                  <a:lnTo>
                    <a:pt x="1267" y="42"/>
                  </a:lnTo>
                  <a:lnTo>
                    <a:pt x="1317" y="65"/>
                  </a:lnTo>
                  <a:lnTo>
                    <a:pt x="1363" y="86"/>
                  </a:lnTo>
                  <a:lnTo>
                    <a:pt x="1411" y="105"/>
                  </a:lnTo>
                  <a:lnTo>
                    <a:pt x="1436" y="113"/>
                  </a:lnTo>
                  <a:lnTo>
                    <a:pt x="1463" y="119"/>
                  </a:lnTo>
                  <a:lnTo>
                    <a:pt x="1490" y="123"/>
                  </a:lnTo>
                  <a:lnTo>
                    <a:pt x="1519" y="123"/>
                  </a:lnTo>
                  <a:lnTo>
                    <a:pt x="1547" y="123"/>
                  </a:lnTo>
                  <a:lnTo>
                    <a:pt x="1576" y="119"/>
                  </a:lnTo>
                  <a:lnTo>
                    <a:pt x="1601" y="113"/>
                  </a:lnTo>
                  <a:lnTo>
                    <a:pt x="1626" y="105"/>
                  </a:lnTo>
                  <a:lnTo>
                    <a:pt x="1674" y="86"/>
                  </a:lnTo>
                  <a:lnTo>
                    <a:pt x="1720" y="65"/>
                  </a:lnTo>
                  <a:lnTo>
                    <a:pt x="1770" y="42"/>
                  </a:lnTo>
                  <a:lnTo>
                    <a:pt x="1822" y="21"/>
                  </a:lnTo>
                  <a:lnTo>
                    <a:pt x="1851" y="13"/>
                  </a:lnTo>
                  <a:lnTo>
                    <a:pt x="1880" y="6"/>
                  </a:lnTo>
                  <a:lnTo>
                    <a:pt x="1912" y="2"/>
                  </a:lnTo>
                  <a:lnTo>
                    <a:pt x="1945" y="0"/>
                  </a:lnTo>
                  <a:lnTo>
                    <a:pt x="1980" y="2"/>
                  </a:lnTo>
                  <a:lnTo>
                    <a:pt x="2010" y="6"/>
                  </a:lnTo>
                  <a:lnTo>
                    <a:pt x="2041" y="11"/>
                  </a:lnTo>
                  <a:lnTo>
                    <a:pt x="2068" y="21"/>
                  </a:lnTo>
                  <a:lnTo>
                    <a:pt x="2122" y="42"/>
                  </a:lnTo>
                  <a:lnTo>
                    <a:pt x="2172" y="65"/>
                  </a:lnTo>
                  <a:lnTo>
                    <a:pt x="2218" y="86"/>
                  </a:lnTo>
                  <a:lnTo>
                    <a:pt x="2266" y="105"/>
                  </a:lnTo>
                  <a:lnTo>
                    <a:pt x="2291" y="113"/>
                  </a:lnTo>
                  <a:lnTo>
                    <a:pt x="2316" y="119"/>
                  </a:lnTo>
                  <a:lnTo>
                    <a:pt x="2343" y="121"/>
                  </a:lnTo>
                  <a:lnTo>
                    <a:pt x="2373" y="123"/>
                  </a:lnTo>
                  <a:lnTo>
                    <a:pt x="2402" y="121"/>
                  </a:lnTo>
                  <a:lnTo>
                    <a:pt x="2429" y="119"/>
                  </a:lnTo>
                  <a:lnTo>
                    <a:pt x="2456" y="113"/>
                  </a:lnTo>
                  <a:lnTo>
                    <a:pt x="2481" y="105"/>
                  </a:lnTo>
                  <a:lnTo>
                    <a:pt x="2527" y="86"/>
                  </a:lnTo>
                  <a:lnTo>
                    <a:pt x="2575" y="65"/>
                  </a:lnTo>
                  <a:lnTo>
                    <a:pt x="2623" y="40"/>
                  </a:lnTo>
                  <a:lnTo>
                    <a:pt x="2677" y="21"/>
                  </a:lnTo>
                  <a:lnTo>
                    <a:pt x="2704" y="11"/>
                  </a:lnTo>
                  <a:lnTo>
                    <a:pt x="2734" y="6"/>
                  </a:lnTo>
                  <a:lnTo>
                    <a:pt x="2765" y="2"/>
                  </a:lnTo>
                  <a:lnTo>
                    <a:pt x="2800" y="0"/>
                  </a:lnTo>
                  <a:lnTo>
                    <a:pt x="2832" y="2"/>
                  </a:lnTo>
                  <a:lnTo>
                    <a:pt x="2865" y="6"/>
                  </a:lnTo>
                  <a:lnTo>
                    <a:pt x="2894" y="13"/>
                  </a:lnTo>
                  <a:lnTo>
                    <a:pt x="2923" y="21"/>
                  </a:lnTo>
                  <a:lnTo>
                    <a:pt x="2974" y="42"/>
                  </a:lnTo>
                  <a:lnTo>
                    <a:pt x="3024" y="65"/>
                  </a:lnTo>
                  <a:lnTo>
                    <a:pt x="3070" y="86"/>
                  </a:lnTo>
                  <a:lnTo>
                    <a:pt x="3118" y="105"/>
                  </a:lnTo>
                  <a:lnTo>
                    <a:pt x="3143" y="113"/>
                  </a:lnTo>
                  <a:lnTo>
                    <a:pt x="3168" y="119"/>
                  </a:lnTo>
                  <a:lnTo>
                    <a:pt x="3195" y="123"/>
                  </a:lnTo>
                  <a:lnTo>
                    <a:pt x="3226" y="123"/>
                  </a:lnTo>
                  <a:lnTo>
                    <a:pt x="3255" y="123"/>
                  </a:lnTo>
                  <a:lnTo>
                    <a:pt x="3282" y="119"/>
                  </a:lnTo>
                  <a:lnTo>
                    <a:pt x="3307" y="113"/>
                  </a:lnTo>
                  <a:lnTo>
                    <a:pt x="3332" y="105"/>
                  </a:lnTo>
                  <a:lnTo>
                    <a:pt x="3378" y="86"/>
                  </a:lnTo>
                  <a:lnTo>
                    <a:pt x="3424" y="65"/>
                  </a:lnTo>
                  <a:lnTo>
                    <a:pt x="3449" y="54"/>
                  </a:lnTo>
                  <a:lnTo>
                    <a:pt x="3474" y="42"/>
                  </a:lnTo>
                  <a:lnTo>
                    <a:pt x="3499" y="31"/>
                  </a:lnTo>
                  <a:lnTo>
                    <a:pt x="3527" y="21"/>
                  </a:lnTo>
                  <a:lnTo>
                    <a:pt x="3554" y="11"/>
                  </a:lnTo>
                  <a:lnTo>
                    <a:pt x="3585" y="6"/>
                  </a:lnTo>
                  <a:lnTo>
                    <a:pt x="3618" y="2"/>
                  </a:lnTo>
                  <a:lnTo>
                    <a:pt x="3652" y="0"/>
                  </a:lnTo>
                  <a:lnTo>
                    <a:pt x="3687" y="2"/>
                  </a:lnTo>
                  <a:lnTo>
                    <a:pt x="3718" y="6"/>
                  </a:lnTo>
                  <a:lnTo>
                    <a:pt x="3748" y="11"/>
                  </a:lnTo>
                  <a:lnTo>
                    <a:pt x="3775" y="19"/>
                  </a:lnTo>
                  <a:lnTo>
                    <a:pt x="3800" y="31"/>
                  </a:lnTo>
                  <a:lnTo>
                    <a:pt x="3825" y="40"/>
                  </a:lnTo>
                  <a:lnTo>
                    <a:pt x="3848" y="52"/>
                  </a:lnTo>
                  <a:lnTo>
                    <a:pt x="3871" y="63"/>
                  </a:lnTo>
                  <a:lnTo>
                    <a:pt x="3877" y="67"/>
                  </a:lnTo>
                  <a:lnTo>
                    <a:pt x="3883" y="71"/>
                  </a:lnTo>
                  <a:lnTo>
                    <a:pt x="3888" y="77"/>
                  </a:lnTo>
                  <a:lnTo>
                    <a:pt x="3890" y="84"/>
                  </a:lnTo>
                  <a:lnTo>
                    <a:pt x="3892" y="90"/>
                  </a:lnTo>
                  <a:lnTo>
                    <a:pt x="3892" y="756"/>
                  </a:lnTo>
                  <a:lnTo>
                    <a:pt x="3892" y="791"/>
                  </a:lnTo>
                  <a:lnTo>
                    <a:pt x="3888" y="835"/>
                  </a:lnTo>
                  <a:lnTo>
                    <a:pt x="3887" y="862"/>
                  </a:lnTo>
                  <a:lnTo>
                    <a:pt x="3881" y="889"/>
                  </a:lnTo>
                  <a:lnTo>
                    <a:pt x="3875" y="920"/>
                  </a:lnTo>
                  <a:lnTo>
                    <a:pt x="3865" y="950"/>
                  </a:lnTo>
                  <a:lnTo>
                    <a:pt x="3854" y="985"/>
                  </a:lnTo>
                  <a:lnTo>
                    <a:pt x="3840" y="1019"/>
                  </a:lnTo>
                  <a:lnTo>
                    <a:pt x="3823" y="1056"/>
                  </a:lnTo>
                  <a:lnTo>
                    <a:pt x="3802" y="1092"/>
                  </a:lnTo>
                  <a:lnTo>
                    <a:pt x="3777" y="1131"/>
                  </a:lnTo>
                  <a:lnTo>
                    <a:pt x="3748" y="1169"/>
                  </a:lnTo>
                  <a:lnTo>
                    <a:pt x="3716" y="1210"/>
                  </a:lnTo>
                  <a:lnTo>
                    <a:pt x="3677" y="1250"/>
                  </a:lnTo>
                  <a:lnTo>
                    <a:pt x="3658" y="1269"/>
                  </a:lnTo>
                  <a:lnTo>
                    <a:pt x="3637" y="1286"/>
                  </a:lnTo>
                  <a:lnTo>
                    <a:pt x="3616" y="1304"/>
                  </a:lnTo>
                  <a:lnTo>
                    <a:pt x="3597" y="1319"/>
                  </a:lnTo>
                  <a:lnTo>
                    <a:pt x="3554" y="1348"/>
                  </a:lnTo>
                  <a:lnTo>
                    <a:pt x="3514" y="1371"/>
                  </a:lnTo>
                  <a:lnTo>
                    <a:pt x="3472" y="1392"/>
                  </a:lnTo>
                  <a:lnTo>
                    <a:pt x="3433" y="1409"/>
                  </a:lnTo>
                  <a:lnTo>
                    <a:pt x="3393" y="1423"/>
                  </a:lnTo>
                  <a:lnTo>
                    <a:pt x="3357" y="1434"/>
                  </a:lnTo>
                  <a:lnTo>
                    <a:pt x="3324" y="1444"/>
                  </a:lnTo>
                  <a:lnTo>
                    <a:pt x="3291" y="1450"/>
                  </a:lnTo>
                  <a:lnTo>
                    <a:pt x="3262" y="1455"/>
                  </a:lnTo>
                  <a:lnTo>
                    <a:pt x="3239" y="1459"/>
                  </a:lnTo>
                  <a:lnTo>
                    <a:pt x="3203" y="1461"/>
                  </a:lnTo>
                  <a:lnTo>
                    <a:pt x="3188" y="1463"/>
                  </a:lnTo>
                  <a:lnTo>
                    <a:pt x="2210" y="1463"/>
                  </a:lnTo>
                  <a:lnTo>
                    <a:pt x="2179" y="1463"/>
                  </a:lnTo>
                  <a:lnTo>
                    <a:pt x="2152" y="1469"/>
                  </a:lnTo>
                  <a:lnTo>
                    <a:pt x="2127" y="1475"/>
                  </a:lnTo>
                  <a:lnTo>
                    <a:pt x="2104" y="1484"/>
                  </a:lnTo>
                  <a:lnTo>
                    <a:pt x="2083" y="1496"/>
                  </a:lnTo>
                  <a:lnTo>
                    <a:pt x="2064" y="1507"/>
                  </a:lnTo>
                  <a:lnTo>
                    <a:pt x="2045" y="1521"/>
                  </a:lnTo>
                  <a:lnTo>
                    <a:pt x="2029" y="1534"/>
                  </a:lnTo>
                  <a:lnTo>
                    <a:pt x="2005" y="1561"/>
                  </a:lnTo>
                  <a:lnTo>
                    <a:pt x="1985" y="1584"/>
                  </a:lnTo>
                  <a:lnTo>
                    <a:pt x="1974" y="1601"/>
                  </a:lnTo>
                  <a:lnTo>
                    <a:pt x="1970" y="1609"/>
                  </a:lnTo>
                  <a:lnTo>
                    <a:pt x="1966" y="1615"/>
                  </a:lnTo>
                  <a:lnTo>
                    <a:pt x="1960" y="1620"/>
                  </a:lnTo>
                  <a:lnTo>
                    <a:pt x="1953" y="1622"/>
                  </a:lnTo>
                  <a:lnTo>
                    <a:pt x="1947" y="16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10"/>
            <p:cNvSpPr>
              <a:spLocks noEditPoints="1"/>
            </p:cNvSpPr>
            <p:nvPr userDrawn="1"/>
          </p:nvSpPr>
          <p:spPr bwMode="black">
            <a:xfrm>
              <a:off x="7740201" y="4699897"/>
              <a:ext cx="117106" cy="117106"/>
            </a:xfrm>
            <a:custGeom>
              <a:avLst/>
              <a:gdLst>
                <a:gd name="T0" fmla="*/ 103 w 232"/>
                <a:gd name="T1" fmla="*/ 232 h 232"/>
                <a:gd name="T2" fmla="*/ 80 w 232"/>
                <a:gd name="T3" fmla="*/ 228 h 232"/>
                <a:gd name="T4" fmla="*/ 61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3 w 232"/>
                <a:gd name="T11" fmla="*/ 173 h 232"/>
                <a:gd name="T12" fmla="*/ 5 w 232"/>
                <a:gd name="T13" fmla="*/ 152 h 232"/>
                <a:gd name="T14" fmla="*/ 2 w 232"/>
                <a:gd name="T15" fmla="*/ 128 h 232"/>
                <a:gd name="T16" fmla="*/ 2 w 232"/>
                <a:gd name="T17" fmla="*/ 105 h 232"/>
                <a:gd name="T18" fmla="*/ 5 w 232"/>
                <a:gd name="T19" fmla="*/ 82 h 232"/>
                <a:gd name="T20" fmla="*/ 13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1 w 232"/>
                <a:gd name="T27" fmla="*/ 15 h 232"/>
                <a:gd name="T28" fmla="*/ 80 w 232"/>
                <a:gd name="T29" fmla="*/ 6 h 232"/>
                <a:gd name="T30" fmla="*/ 103 w 232"/>
                <a:gd name="T31" fmla="*/ 2 h 232"/>
                <a:gd name="T32" fmla="*/ 128 w 232"/>
                <a:gd name="T33" fmla="*/ 2 h 232"/>
                <a:gd name="T34" fmla="*/ 149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5 w 232"/>
                <a:gd name="T41" fmla="*/ 42 h 232"/>
                <a:gd name="T42" fmla="*/ 219 w 232"/>
                <a:gd name="T43" fmla="*/ 61 h 232"/>
                <a:gd name="T44" fmla="*/ 226 w 232"/>
                <a:gd name="T45" fmla="*/ 82 h 232"/>
                <a:gd name="T46" fmla="*/ 232 w 232"/>
                <a:gd name="T47" fmla="*/ 105 h 232"/>
                <a:gd name="T48" fmla="*/ 232 w 232"/>
                <a:gd name="T49" fmla="*/ 128 h 232"/>
                <a:gd name="T50" fmla="*/ 226 w 232"/>
                <a:gd name="T51" fmla="*/ 152 h 232"/>
                <a:gd name="T52" fmla="*/ 219 w 232"/>
                <a:gd name="T53" fmla="*/ 173 h 232"/>
                <a:gd name="T54" fmla="*/ 205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49 w 232"/>
                <a:gd name="T61" fmla="*/ 228 h 232"/>
                <a:gd name="T62" fmla="*/ 128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6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6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4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1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8"/>
                  </a:lnTo>
                  <a:lnTo>
                    <a:pt x="0" y="117"/>
                  </a:lnTo>
                  <a:lnTo>
                    <a:pt x="2" y="105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9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5"/>
                  </a:lnTo>
                  <a:lnTo>
                    <a:pt x="232" y="117"/>
                  </a:lnTo>
                  <a:lnTo>
                    <a:pt x="232" y="128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0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4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6" y="186"/>
                  </a:lnTo>
                  <a:lnTo>
                    <a:pt x="157" y="178"/>
                  </a:lnTo>
                  <a:lnTo>
                    <a:pt x="169" y="169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3"/>
                  </a:lnTo>
                  <a:lnTo>
                    <a:pt x="157" y="56"/>
                  </a:lnTo>
                  <a:lnTo>
                    <a:pt x="146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11"/>
            <p:cNvSpPr>
              <a:spLocks noEditPoints="1"/>
            </p:cNvSpPr>
            <p:nvPr userDrawn="1"/>
          </p:nvSpPr>
          <p:spPr bwMode="black">
            <a:xfrm>
              <a:off x="7514065" y="4946728"/>
              <a:ext cx="119125" cy="86315"/>
            </a:xfrm>
            <a:custGeom>
              <a:avLst/>
              <a:gdLst>
                <a:gd name="T0" fmla="*/ 94 w 236"/>
                <a:gd name="T1" fmla="*/ 169 h 171"/>
                <a:gd name="T2" fmla="*/ 52 w 236"/>
                <a:gd name="T3" fmla="*/ 156 h 171"/>
                <a:gd name="T4" fmla="*/ 27 w 236"/>
                <a:gd name="T5" fmla="*/ 141 h 171"/>
                <a:gd name="T6" fmla="*/ 16 w 236"/>
                <a:gd name="T7" fmla="*/ 127 h 171"/>
                <a:gd name="T8" fmla="*/ 6 w 236"/>
                <a:gd name="T9" fmla="*/ 112 h 171"/>
                <a:gd name="T10" fmla="*/ 2 w 236"/>
                <a:gd name="T11" fmla="*/ 95 h 171"/>
                <a:gd name="T12" fmla="*/ 2 w 236"/>
                <a:gd name="T13" fmla="*/ 77 h 171"/>
                <a:gd name="T14" fmla="*/ 6 w 236"/>
                <a:gd name="T15" fmla="*/ 60 h 171"/>
                <a:gd name="T16" fmla="*/ 16 w 236"/>
                <a:gd name="T17" fmla="*/ 45 h 171"/>
                <a:gd name="T18" fmla="*/ 27 w 236"/>
                <a:gd name="T19" fmla="*/ 31 h 171"/>
                <a:gd name="T20" fmla="*/ 52 w 236"/>
                <a:gd name="T21" fmla="*/ 14 h 171"/>
                <a:gd name="T22" fmla="*/ 94 w 236"/>
                <a:gd name="T23" fmla="*/ 0 h 171"/>
                <a:gd name="T24" fmla="*/ 142 w 236"/>
                <a:gd name="T25" fmla="*/ 0 h 171"/>
                <a:gd name="T26" fmla="*/ 185 w 236"/>
                <a:gd name="T27" fmla="*/ 14 h 171"/>
                <a:gd name="T28" fmla="*/ 209 w 236"/>
                <a:gd name="T29" fmla="*/ 31 h 171"/>
                <a:gd name="T30" fmla="*/ 221 w 236"/>
                <a:gd name="T31" fmla="*/ 45 h 171"/>
                <a:gd name="T32" fmla="*/ 231 w 236"/>
                <a:gd name="T33" fmla="*/ 60 h 171"/>
                <a:gd name="T34" fmla="*/ 234 w 236"/>
                <a:gd name="T35" fmla="*/ 77 h 171"/>
                <a:gd name="T36" fmla="*/ 234 w 236"/>
                <a:gd name="T37" fmla="*/ 95 h 171"/>
                <a:gd name="T38" fmla="*/ 231 w 236"/>
                <a:gd name="T39" fmla="*/ 112 h 171"/>
                <a:gd name="T40" fmla="*/ 221 w 236"/>
                <a:gd name="T41" fmla="*/ 127 h 171"/>
                <a:gd name="T42" fmla="*/ 209 w 236"/>
                <a:gd name="T43" fmla="*/ 141 h 171"/>
                <a:gd name="T44" fmla="*/ 185 w 236"/>
                <a:gd name="T45" fmla="*/ 156 h 171"/>
                <a:gd name="T46" fmla="*/ 142 w 236"/>
                <a:gd name="T47" fmla="*/ 169 h 171"/>
                <a:gd name="T48" fmla="*/ 119 w 236"/>
                <a:gd name="T49" fmla="*/ 41 h 171"/>
                <a:gd name="T50" fmla="*/ 88 w 236"/>
                <a:gd name="T51" fmla="*/ 45 h 171"/>
                <a:gd name="T52" fmla="*/ 64 w 236"/>
                <a:gd name="T53" fmla="*/ 56 h 171"/>
                <a:gd name="T54" fmla="*/ 48 w 236"/>
                <a:gd name="T55" fmla="*/ 70 h 171"/>
                <a:gd name="T56" fmla="*/ 42 w 236"/>
                <a:gd name="T57" fmla="*/ 85 h 171"/>
                <a:gd name="T58" fmla="*/ 48 w 236"/>
                <a:gd name="T59" fmla="*/ 100 h 171"/>
                <a:gd name="T60" fmla="*/ 64 w 236"/>
                <a:gd name="T61" fmla="*/ 116 h 171"/>
                <a:gd name="T62" fmla="*/ 88 w 236"/>
                <a:gd name="T63" fmla="*/ 125 h 171"/>
                <a:gd name="T64" fmla="*/ 119 w 236"/>
                <a:gd name="T65" fmla="*/ 129 h 171"/>
                <a:gd name="T66" fmla="*/ 150 w 236"/>
                <a:gd name="T67" fmla="*/ 125 h 171"/>
                <a:gd name="T68" fmla="*/ 173 w 236"/>
                <a:gd name="T69" fmla="*/ 116 h 171"/>
                <a:gd name="T70" fmla="*/ 188 w 236"/>
                <a:gd name="T71" fmla="*/ 100 h 171"/>
                <a:gd name="T72" fmla="*/ 194 w 236"/>
                <a:gd name="T73" fmla="*/ 85 h 171"/>
                <a:gd name="T74" fmla="*/ 188 w 236"/>
                <a:gd name="T75" fmla="*/ 70 h 171"/>
                <a:gd name="T76" fmla="*/ 173 w 236"/>
                <a:gd name="T77" fmla="*/ 56 h 171"/>
                <a:gd name="T78" fmla="*/ 150 w 236"/>
                <a:gd name="T79" fmla="*/ 45 h 171"/>
                <a:gd name="T80" fmla="*/ 119 w 236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171">
                  <a:moveTo>
                    <a:pt x="119" y="171"/>
                  </a:moveTo>
                  <a:lnTo>
                    <a:pt x="94" y="169"/>
                  </a:lnTo>
                  <a:lnTo>
                    <a:pt x="73" y="166"/>
                  </a:lnTo>
                  <a:lnTo>
                    <a:pt x="52" y="156"/>
                  </a:lnTo>
                  <a:lnTo>
                    <a:pt x="35" y="146"/>
                  </a:lnTo>
                  <a:lnTo>
                    <a:pt x="27" y="141"/>
                  </a:lnTo>
                  <a:lnTo>
                    <a:pt x="21" y="133"/>
                  </a:lnTo>
                  <a:lnTo>
                    <a:pt x="16" y="127"/>
                  </a:lnTo>
                  <a:lnTo>
                    <a:pt x="10" y="120"/>
                  </a:lnTo>
                  <a:lnTo>
                    <a:pt x="6" y="112"/>
                  </a:lnTo>
                  <a:lnTo>
                    <a:pt x="4" y="102"/>
                  </a:lnTo>
                  <a:lnTo>
                    <a:pt x="2" y="95"/>
                  </a:lnTo>
                  <a:lnTo>
                    <a:pt x="0" y="85"/>
                  </a:lnTo>
                  <a:lnTo>
                    <a:pt x="2" y="77"/>
                  </a:lnTo>
                  <a:lnTo>
                    <a:pt x="4" y="68"/>
                  </a:lnTo>
                  <a:lnTo>
                    <a:pt x="6" y="60"/>
                  </a:lnTo>
                  <a:lnTo>
                    <a:pt x="10" y="52"/>
                  </a:lnTo>
                  <a:lnTo>
                    <a:pt x="16" y="45"/>
                  </a:lnTo>
                  <a:lnTo>
                    <a:pt x="21" y="37"/>
                  </a:lnTo>
                  <a:lnTo>
                    <a:pt x="27" y="31"/>
                  </a:lnTo>
                  <a:lnTo>
                    <a:pt x="35" y="25"/>
                  </a:lnTo>
                  <a:lnTo>
                    <a:pt x="52" y="14"/>
                  </a:lnTo>
                  <a:lnTo>
                    <a:pt x="73" y="6"/>
                  </a:lnTo>
                  <a:lnTo>
                    <a:pt x="94" y="0"/>
                  </a:lnTo>
                  <a:lnTo>
                    <a:pt x="119" y="0"/>
                  </a:lnTo>
                  <a:lnTo>
                    <a:pt x="142" y="0"/>
                  </a:lnTo>
                  <a:lnTo>
                    <a:pt x="165" y="6"/>
                  </a:lnTo>
                  <a:lnTo>
                    <a:pt x="185" y="14"/>
                  </a:lnTo>
                  <a:lnTo>
                    <a:pt x="202" y="25"/>
                  </a:lnTo>
                  <a:lnTo>
                    <a:pt x="209" y="31"/>
                  </a:lnTo>
                  <a:lnTo>
                    <a:pt x="215" y="37"/>
                  </a:lnTo>
                  <a:lnTo>
                    <a:pt x="221" y="45"/>
                  </a:lnTo>
                  <a:lnTo>
                    <a:pt x="227" y="52"/>
                  </a:lnTo>
                  <a:lnTo>
                    <a:pt x="231" y="60"/>
                  </a:lnTo>
                  <a:lnTo>
                    <a:pt x="233" y="68"/>
                  </a:lnTo>
                  <a:lnTo>
                    <a:pt x="234" y="77"/>
                  </a:lnTo>
                  <a:lnTo>
                    <a:pt x="236" y="85"/>
                  </a:lnTo>
                  <a:lnTo>
                    <a:pt x="234" y="95"/>
                  </a:lnTo>
                  <a:lnTo>
                    <a:pt x="233" y="102"/>
                  </a:lnTo>
                  <a:lnTo>
                    <a:pt x="231" y="112"/>
                  </a:lnTo>
                  <a:lnTo>
                    <a:pt x="227" y="120"/>
                  </a:lnTo>
                  <a:lnTo>
                    <a:pt x="221" y="127"/>
                  </a:lnTo>
                  <a:lnTo>
                    <a:pt x="215" y="133"/>
                  </a:lnTo>
                  <a:lnTo>
                    <a:pt x="209" y="141"/>
                  </a:lnTo>
                  <a:lnTo>
                    <a:pt x="202" y="146"/>
                  </a:lnTo>
                  <a:lnTo>
                    <a:pt x="185" y="156"/>
                  </a:lnTo>
                  <a:lnTo>
                    <a:pt x="165" y="166"/>
                  </a:lnTo>
                  <a:lnTo>
                    <a:pt x="142" y="169"/>
                  </a:lnTo>
                  <a:lnTo>
                    <a:pt x="119" y="171"/>
                  </a:lnTo>
                  <a:close/>
                  <a:moveTo>
                    <a:pt x="119" y="41"/>
                  </a:moveTo>
                  <a:lnTo>
                    <a:pt x="102" y="43"/>
                  </a:lnTo>
                  <a:lnTo>
                    <a:pt x="88" y="45"/>
                  </a:lnTo>
                  <a:lnTo>
                    <a:pt x="75" y="50"/>
                  </a:lnTo>
                  <a:lnTo>
                    <a:pt x="64" y="56"/>
                  </a:lnTo>
                  <a:lnTo>
                    <a:pt x="56" y="62"/>
                  </a:lnTo>
                  <a:lnTo>
                    <a:pt x="48" y="70"/>
                  </a:lnTo>
                  <a:lnTo>
                    <a:pt x="44" y="77"/>
                  </a:lnTo>
                  <a:lnTo>
                    <a:pt x="42" y="85"/>
                  </a:lnTo>
                  <a:lnTo>
                    <a:pt x="44" y="93"/>
                  </a:lnTo>
                  <a:lnTo>
                    <a:pt x="48" y="100"/>
                  </a:lnTo>
                  <a:lnTo>
                    <a:pt x="56" y="108"/>
                  </a:lnTo>
                  <a:lnTo>
                    <a:pt x="64" y="116"/>
                  </a:lnTo>
                  <a:lnTo>
                    <a:pt x="75" y="121"/>
                  </a:lnTo>
                  <a:lnTo>
                    <a:pt x="88" y="125"/>
                  </a:lnTo>
                  <a:lnTo>
                    <a:pt x="102" y="129"/>
                  </a:lnTo>
                  <a:lnTo>
                    <a:pt x="119" y="129"/>
                  </a:lnTo>
                  <a:lnTo>
                    <a:pt x="135" y="129"/>
                  </a:lnTo>
                  <a:lnTo>
                    <a:pt x="150" y="125"/>
                  </a:lnTo>
                  <a:lnTo>
                    <a:pt x="161" y="121"/>
                  </a:lnTo>
                  <a:lnTo>
                    <a:pt x="173" y="116"/>
                  </a:lnTo>
                  <a:lnTo>
                    <a:pt x="183" y="108"/>
                  </a:lnTo>
                  <a:lnTo>
                    <a:pt x="188" y="100"/>
                  </a:lnTo>
                  <a:lnTo>
                    <a:pt x="192" y="93"/>
                  </a:lnTo>
                  <a:lnTo>
                    <a:pt x="194" y="85"/>
                  </a:lnTo>
                  <a:lnTo>
                    <a:pt x="192" y="77"/>
                  </a:lnTo>
                  <a:lnTo>
                    <a:pt x="188" y="70"/>
                  </a:lnTo>
                  <a:lnTo>
                    <a:pt x="183" y="62"/>
                  </a:lnTo>
                  <a:lnTo>
                    <a:pt x="173" y="56"/>
                  </a:lnTo>
                  <a:lnTo>
                    <a:pt x="161" y="50"/>
                  </a:lnTo>
                  <a:lnTo>
                    <a:pt x="150" y="45"/>
                  </a:lnTo>
                  <a:lnTo>
                    <a:pt x="135" y="43"/>
                  </a:lnTo>
                  <a:lnTo>
                    <a:pt x="119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12"/>
            <p:cNvSpPr>
              <a:spLocks noEditPoints="1"/>
            </p:cNvSpPr>
            <p:nvPr userDrawn="1"/>
          </p:nvSpPr>
          <p:spPr bwMode="black">
            <a:xfrm>
              <a:off x="7386359" y="4948747"/>
              <a:ext cx="103478" cy="80763"/>
            </a:xfrm>
            <a:custGeom>
              <a:avLst/>
              <a:gdLst>
                <a:gd name="T0" fmla="*/ 55 w 205"/>
                <a:gd name="T1" fmla="*/ 160 h 160"/>
                <a:gd name="T2" fmla="*/ 50 w 205"/>
                <a:gd name="T3" fmla="*/ 160 h 160"/>
                <a:gd name="T4" fmla="*/ 44 w 205"/>
                <a:gd name="T5" fmla="*/ 158 h 160"/>
                <a:gd name="T6" fmla="*/ 34 w 205"/>
                <a:gd name="T7" fmla="*/ 150 h 160"/>
                <a:gd name="T8" fmla="*/ 27 w 205"/>
                <a:gd name="T9" fmla="*/ 142 h 160"/>
                <a:gd name="T10" fmla="*/ 19 w 205"/>
                <a:gd name="T11" fmla="*/ 135 h 160"/>
                <a:gd name="T12" fmla="*/ 11 w 205"/>
                <a:gd name="T13" fmla="*/ 125 h 160"/>
                <a:gd name="T14" fmla="*/ 7 w 205"/>
                <a:gd name="T15" fmla="*/ 114 h 160"/>
                <a:gd name="T16" fmla="*/ 3 w 205"/>
                <a:gd name="T17" fmla="*/ 104 h 160"/>
                <a:gd name="T18" fmla="*/ 2 w 205"/>
                <a:gd name="T19" fmla="*/ 92 h 160"/>
                <a:gd name="T20" fmla="*/ 0 w 205"/>
                <a:gd name="T21" fmla="*/ 81 h 160"/>
                <a:gd name="T22" fmla="*/ 2 w 205"/>
                <a:gd name="T23" fmla="*/ 69 h 160"/>
                <a:gd name="T24" fmla="*/ 3 w 205"/>
                <a:gd name="T25" fmla="*/ 58 h 160"/>
                <a:gd name="T26" fmla="*/ 7 w 205"/>
                <a:gd name="T27" fmla="*/ 46 h 160"/>
                <a:gd name="T28" fmla="*/ 11 w 205"/>
                <a:gd name="T29" fmla="*/ 37 h 160"/>
                <a:gd name="T30" fmla="*/ 17 w 205"/>
                <a:gd name="T31" fmla="*/ 27 h 160"/>
                <a:gd name="T32" fmla="*/ 25 w 205"/>
                <a:gd name="T33" fmla="*/ 18 h 160"/>
                <a:gd name="T34" fmla="*/ 32 w 205"/>
                <a:gd name="T35" fmla="*/ 10 h 160"/>
                <a:gd name="T36" fmla="*/ 42 w 205"/>
                <a:gd name="T37" fmla="*/ 4 h 160"/>
                <a:gd name="T38" fmla="*/ 48 w 205"/>
                <a:gd name="T39" fmla="*/ 2 h 160"/>
                <a:gd name="T40" fmla="*/ 52 w 205"/>
                <a:gd name="T41" fmla="*/ 0 h 160"/>
                <a:gd name="T42" fmla="*/ 57 w 205"/>
                <a:gd name="T43" fmla="*/ 0 h 160"/>
                <a:gd name="T44" fmla="*/ 63 w 205"/>
                <a:gd name="T45" fmla="*/ 2 h 160"/>
                <a:gd name="T46" fmla="*/ 194 w 205"/>
                <a:gd name="T47" fmla="*/ 62 h 160"/>
                <a:gd name="T48" fmla="*/ 199 w 205"/>
                <a:gd name="T49" fmla="*/ 66 h 160"/>
                <a:gd name="T50" fmla="*/ 201 w 205"/>
                <a:gd name="T51" fmla="*/ 69 h 160"/>
                <a:gd name="T52" fmla="*/ 205 w 205"/>
                <a:gd name="T53" fmla="*/ 75 h 160"/>
                <a:gd name="T54" fmla="*/ 205 w 205"/>
                <a:gd name="T55" fmla="*/ 81 h 160"/>
                <a:gd name="T56" fmla="*/ 205 w 205"/>
                <a:gd name="T57" fmla="*/ 87 h 160"/>
                <a:gd name="T58" fmla="*/ 201 w 205"/>
                <a:gd name="T59" fmla="*/ 92 h 160"/>
                <a:gd name="T60" fmla="*/ 197 w 205"/>
                <a:gd name="T61" fmla="*/ 96 h 160"/>
                <a:gd name="T62" fmla="*/ 194 w 205"/>
                <a:gd name="T63" fmla="*/ 100 h 160"/>
                <a:gd name="T64" fmla="*/ 63 w 205"/>
                <a:gd name="T65" fmla="*/ 158 h 160"/>
                <a:gd name="T66" fmla="*/ 59 w 205"/>
                <a:gd name="T67" fmla="*/ 160 h 160"/>
                <a:gd name="T68" fmla="*/ 55 w 205"/>
                <a:gd name="T69" fmla="*/ 160 h 160"/>
                <a:gd name="T70" fmla="*/ 57 w 205"/>
                <a:gd name="T71" fmla="*/ 46 h 160"/>
                <a:gd name="T72" fmla="*/ 50 w 205"/>
                <a:gd name="T73" fmla="*/ 52 h 160"/>
                <a:gd name="T74" fmla="*/ 46 w 205"/>
                <a:gd name="T75" fmla="*/ 62 h 160"/>
                <a:gd name="T76" fmla="*/ 44 w 205"/>
                <a:gd name="T77" fmla="*/ 71 h 160"/>
                <a:gd name="T78" fmla="*/ 42 w 205"/>
                <a:gd name="T79" fmla="*/ 81 h 160"/>
                <a:gd name="T80" fmla="*/ 44 w 205"/>
                <a:gd name="T81" fmla="*/ 91 h 160"/>
                <a:gd name="T82" fmla="*/ 46 w 205"/>
                <a:gd name="T83" fmla="*/ 100 h 160"/>
                <a:gd name="T84" fmla="*/ 52 w 205"/>
                <a:gd name="T85" fmla="*/ 108 h 160"/>
                <a:gd name="T86" fmla="*/ 57 w 205"/>
                <a:gd name="T87" fmla="*/ 116 h 160"/>
                <a:gd name="T88" fmla="*/ 134 w 205"/>
                <a:gd name="T89" fmla="*/ 81 h 160"/>
                <a:gd name="T90" fmla="*/ 57 w 205"/>
                <a:gd name="T91" fmla="*/ 46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55" y="160"/>
                  </a:moveTo>
                  <a:lnTo>
                    <a:pt x="50" y="160"/>
                  </a:lnTo>
                  <a:lnTo>
                    <a:pt x="44" y="158"/>
                  </a:lnTo>
                  <a:lnTo>
                    <a:pt x="34" y="150"/>
                  </a:lnTo>
                  <a:lnTo>
                    <a:pt x="27" y="142"/>
                  </a:lnTo>
                  <a:lnTo>
                    <a:pt x="19" y="135"/>
                  </a:lnTo>
                  <a:lnTo>
                    <a:pt x="11" y="125"/>
                  </a:lnTo>
                  <a:lnTo>
                    <a:pt x="7" y="114"/>
                  </a:lnTo>
                  <a:lnTo>
                    <a:pt x="3" y="104"/>
                  </a:lnTo>
                  <a:lnTo>
                    <a:pt x="2" y="92"/>
                  </a:lnTo>
                  <a:lnTo>
                    <a:pt x="0" y="81"/>
                  </a:lnTo>
                  <a:lnTo>
                    <a:pt x="2" y="69"/>
                  </a:lnTo>
                  <a:lnTo>
                    <a:pt x="3" y="58"/>
                  </a:lnTo>
                  <a:lnTo>
                    <a:pt x="7" y="46"/>
                  </a:lnTo>
                  <a:lnTo>
                    <a:pt x="11" y="37"/>
                  </a:lnTo>
                  <a:lnTo>
                    <a:pt x="17" y="27"/>
                  </a:lnTo>
                  <a:lnTo>
                    <a:pt x="25" y="18"/>
                  </a:lnTo>
                  <a:lnTo>
                    <a:pt x="32" y="10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2" y="0"/>
                  </a:lnTo>
                  <a:lnTo>
                    <a:pt x="57" y="0"/>
                  </a:lnTo>
                  <a:lnTo>
                    <a:pt x="63" y="2"/>
                  </a:lnTo>
                  <a:lnTo>
                    <a:pt x="194" y="62"/>
                  </a:lnTo>
                  <a:lnTo>
                    <a:pt x="199" y="66"/>
                  </a:lnTo>
                  <a:lnTo>
                    <a:pt x="201" y="69"/>
                  </a:lnTo>
                  <a:lnTo>
                    <a:pt x="205" y="75"/>
                  </a:lnTo>
                  <a:lnTo>
                    <a:pt x="205" y="81"/>
                  </a:lnTo>
                  <a:lnTo>
                    <a:pt x="205" y="87"/>
                  </a:lnTo>
                  <a:lnTo>
                    <a:pt x="201" y="92"/>
                  </a:lnTo>
                  <a:lnTo>
                    <a:pt x="197" y="96"/>
                  </a:lnTo>
                  <a:lnTo>
                    <a:pt x="194" y="100"/>
                  </a:lnTo>
                  <a:lnTo>
                    <a:pt x="63" y="158"/>
                  </a:lnTo>
                  <a:lnTo>
                    <a:pt x="59" y="160"/>
                  </a:lnTo>
                  <a:lnTo>
                    <a:pt x="55" y="160"/>
                  </a:lnTo>
                  <a:close/>
                  <a:moveTo>
                    <a:pt x="57" y="46"/>
                  </a:moveTo>
                  <a:lnTo>
                    <a:pt x="50" y="52"/>
                  </a:lnTo>
                  <a:lnTo>
                    <a:pt x="46" y="62"/>
                  </a:lnTo>
                  <a:lnTo>
                    <a:pt x="44" y="71"/>
                  </a:lnTo>
                  <a:lnTo>
                    <a:pt x="42" y="81"/>
                  </a:lnTo>
                  <a:lnTo>
                    <a:pt x="44" y="91"/>
                  </a:lnTo>
                  <a:lnTo>
                    <a:pt x="46" y="100"/>
                  </a:lnTo>
                  <a:lnTo>
                    <a:pt x="52" y="108"/>
                  </a:lnTo>
                  <a:lnTo>
                    <a:pt x="57" y="116"/>
                  </a:lnTo>
                  <a:lnTo>
                    <a:pt x="134" y="81"/>
                  </a:lnTo>
                  <a:lnTo>
                    <a:pt x="57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13"/>
            <p:cNvSpPr>
              <a:spLocks noEditPoints="1"/>
            </p:cNvSpPr>
            <p:nvPr userDrawn="1"/>
          </p:nvSpPr>
          <p:spPr bwMode="black">
            <a:xfrm>
              <a:off x="8118272" y="4949757"/>
              <a:ext cx="103478" cy="80763"/>
            </a:xfrm>
            <a:custGeom>
              <a:avLst/>
              <a:gdLst>
                <a:gd name="T0" fmla="*/ 151 w 205"/>
                <a:gd name="T1" fmla="*/ 160 h 160"/>
                <a:gd name="T2" fmla="*/ 146 w 205"/>
                <a:gd name="T3" fmla="*/ 160 h 160"/>
                <a:gd name="T4" fmla="*/ 142 w 205"/>
                <a:gd name="T5" fmla="*/ 158 h 160"/>
                <a:gd name="T6" fmla="*/ 11 w 205"/>
                <a:gd name="T7" fmla="*/ 98 h 160"/>
                <a:gd name="T8" fmla="*/ 5 w 205"/>
                <a:gd name="T9" fmla="*/ 96 h 160"/>
                <a:gd name="T10" fmla="*/ 2 w 205"/>
                <a:gd name="T11" fmla="*/ 92 h 160"/>
                <a:gd name="T12" fmla="*/ 0 w 205"/>
                <a:gd name="T13" fmla="*/ 87 h 160"/>
                <a:gd name="T14" fmla="*/ 0 w 205"/>
                <a:gd name="T15" fmla="*/ 81 h 160"/>
                <a:gd name="T16" fmla="*/ 0 w 205"/>
                <a:gd name="T17" fmla="*/ 73 h 160"/>
                <a:gd name="T18" fmla="*/ 2 w 205"/>
                <a:gd name="T19" fmla="*/ 69 h 160"/>
                <a:gd name="T20" fmla="*/ 5 w 205"/>
                <a:gd name="T21" fmla="*/ 64 h 160"/>
                <a:gd name="T22" fmla="*/ 11 w 205"/>
                <a:gd name="T23" fmla="*/ 62 h 160"/>
                <a:gd name="T24" fmla="*/ 142 w 205"/>
                <a:gd name="T25" fmla="*/ 2 h 160"/>
                <a:gd name="T26" fmla="*/ 147 w 205"/>
                <a:gd name="T27" fmla="*/ 0 h 160"/>
                <a:gd name="T28" fmla="*/ 153 w 205"/>
                <a:gd name="T29" fmla="*/ 0 h 160"/>
                <a:gd name="T30" fmla="*/ 157 w 205"/>
                <a:gd name="T31" fmla="*/ 0 h 160"/>
                <a:gd name="T32" fmla="*/ 163 w 205"/>
                <a:gd name="T33" fmla="*/ 2 h 160"/>
                <a:gd name="T34" fmla="*/ 172 w 205"/>
                <a:gd name="T35" fmla="*/ 10 h 160"/>
                <a:gd name="T36" fmla="*/ 180 w 205"/>
                <a:gd name="T37" fmla="*/ 18 h 160"/>
                <a:gd name="T38" fmla="*/ 188 w 205"/>
                <a:gd name="T39" fmla="*/ 25 h 160"/>
                <a:gd name="T40" fmla="*/ 194 w 205"/>
                <a:gd name="T41" fmla="*/ 35 h 160"/>
                <a:gd name="T42" fmla="*/ 197 w 205"/>
                <a:gd name="T43" fmla="*/ 46 h 160"/>
                <a:gd name="T44" fmla="*/ 201 w 205"/>
                <a:gd name="T45" fmla="*/ 56 h 160"/>
                <a:gd name="T46" fmla="*/ 203 w 205"/>
                <a:gd name="T47" fmla="*/ 67 h 160"/>
                <a:gd name="T48" fmla="*/ 205 w 205"/>
                <a:gd name="T49" fmla="*/ 79 h 160"/>
                <a:gd name="T50" fmla="*/ 203 w 205"/>
                <a:gd name="T51" fmla="*/ 90 h 160"/>
                <a:gd name="T52" fmla="*/ 201 w 205"/>
                <a:gd name="T53" fmla="*/ 102 h 160"/>
                <a:gd name="T54" fmla="*/ 197 w 205"/>
                <a:gd name="T55" fmla="*/ 114 h 160"/>
                <a:gd name="T56" fmla="*/ 194 w 205"/>
                <a:gd name="T57" fmla="*/ 123 h 160"/>
                <a:gd name="T58" fmla="*/ 186 w 205"/>
                <a:gd name="T59" fmla="*/ 133 h 160"/>
                <a:gd name="T60" fmla="*/ 180 w 205"/>
                <a:gd name="T61" fmla="*/ 142 h 160"/>
                <a:gd name="T62" fmla="*/ 171 w 205"/>
                <a:gd name="T63" fmla="*/ 150 h 160"/>
                <a:gd name="T64" fmla="*/ 161 w 205"/>
                <a:gd name="T65" fmla="*/ 156 h 160"/>
                <a:gd name="T66" fmla="*/ 155 w 205"/>
                <a:gd name="T67" fmla="*/ 160 h 160"/>
                <a:gd name="T68" fmla="*/ 151 w 205"/>
                <a:gd name="T69" fmla="*/ 160 h 160"/>
                <a:gd name="T70" fmla="*/ 71 w 205"/>
                <a:gd name="T71" fmla="*/ 81 h 160"/>
                <a:gd name="T72" fmla="*/ 147 w 205"/>
                <a:gd name="T73" fmla="*/ 115 h 160"/>
                <a:gd name="T74" fmla="*/ 153 w 205"/>
                <a:gd name="T75" fmla="*/ 108 h 160"/>
                <a:gd name="T76" fmla="*/ 159 w 205"/>
                <a:gd name="T77" fmla="*/ 98 h 160"/>
                <a:gd name="T78" fmla="*/ 161 w 205"/>
                <a:gd name="T79" fmla="*/ 89 h 160"/>
                <a:gd name="T80" fmla="*/ 163 w 205"/>
                <a:gd name="T81" fmla="*/ 79 h 160"/>
                <a:gd name="T82" fmla="*/ 161 w 205"/>
                <a:gd name="T83" fmla="*/ 69 h 160"/>
                <a:gd name="T84" fmla="*/ 159 w 205"/>
                <a:gd name="T85" fmla="*/ 60 h 160"/>
                <a:gd name="T86" fmla="*/ 155 w 205"/>
                <a:gd name="T87" fmla="*/ 52 h 160"/>
                <a:gd name="T88" fmla="*/ 147 w 205"/>
                <a:gd name="T89" fmla="*/ 44 h 160"/>
                <a:gd name="T90" fmla="*/ 71 w 205"/>
                <a:gd name="T91" fmla="*/ 81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5" h="160">
                  <a:moveTo>
                    <a:pt x="151" y="160"/>
                  </a:moveTo>
                  <a:lnTo>
                    <a:pt x="146" y="160"/>
                  </a:lnTo>
                  <a:lnTo>
                    <a:pt x="142" y="158"/>
                  </a:lnTo>
                  <a:lnTo>
                    <a:pt x="11" y="98"/>
                  </a:lnTo>
                  <a:lnTo>
                    <a:pt x="5" y="96"/>
                  </a:lnTo>
                  <a:lnTo>
                    <a:pt x="2" y="92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9"/>
                  </a:lnTo>
                  <a:lnTo>
                    <a:pt x="5" y="64"/>
                  </a:lnTo>
                  <a:lnTo>
                    <a:pt x="11" y="62"/>
                  </a:lnTo>
                  <a:lnTo>
                    <a:pt x="142" y="2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3" y="2"/>
                  </a:lnTo>
                  <a:lnTo>
                    <a:pt x="172" y="10"/>
                  </a:lnTo>
                  <a:lnTo>
                    <a:pt x="180" y="18"/>
                  </a:lnTo>
                  <a:lnTo>
                    <a:pt x="188" y="25"/>
                  </a:lnTo>
                  <a:lnTo>
                    <a:pt x="194" y="35"/>
                  </a:lnTo>
                  <a:lnTo>
                    <a:pt x="197" y="46"/>
                  </a:lnTo>
                  <a:lnTo>
                    <a:pt x="201" y="56"/>
                  </a:lnTo>
                  <a:lnTo>
                    <a:pt x="203" y="67"/>
                  </a:lnTo>
                  <a:lnTo>
                    <a:pt x="205" y="79"/>
                  </a:lnTo>
                  <a:lnTo>
                    <a:pt x="203" y="90"/>
                  </a:lnTo>
                  <a:lnTo>
                    <a:pt x="201" y="102"/>
                  </a:lnTo>
                  <a:lnTo>
                    <a:pt x="197" y="114"/>
                  </a:lnTo>
                  <a:lnTo>
                    <a:pt x="194" y="123"/>
                  </a:lnTo>
                  <a:lnTo>
                    <a:pt x="186" y="133"/>
                  </a:lnTo>
                  <a:lnTo>
                    <a:pt x="180" y="142"/>
                  </a:lnTo>
                  <a:lnTo>
                    <a:pt x="171" y="150"/>
                  </a:lnTo>
                  <a:lnTo>
                    <a:pt x="161" y="156"/>
                  </a:lnTo>
                  <a:lnTo>
                    <a:pt x="155" y="160"/>
                  </a:lnTo>
                  <a:lnTo>
                    <a:pt x="151" y="160"/>
                  </a:lnTo>
                  <a:close/>
                  <a:moveTo>
                    <a:pt x="71" y="81"/>
                  </a:moveTo>
                  <a:lnTo>
                    <a:pt x="147" y="115"/>
                  </a:lnTo>
                  <a:lnTo>
                    <a:pt x="153" y="108"/>
                  </a:lnTo>
                  <a:lnTo>
                    <a:pt x="159" y="98"/>
                  </a:lnTo>
                  <a:lnTo>
                    <a:pt x="161" y="89"/>
                  </a:lnTo>
                  <a:lnTo>
                    <a:pt x="163" y="79"/>
                  </a:lnTo>
                  <a:lnTo>
                    <a:pt x="161" y="69"/>
                  </a:lnTo>
                  <a:lnTo>
                    <a:pt x="159" y="60"/>
                  </a:lnTo>
                  <a:lnTo>
                    <a:pt x="155" y="52"/>
                  </a:lnTo>
                  <a:lnTo>
                    <a:pt x="147" y="44"/>
                  </a:lnTo>
                  <a:lnTo>
                    <a:pt x="71" y="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14"/>
            <p:cNvSpPr>
              <a:spLocks noEditPoints="1"/>
            </p:cNvSpPr>
            <p:nvPr userDrawn="1"/>
          </p:nvSpPr>
          <p:spPr bwMode="black">
            <a:xfrm>
              <a:off x="7701334" y="4940166"/>
              <a:ext cx="194840" cy="99944"/>
            </a:xfrm>
            <a:custGeom>
              <a:avLst/>
              <a:gdLst>
                <a:gd name="T0" fmla="*/ 192 w 386"/>
                <a:gd name="T1" fmla="*/ 198 h 198"/>
                <a:gd name="T2" fmla="*/ 188 w 386"/>
                <a:gd name="T3" fmla="*/ 198 h 198"/>
                <a:gd name="T4" fmla="*/ 184 w 386"/>
                <a:gd name="T5" fmla="*/ 196 h 198"/>
                <a:gd name="T6" fmla="*/ 11 w 386"/>
                <a:gd name="T7" fmla="*/ 117 h 198"/>
                <a:gd name="T8" fmla="*/ 7 w 386"/>
                <a:gd name="T9" fmla="*/ 115 h 198"/>
                <a:gd name="T10" fmla="*/ 4 w 386"/>
                <a:gd name="T11" fmla="*/ 111 h 198"/>
                <a:gd name="T12" fmla="*/ 0 w 386"/>
                <a:gd name="T13" fmla="*/ 106 h 198"/>
                <a:gd name="T14" fmla="*/ 0 w 386"/>
                <a:gd name="T15" fmla="*/ 100 h 198"/>
                <a:gd name="T16" fmla="*/ 0 w 386"/>
                <a:gd name="T17" fmla="*/ 92 h 198"/>
                <a:gd name="T18" fmla="*/ 4 w 386"/>
                <a:gd name="T19" fmla="*/ 88 h 198"/>
                <a:gd name="T20" fmla="*/ 7 w 386"/>
                <a:gd name="T21" fmla="*/ 83 h 198"/>
                <a:gd name="T22" fmla="*/ 11 w 386"/>
                <a:gd name="T23" fmla="*/ 81 h 198"/>
                <a:gd name="T24" fmla="*/ 184 w 386"/>
                <a:gd name="T25" fmla="*/ 2 h 198"/>
                <a:gd name="T26" fmla="*/ 194 w 386"/>
                <a:gd name="T27" fmla="*/ 0 h 198"/>
                <a:gd name="T28" fmla="*/ 201 w 386"/>
                <a:gd name="T29" fmla="*/ 2 h 198"/>
                <a:gd name="T30" fmla="*/ 374 w 386"/>
                <a:gd name="T31" fmla="*/ 81 h 198"/>
                <a:gd name="T32" fmla="*/ 380 w 386"/>
                <a:gd name="T33" fmla="*/ 83 h 198"/>
                <a:gd name="T34" fmla="*/ 384 w 386"/>
                <a:gd name="T35" fmla="*/ 88 h 198"/>
                <a:gd name="T36" fmla="*/ 386 w 386"/>
                <a:gd name="T37" fmla="*/ 92 h 198"/>
                <a:gd name="T38" fmla="*/ 386 w 386"/>
                <a:gd name="T39" fmla="*/ 100 h 198"/>
                <a:gd name="T40" fmla="*/ 386 w 386"/>
                <a:gd name="T41" fmla="*/ 106 h 198"/>
                <a:gd name="T42" fmla="*/ 384 w 386"/>
                <a:gd name="T43" fmla="*/ 109 h 198"/>
                <a:gd name="T44" fmla="*/ 380 w 386"/>
                <a:gd name="T45" fmla="*/ 115 h 198"/>
                <a:gd name="T46" fmla="*/ 374 w 386"/>
                <a:gd name="T47" fmla="*/ 117 h 198"/>
                <a:gd name="T48" fmla="*/ 201 w 386"/>
                <a:gd name="T49" fmla="*/ 196 h 198"/>
                <a:gd name="T50" fmla="*/ 198 w 386"/>
                <a:gd name="T51" fmla="*/ 198 h 198"/>
                <a:gd name="T52" fmla="*/ 192 w 386"/>
                <a:gd name="T53" fmla="*/ 198 h 198"/>
                <a:gd name="T54" fmla="*/ 71 w 386"/>
                <a:gd name="T55" fmla="*/ 100 h 198"/>
                <a:gd name="T56" fmla="*/ 192 w 386"/>
                <a:gd name="T57" fmla="*/ 154 h 198"/>
                <a:gd name="T58" fmla="*/ 317 w 386"/>
                <a:gd name="T59" fmla="*/ 100 h 198"/>
                <a:gd name="T60" fmla="*/ 192 w 386"/>
                <a:gd name="T61" fmla="*/ 44 h 198"/>
                <a:gd name="T62" fmla="*/ 71 w 386"/>
                <a:gd name="T63" fmla="*/ 10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198">
                  <a:moveTo>
                    <a:pt x="192" y="198"/>
                  </a:moveTo>
                  <a:lnTo>
                    <a:pt x="188" y="198"/>
                  </a:lnTo>
                  <a:lnTo>
                    <a:pt x="184" y="196"/>
                  </a:lnTo>
                  <a:lnTo>
                    <a:pt x="11" y="117"/>
                  </a:lnTo>
                  <a:lnTo>
                    <a:pt x="7" y="115"/>
                  </a:lnTo>
                  <a:lnTo>
                    <a:pt x="4" y="111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4" y="88"/>
                  </a:lnTo>
                  <a:lnTo>
                    <a:pt x="7" y="83"/>
                  </a:lnTo>
                  <a:lnTo>
                    <a:pt x="11" y="81"/>
                  </a:lnTo>
                  <a:lnTo>
                    <a:pt x="184" y="2"/>
                  </a:lnTo>
                  <a:lnTo>
                    <a:pt x="194" y="0"/>
                  </a:lnTo>
                  <a:lnTo>
                    <a:pt x="201" y="2"/>
                  </a:lnTo>
                  <a:lnTo>
                    <a:pt x="374" y="81"/>
                  </a:lnTo>
                  <a:lnTo>
                    <a:pt x="380" y="83"/>
                  </a:lnTo>
                  <a:lnTo>
                    <a:pt x="384" y="88"/>
                  </a:lnTo>
                  <a:lnTo>
                    <a:pt x="386" y="92"/>
                  </a:lnTo>
                  <a:lnTo>
                    <a:pt x="386" y="100"/>
                  </a:lnTo>
                  <a:lnTo>
                    <a:pt x="386" y="106"/>
                  </a:lnTo>
                  <a:lnTo>
                    <a:pt x="384" y="109"/>
                  </a:lnTo>
                  <a:lnTo>
                    <a:pt x="380" y="115"/>
                  </a:lnTo>
                  <a:lnTo>
                    <a:pt x="374" y="117"/>
                  </a:lnTo>
                  <a:lnTo>
                    <a:pt x="201" y="196"/>
                  </a:lnTo>
                  <a:lnTo>
                    <a:pt x="198" y="198"/>
                  </a:lnTo>
                  <a:lnTo>
                    <a:pt x="192" y="198"/>
                  </a:lnTo>
                  <a:close/>
                  <a:moveTo>
                    <a:pt x="71" y="100"/>
                  </a:moveTo>
                  <a:lnTo>
                    <a:pt x="192" y="154"/>
                  </a:lnTo>
                  <a:lnTo>
                    <a:pt x="317" y="100"/>
                  </a:lnTo>
                  <a:lnTo>
                    <a:pt x="192" y="44"/>
                  </a:lnTo>
                  <a:lnTo>
                    <a:pt x="71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15"/>
            <p:cNvSpPr>
              <a:spLocks noEditPoints="1"/>
            </p:cNvSpPr>
            <p:nvPr userDrawn="1"/>
          </p:nvSpPr>
          <p:spPr bwMode="black">
            <a:xfrm>
              <a:off x="7965832" y="4946728"/>
              <a:ext cx="118116" cy="86315"/>
            </a:xfrm>
            <a:custGeom>
              <a:avLst/>
              <a:gdLst>
                <a:gd name="T0" fmla="*/ 92 w 234"/>
                <a:gd name="T1" fmla="*/ 169 h 171"/>
                <a:gd name="T2" fmla="*/ 50 w 234"/>
                <a:gd name="T3" fmla="*/ 156 h 171"/>
                <a:gd name="T4" fmla="*/ 25 w 234"/>
                <a:gd name="T5" fmla="*/ 141 h 171"/>
                <a:gd name="T6" fmla="*/ 14 w 234"/>
                <a:gd name="T7" fmla="*/ 127 h 171"/>
                <a:gd name="T8" fmla="*/ 4 w 234"/>
                <a:gd name="T9" fmla="*/ 112 h 171"/>
                <a:gd name="T10" fmla="*/ 0 w 234"/>
                <a:gd name="T11" fmla="*/ 95 h 171"/>
                <a:gd name="T12" fmla="*/ 0 w 234"/>
                <a:gd name="T13" fmla="*/ 77 h 171"/>
                <a:gd name="T14" fmla="*/ 4 w 234"/>
                <a:gd name="T15" fmla="*/ 60 h 171"/>
                <a:gd name="T16" fmla="*/ 14 w 234"/>
                <a:gd name="T17" fmla="*/ 45 h 171"/>
                <a:gd name="T18" fmla="*/ 25 w 234"/>
                <a:gd name="T19" fmla="*/ 31 h 171"/>
                <a:gd name="T20" fmla="*/ 50 w 234"/>
                <a:gd name="T21" fmla="*/ 14 h 171"/>
                <a:gd name="T22" fmla="*/ 92 w 234"/>
                <a:gd name="T23" fmla="*/ 0 h 171"/>
                <a:gd name="T24" fmla="*/ 140 w 234"/>
                <a:gd name="T25" fmla="*/ 0 h 171"/>
                <a:gd name="T26" fmla="*/ 183 w 234"/>
                <a:gd name="T27" fmla="*/ 14 h 171"/>
                <a:gd name="T28" fmla="*/ 207 w 234"/>
                <a:gd name="T29" fmla="*/ 31 h 171"/>
                <a:gd name="T30" fmla="*/ 219 w 234"/>
                <a:gd name="T31" fmla="*/ 45 h 171"/>
                <a:gd name="T32" fmla="*/ 229 w 234"/>
                <a:gd name="T33" fmla="*/ 60 h 171"/>
                <a:gd name="T34" fmla="*/ 232 w 234"/>
                <a:gd name="T35" fmla="*/ 77 h 171"/>
                <a:gd name="T36" fmla="*/ 232 w 234"/>
                <a:gd name="T37" fmla="*/ 95 h 171"/>
                <a:gd name="T38" fmla="*/ 229 w 234"/>
                <a:gd name="T39" fmla="*/ 112 h 171"/>
                <a:gd name="T40" fmla="*/ 219 w 234"/>
                <a:gd name="T41" fmla="*/ 127 h 171"/>
                <a:gd name="T42" fmla="*/ 207 w 234"/>
                <a:gd name="T43" fmla="*/ 141 h 171"/>
                <a:gd name="T44" fmla="*/ 183 w 234"/>
                <a:gd name="T45" fmla="*/ 156 h 171"/>
                <a:gd name="T46" fmla="*/ 140 w 234"/>
                <a:gd name="T47" fmla="*/ 169 h 171"/>
                <a:gd name="T48" fmla="*/ 117 w 234"/>
                <a:gd name="T49" fmla="*/ 41 h 171"/>
                <a:gd name="T50" fmla="*/ 86 w 234"/>
                <a:gd name="T51" fmla="*/ 45 h 171"/>
                <a:gd name="T52" fmla="*/ 62 w 234"/>
                <a:gd name="T53" fmla="*/ 56 h 171"/>
                <a:gd name="T54" fmla="*/ 46 w 234"/>
                <a:gd name="T55" fmla="*/ 70 h 171"/>
                <a:gd name="T56" fmla="*/ 40 w 234"/>
                <a:gd name="T57" fmla="*/ 85 h 171"/>
                <a:gd name="T58" fmla="*/ 46 w 234"/>
                <a:gd name="T59" fmla="*/ 100 h 171"/>
                <a:gd name="T60" fmla="*/ 62 w 234"/>
                <a:gd name="T61" fmla="*/ 116 h 171"/>
                <a:gd name="T62" fmla="*/ 86 w 234"/>
                <a:gd name="T63" fmla="*/ 125 h 171"/>
                <a:gd name="T64" fmla="*/ 117 w 234"/>
                <a:gd name="T65" fmla="*/ 129 h 171"/>
                <a:gd name="T66" fmla="*/ 148 w 234"/>
                <a:gd name="T67" fmla="*/ 125 h 171"/>
                <a:gd name="T68" fmla="*/ 171 w 234"/>
                <a:gd name="T69" fmla="*/ 116 h 171"/>
                <a:gd name="T70" fmla="*/ 186 w 234"/>
                <a:gd name="T71" fmla="*/ 100 h 171"/>
                <a:gd name="T72" fmla="*/ 192 w 234"/>
                <a:gd name="T73" fmla="*/ 85 h 171"/>
                <a:gd name="T74" fmla="*/ 186 w 234"/>
                <a:gd name="T75" fmla="*/ 70 h 171"/>
                <a:gd name="T76" fmla="*/ 171 w 234"/>
                <a:gd name="T77" fmla="*/ 56 h 171"/>
                <a:gd name="T78" fmla="*/ 148 w 234"/>
                <a:gd name="T79" fmla="*/ 45 h 171"/>
                <a:gd name="T80" fmla="*/ 117 w 234"/>
                <a:gd name="T81" fmla="*/ 4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4" h="171">
                  <a:moveTo>
                    <a:pt x="117" y="171"/>
                  </a:moveTo>
                  <a:lnTo>
                    <a:pt x="92" y="169"/>
                  </a:lnTo>
                  <a:lnTo>
                    <a:pt x="71" y="166"/>
                  </a:lnTo>
                  <a:lnTo>
                    <a:pt x="50" y="156"/>
                  </a:lnTo>
                  <a:lnTo>
                    <a:pt x="33" y="146"/>
                  </a:lnTo>
                  <a:lnTo>
                    <a:pt x="25" y="141"/>
                  </a:lnTo>
                  <a:lnTo>
                    <a:pt x="19" y="133"/>
                  </a:lnTo>
                  <a:lnTo>
                    <a:pt x="14" y="127"/>
                  </a:lnTo>
                  <a:lnTo>
                    <a:pt x="8" y="120"/>
                  </a:lnTo>
                  <a:lnTo>
                    <a:pt x="4" y="112"/>
                  </a:lnTo>
                  <a:lnTo>
                    <a:pt x="2" y="102"/>
                  </a:lnTo>
                  <a:lnTo>
                    <a:pt x="0" y="95"/>
                  </a:lnTo>
                  <a:lnTo>
                    <a:pt x="0" y="85"/>
                  </a:lnTo>
                  <a:lnTo>
                    <a:pt x="0" y="77"/>
                  </a:lnTo>
                  <a:lnTo>
                    <a:pt x="2" y="68"/>
                  </a:lnTo>
                  <a:lnTo>
                    <a:pt x="4" y="60"/>
                  </a:lnTo>
                  <a:lnTo>
                    <a:pt x="8" y="52"/>
                  </a:lnTo>
                  <a:lnTo>
                    <a:pt x="14" y="45"/>
                  </a:lnTo>
                  <a:lnTo>
                    <a:pt x="19" y="37"/>
                  </a:lnTo>
                  <a:lnTo>
                    <a:pt x="25" y="31"/>
                  </a:lnTo>
                  <a:lnTo>
                    <a:pt x="33" y="25"/>
                  </a:lnTo>
                  <a:lnTo>
                    <a:pt x="50" y="14"/>
                  </a:lnTo>
                  <a:lnTo>
                    <a:pt x="71" y="6"/>
                  </a:lnTo>
                  <a:lnTo>
                    <a:pt x="92" y="0"/>
                  </a:lnTo>
                  <a:lnTo>
                    <a:pt x="117" y="0"/>
                  </a:lnTo>
                  <a:lnTo>
                    <a:pt x="140" y="0"/>
                  </a:lnTo>
                  <a:lnTo>
                    <a:pt x="163" y="6"/>
                  </a:lnTo>
                  <a:lnTo>
                    <a:pt x="183" y="14"/>
                  </a:lnTo>
                  <a:lnTo>
                    <a:pt x="200" y="25"/>
                  </a:lnTo>
                  <a:lnTo>
                    <a:pt x="207" y="31"/>
                  </a:lnTo>
                  <a:lnTo>
                    <a:pt x="213" y="37"/>
                  </a:lnTo>
                  <a:lnTo>
                    <a:pt x="219" y="45"/>
                  </a:lnTo>
                  <a:lnTo>
                    <a:pt x="225" y="52"/>
                  </a:lnTo>
                  <a:lnTo>
                    <a:pt x="229" y="60"/>
                  </a:lnTo>
                  <a:lnTo>
                    <a:pt x="231" y="68"/>
                  </a:lnTo>
                  <a:lnTo>
                    <a:pt x="232" y="77"/>
                  </a:lnTo>
                  <a:lnTo>
                    <a:pt x="234" y="85"/>
                  </a:lnTo>
                  <a:lnTo>
                    <a:pt x="232" y="95"/>
                  </a:lnTo>
                  <a:lnTo>
                    <a:pt x="231" y="102"/>
                  </a:lnTo>
                  <a:lnTo>
                    <a:pt x="229" y="112"/>
                  </a:lnTo>
                  <a:lnTo>
                    <a:pt x="225" y="120"/>
                  </a:lnTo>
                  <a:lnTo>
                    <a:pt x="219" y="127"/>
                  </a:lnTo>
                  <a:lnTo>
                    <a:pt x="213" y="133"/>
                  </a:lnTo>
                  <a:lnTo>
                    <a:pt x="207" y="141"/>
                  </a:lnTo>
                  <a:lnTo>
                    <a:pt x="200" y="146"/>
                  </a:lnTo>
                  <a:lnTo>
                    <a:pt x="183" y="156"/>
                  </a:lnTo>
                  <a:lnTo>
                    <a:pt x="163" y="166"/>
                  </a:lnTo>
                  <a:lnTo>
                    <a:pt x="140" y="169"/>
                  </a:lnTo>
                  <a:lnTo>
                    <a:pt x="117" y="171"/>
                  </a:lnTo>
                  <a:close/>
                  <a:moveTo>
                    <a:pt x="117" y="41"/>
                  </a:moveTo>
                  <a:lnTo>
                    <a:pt x="100" y="43"/>
                  </a:lnTo>
                  <a:lnTo>
                    <a:pt x="86" y="45"/>
                  </a:lnTo>
                  <a:lnTo>
                    <a:pt x="73" y="50"/>
                  </a:lnTo>
                  <a:lnTo>
                    <a:pt x="62" y="56"/>
                  </a:lnTo>
                  <a:lnTo>
                    <a:pt x="54" y="62"/>
                  </a:lnTo>
                  <a:lnTo>
                    <a:pt x="46" y="70"/>
                  </a:lnTo>
                  <a:lnTo>
                    <a:pt x="42" y="77"/>
                  </a:lnTo>
                  <a:lnTo>
                    <a:pt x="40" y="85"/>
                  </a:lnTo>
                  <a:lnTo>
                    <a:pt x="42" y="93"/>
                  </a:lnTo>
                  <a:lnTo>
                    <a:pt x="46" y="100"/>
                  </a:lnTo>
                  <a:lnTo>
                    <a:pt x="54" y="108"/>
                  </a:lnTo>
                  <a:lnTo>
                    <a:pt x="62" y="116"/>
                  </a:lnTo>
                  <a:lnTo>
                    <a:pt x="73" y="121"/>
                  </a:lnTo>
                  <a:lnTo>
                    <a:pt x="86" y="125"/>
                  </a:lnTo>
                  <a:lnTo>
                    <a:pt x="100" y="129"/>
                  </a:lnTo>
                  <a:lnTo>
                    <a:pt x="117" y="129"/>
                  </a:lnTo>
                  <a:lnTo>
                    <a:pt x="133" y="129"/>
                  </a:lnTo>
                  <a:lnTo>
                    <a:pt x="148" y="125"/>
                  </a:lnTo>
                  <a:lnTo>
                    <a:pt x="159" y="121"/>
                  </a:lnTo>
                  <a:lnTo>
                    <a:pt x="171" y="116"/>
                  </a:lnTo>
                  <a:lnTo>
                    <a:pt x="181" y="108"/>
                  </a:lnTo>
                  <a:lnTo>
                    <a:pt x="186" y="100"/>
                  </a:lnTo>
                  <a:lnTo>
                    <a:pt x="190" y="93"/>
                  </a:lnTo>
                  <a:lnTo>
                    <a:pt x="192" y="85"/>
                  </a:lnTo>
                  <a:lnTo>
                    <a:pt x="190" y="77"/>
                  </a:lnTo>
                  <a:lnTo>
                    <a:pt x="186" y="70"/>
                  </a:lnTo>
                  <a:lnTo>
                    <a:pt x="181" y="62"/>
                  </a:lnTo>
                  <a:lnTo>
                    <a:pt x="171" y="56"/>
                  </a:lnTo>
                  <a:lnTo>
                    <a:pt x="159" y="50"/>
                  </a:lnTo>
                  <a:lnTo>
                    <a:pt x="148" y="45"/>
                  </a:lnTo>
                  <a:lnTo>
                    <a:pt x="133" y="43"/>
                  </a:lnTo>
                  <a:lnTo>
                    <a:pt x="117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16"/>
            <p:cNvSpPr>
              <a:spLocks noEditPoints="1"/>
            </p:cNvSpPr>
            <p:nvPr userDrawn="1"/>
          </p:nvSpPr>
          <p:spPr bwMode="black">
            <a:xfrm>
              <a:off x="7289443" y="4723116"/>
              <a:ext cx="117106" cy="118116"/>
            </a:xfrm>
            <a:custGeom>
              <a:avLst/>
              <a:gdLst>
                <a:gd name="T0" fmla="*/ 105 w 232"/>
                <a:gd name="T1" fmla="*/ 232 h 234"/>
                <a:gd name="T2" fmla="*/ 82 w 232"/>
                <a:gd name="T3" fmla="*/ 228 h 234"/>
                <a:gd name="T4" fmla="*/ 61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5 w 232"/>
                <a:gd name="T11" fmla="*/ 173 h 234"/>
                <a:gd name="T12" fmla="*/ 5 w 232"/>
                <a:gd name="T13" fmla="*/ 152 h 234"/>
                <a:gd name="T14" fmla="*/ 2 w 232"/>
                <a:gd name="T15" fmla="*/ 129 h 234"/>
                <a:gd name="T16" fmla="*/ 2 w 232"/>
                <a:gd name="T17" fmla="*/ 106 h 234"/>
                <a:gd name="T18" fmla="*/ 5 w 232"/>
                <a:gd name="T19" fmla="*/ 82 h 234"/>
                <a:gd name="T20" fmla="*/ 15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61 w 232"/>
                <a:gd name="T27" fmla="*/ 15 h 234"/>
                <a:gd name="T28" fmla="*/ 82 w 232"/>
                <a:gd name="T29" fmla="*/ 6 h 234"/>
                <a:gd name="T30" fmla="*/ 105 w 232"/>
                <a:gd name="T31" fmla="*/ 2 h 234"/>
                <a:gd name="T32" fmla="*/ 128 w 232"/>
                <a:gd name="T33" fmla="*/ 2 h 234"/>
                <a:gd name="T34" fmla="*/ 151 w 232"/>
                <a:gd name="T35" fmla="*/ 6 h 234"/>
                <a:gd name="T36" fmla="*/ 172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8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8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2 w 232"/>
                <a:gd name="T59" fmla="*/ 219 h 234"/>
                <a:gd name="T60" fmla="*/ 151 w 232"/>
                <a:gd name="T61" fmla="*/ 228 h 234"/>
                <a:gd name="T62" fmla="*/ 128 w 232"/>
                <a:gd name="T63" fmla="*/ 232 h 234"/>
                <a:gd name="T64" fmla="*/ 117 w 232"/>
                <a:gd name="T65" fmla="*/ 42 h 234"/>
                <a:gd name="T66" fmla="*/ 88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8 w 232"/>
                <a:gd name="T79" fmla="*/ 186 h 234"/>
                <a:gd name="T80" fmla="*/ 117 w 232"/>
                <a:gd name="T81" fmla="*/ 192 h 234"/>
                <a:gd name="T82" fmla="*/ 146 w 232"/>
                <a:gd name="T83" fmla="*/ 186 h 234"/>
                <a:gd name="T84" fmla="*/ 169 w 232"/>
                <a:gd name="T85" fmla="*/ 171 h 234"/>
                <a:gd name="T86" fmla="*/ 186 w 232"/>
                <a:gd name="T87" fmla="*/ 146 h 234"/>
                <a:gd name="T88" fmla="*/ 192 w 232"/>
                <a:gd name="T89" fmla="*/ 117 h 234"/>
                <a:gd name="T90" fmla="*/ 186 w 232"/>
                <a:gd name="T91" fmla="*/ 88 h 234"/>
                <a:gd name="T92" fmla="*/ 169 w 232"/>
                <a:gd name="T93" fmla="*/ 65 h 234"/>
                <a:gd name="T94" fmla="*/ 146 w 232"/>
                <a:gd name="T95" fmla="*/ 48 h 234"/>
                <a:gd name="T96" fmla="*/ 117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7" y="234"/>
                  </a:moveTo>
                  <a:lnTo>
                    <a:pt x="105" y="232"/>
                  </a:lnTo>
                  <a:lnTo>
                    <a:pt x="94" y="230"/>
                  </a:lnTo>
                  <a:lnTo>
                    <a:pt x="82" y="228"/>
                  </a:lnTo>
                  <a:lnTo>
                    <a:pt x="71" y="225"/>
                  </a:lnTo>
                  <a:lnTo>
                    <a:pt x="61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21" y="182"/>
                  </a:lnTo>
                  <a:lnTo>
                    <a:pt x="15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5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61" y="15"/>
                  </a:lnTo>
                  <a:lnTo>
                    <a:pt x="71" y="10"/>
                  </a:lnTo>
                  <a:lnTo>
                    <a:pt x="82" y="6"/>
                  </a:lnTo>
                  <a:lnTo>
                    <a:pt x="94" y="4"/>
                  </a:lnTo>
                  <a:lnTo>
                    <a:pt x="105" y="2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51" y="6"/>
                  </a:lnTo>
                  <a:lnTo>
                    <a:pt x="161" y="10"/>
                  </a:lnTo>
                  <a:lnTo>
                    <a:pt x="172" y="15"/>
                  </a:lnTo>
                  <a:lnTo>
                    <a:pt x="182" y="21"/>
                  </a:lnTo>
                  <a:lnTo>
                    <a:pt x="190" y="27"/>
                  </a:lnTo>
                  <a:lnTo>
                    <a:pt x="199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4" y="71"/>
                  </a:lnTo>
                  <a:lnTo>
                    <a:pt x="228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8" y="152"/>
                  </a:lnTo>
                  <a:lnTo>
                    <a:pt x="224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9" y="200"/>
                  </a:lnTo>
                  <a:lnTo>
                    <a:pt x="190" y="207"/>
                  </a:lnTo>
                  <a:lnTo>
                    <a:pt x="182" y="213"/>
                  </a:lnTo>
                  <a:lnTo>
                    <a:pt x="172" y="219"/>
                  </a:lnTo>
                  <a:lnTo>
                    <a:pt x="161" y="225"/>
                  </a:lnTo>
                  <a:lnTo>
                    <a:pt x="151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7" y="234"/>
                  </a:lnTo>
                  <a:close/>
                  <a:moveTo>
                    <a:pt x="117" y="42"/>
                  </a:moveTo>
                  <a:lnTo>
                    <a:pt x="101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5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5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8" y="186"/>
                  </a:lnTo>
                  <a:lnTo>
                    <a:pt x="101" y="190"/>
                  </a:lnTo>
                  <a:lnTo>
                    <a:pt x="117" y="192"/>
                  </a:lnTo>
                  <a:lnTo>
                    <a:pt x="132" y="190"/>
                  </a:lnTo>
                  <a:lnTo>
                    <a:pt x="146" y="186"/>
                  </a:lnTo>
                  <a:lnTo>
                    <a:pt x="159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9" y="56"/>
                  </a:lnTo>
                  <a:lnTo>
                    <a:pt x="146" y="48"/>
                  </a:lnTo>
                  <a:lnTo>
                    <a:pt x="132" y="44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17"/>
            <p:cNvSpPr>
              <a:spLocks noEditPoints="1"/>
            </p:cNvSpPr>
            <p:nvPr userDrawn="1"/>
          </p:nvSpPr>
          <p:spPr bwMode="black">
            <a:xfrm>
              <a:off x="7226347" y="4586324"/>
              <a:ext cx="1144813" cy="490634"/>
            </a:xfrm>
            <a:custGeom>
              <a:avLst/>
              <a:gdLst>
                <a:gd name="T0" fmla="*/ 1976 w 2268"/>
                <a:gd name="T1" fmla="*/ 707 h 972"/>
                <a:gd name="T2" fmla="*/ 1976 w 2268"/>
                <a:gd name="T3" fmla="*/ 864 h 972"/>
                <a:gd name="T4" fmla="*/ 278 w 2268"/>
                <a:gd name="T5" fmla="*/ 901 h 972"/>
                <a:gd name="T6" fmla="*/ 272 w 2268"/>
                <a:gd name="T7" fmla="*/ 749 h 972"/>
                <a:gd name="T8" fmla="*/ 297 w 2268"/>
                <a:gd name="T9" fmla="*/ 647 h 972"/>
                <a:gd name="T10" fmla="*/ 566 w 2268"/>
                <a:gd name="T11" fmla="*/ 615 h 972"/>
                <a:gd name="T12" fmla="*/ 856 w 2268"/>
                <a:gd name="T13" fmla="*/ 628 h 972"/>
                <a:gd name="T14" fmla="*/ 1098 w 2268"/>
                <a:gd name="T15" fmla="*/ 459 h 972"/>
                <a:gd name="T16" fmla="*/ 947 w 2268"/>
                <a:gd name="T17" fmla="*/ 415 h 972"/>
                <a:gd name="T18" fmla="*/ 945 w 2268"/>
                <a:gd name="T19" fmla="*/ 309 h 972"/>
                <a:gd name="T20" fmla="*/ 1043 w 2268"/>
                <a:gd name="T21" fmla="*/ 265 h 972"/>
                <a:gd name="T22" fmla="*/ 1083 w 2268"/>
                <a:gd name="T23" fmla="*/ 129 h 972"/>
                <a:gd name="T24" fmla="*/ 1190 w 2268"/>
                <a:gd name="T25" fmla="*/ 129 h 972"/>
                <a:gd name="T26" fmla="*/ 1227 w 2268"/>
                <a:gd name="T27" fmla="*/ 269 h 972"/>
                <a:gd name="T28" fmla="*/ 1323 w 2268"/>
                <a:gd name="T29" fmla="*/ 309 h 972"/>
                <a:gd name="T30" fmla="*/ 1323 w 2268"/>
                <a:gd name="T31" fmla="*/ 417 h 972"/>
                <a:gd name="T32" fmla="*/ 1169 w 2268"/>
                <a:gd name="T33" fmla="*/ 459 h 972"/>
                <a:gd name="T34" fmla="*/ 1444 w 2268"/>
                <a:gd name="T35" fmla="*/ 620 h 972"/>
                <a:gd name="T36" fmla="*/ 1732 w 2268"/>
                <a:gd name="T37" fmla="*/ 624 h 972"/>
                <a:gd name="T38" fmla="*/ 2020 w 2268"/>
                <a:gd name="T39" fmla="*/ 94 h 972"/>
                <a:gd name="T40" fmla="*/ 1961 w 2268"/>
                <a:gd name="T41" fmla="*/ 259 h 972"/>
                <a:gd name="T42" fmla="*/ 1793 w 2268"/>
                <a:gd name="T43" fmla="*/ 271 h 972"/>
                <a:gd name="T44" fmla="*/ 1765 w 2268"/>
                <a:gd name="T45" fmla="*/ 453 h 972"/>
                <a:gd name="T46" fmla="*/ 1876 w 2268"/>
                <a:gd name="T47" fmla="*/ 532 h 972"/>
                <a:gd name="T48" fmla="*/ 1701 w 2268"/>
                <a:gd name="T49" fmla="*/ 567 h 972"/>
                <a:gd name="T50" fmla="*/ 1507 w 2268"/>
                <a:gd name="T51" fmla="*/ 534 h 972"/>
                <a:gd name="T52" fmla="*/ 1204 w 2268"/>
                <a:gd name="T53" fmla="*/ 488 h 972"/>
                <a:gd name="T54" fmla="*/ 1371 w 2268"/>
                <a:gd name="T55" fmla="*/ 467 h 972"/>
                <a:gd name="T56" fmla="*/ 1386 w 2268"/>
                <a:gd name="T57" fmla="*/ 290 h 972"/>
                <a:gd name="T58" fmla="*/ 1273 w 2268"/>
                <a:gd name="T59" fmla="*/ 225 h 972"/>
                <a:gd name="T60" fmla="*/ 1273 w 2268"/>
                <a:gd name="T61" fmla="*/ 90 h 972"/>
                <a:gd name="T62" fmla="*/ 1068 w 2268"/>
                <a:gd name="T63" fmla="*/ 54 h 972"/>
                <a:gd name="T64" fmla="*/ 1006 w 2268"/>
                <a:gd name="T65" fmla="*/ 190 h 972"/>
                <a:gd name="T66" fmla="*/ 902 w 2268"/>
                <a:gd name="T67" fmla="*/ 233 h 972"/>
                <a:gd name="T68" fmla="*/ 862 w 2268"/>
                <a:gd name="T69" fmla="*/ 421 h 972"/>
                <a:gd name="T70" fmla="*/ 973 w 2268"/>
                <a:gd name="T71" fmla="*/ 517 h 972"/>
                <a:gd name="T72" fmla="*/ 849 w 2268"/>
                <a:gd name="T73" fmla="*/ 584 h 972"/>
                <a:gd name="T74" fmla="*/ 641 w 2268"/>
                <a:gd name="T75" fmla="*/ 499 h 972"/>
                <a:gd name="T76" fmla="*/ 309 w 2268"/>
                <a:gd name="T77" fmla="*/ 517 h 972"/>
                <a:gd name="T78" fmla="*/ 478 w 2268"/>
                <a:gd name="T79" fmla="*/ 480 h 972"/>
                <a:gd name="T80" fmla="*/ 476 w 2268"/>
                <a:gd name="T81" fmla="*/ 304 h 972"/>
                <a:gd name="T82" fmla="*/ 338 w 2268"/>
                <a:gd name="T83" fmla="*/ 265 h 972"/>
                <a:gd name="T84" fmla="*/ 303 w 2268"/>
                <a:gd name="T85" fmla="*/ 112 h 972"/>
                <a:gd name="T86" fmla="*/ 27 w 2268"/>
                <a:gd name="T87" fmla="*/ 79 h 972"/>
                <a:gd name="T88" fmla="*/ 109 w 2268"/>
                <a:gd name="T89" fmla="*/ 304 h 972"/>
                <a:gd name="T90" fmla="*/ 111 w 2268"/>
                <a:gd name="T91" fmla="*/ 175 h 972"/>
                <a:gd name="T92" fmla="*/ 205 w 2268"/>
                <a:gd name="T93" fmla="*/ 142 h 972"/>
                <a:gd name="T94" fmla="*/ 265 w 2268"/>
                <a:gd name="T95" fmla="*/ 281 h 972"/>
                <a:gd name="T96" fmla="*/ 428 w 2268"/>
                <a:gd name="T97" fmla="*/ 332 h 972"/>
                <a:gd name="T98" fmla="*/ 430 w 2268"/>
                <a:gd name="T99" fmla="*/ 438 h 972"/>
                <a:gd name="T100" fmla="*/ 294 w 2268"/>
                <a:gd name="T101" fmla="*/ 478 h 972"/>
                <a:gd name="T102" fmla="*/ 236 w 2268"/>
                <a:gd name="T103" fmla="*/ 659 h 972"/>
                <a:gd name="T104" fmla="*/ 238 w 2268"/>
                <a:gd name="T105" fmla="*/ 885 h 972"/>
                <a:gd name="T106" fmla="*/ 2037 w 2268"/>
                <a:gd name="T107" fmla="*/ 924 h 972"/>
                <a:gd name="T108" fmla="*/ 2035 w 2268"/>
                <a:gd name="T109" fmla="*/ 703 h 972"/>
                <a:gd name="T110" fmla="*/ 2007 w 2268"/>
                <a:gd name="T111" fmla="*/ 499 h 972"/>
                <a:gd name="T112" fmla="*/ 1838 w 2268"/>
                <a:gd name="T113" fmla="*/ 453 h 972"/>
                <a:gd name="T114" fmla="*/ 1832 w 2268"/>
                <a:gd name="T115" fmla="*/ 346 h 972"/>
                <a:gd name="T116" fmla="*/ 1976 w 2268"/>
                <a:gd name="T117" fmla="*/ 298 h 972"/>
                <a:gd name="T118" fmla="*/ 2043 w 2268"/>
                <a:gd name="T119" fmla="*/ 138 h 972"/>
                <a:gd name="T120" fmla="*/ 2187 w 2268"/>
                <a:gd name="T121" fmla="*/ 150 h 972"/>
                <a:gd name="T122" fmla="*/ 2141 w 2268"/>
                <a:gd name="T123" fmla="*/ 327 h 972"/>
                <a:gd name="T124" fmla="*/ 2254 w 2268"/>
                <a:gd name="T125" fmla="*/ 98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68" h="972">
                  <a:moveTo>
                    <a:pt x="2007" y="522"/>
                  </a:moveTo>
                  <a:lnTo>
                    <a:pt x="2005" y="551"/>
                  </a:lnTo>
                  <a:lnTo>
                    <a:pt x="1997" y="580"/>
                  </a:lnTo>
                  <a:lnTo>
                    <a:pt x="1993" y="595"/>
                  </a:lnTo>
                  <a:lnTo>
                    <a:pt x="1987" y="609"/>
                  </a:lnTo>
                  <a:lnTo>
                    <a:pt x="1980" y="622"/>
                  </a:lnTo>
                  <a:lnTo>
                    <a:pt x="1972" y="636"/>
                  </a:lnTo>
                  <a:lnTo>
                    <a:pt x="1970" y="640"/>
                  </a:lnTo>
                  <a:lnTo>
                    <a:pt x="1970" y="643"/>
                  </a:lnTo>
                  <a:lnTo>
                    <a:pt x="1970" y="649"/>
                  </a:lnTo>
                  <a:lnTo>
                    <a:pt x="1972" y="653"/>
                  </a:lnTo>
                  <a:lnTo>
                    <a:pt x="1976" y="661"/>
                  </a:lnTo>
                  <a:lnTo>
                    <a:pt x="1984" y="666"/>
                  </a:lnTo>
                  <a:lnTo>
                    <a:pt x="1989" y="668"/>
                  </a:lnTo>
                  <a:lnTo>
                    <a:pt x="1993" y="672"/>
                  </a:lnTo>
                  <a:lnTo>
                    <a:pt x="1995" y="678"/>
                  </a:lnTo>
                  <a:lnTo>
                    <a:pt x="1995" y="684"/>
                  </a:lnTo>
                  <a:lnTo>
                    <a:pt x="1995" y="688"/>
                  </a:lnTo>
                  <a:lnTo>
                    <a:pt x="1993" y="693"/>
                  </a:lnTo>
                  <a:lnTo>
                    <a:pt x="1989" y="697"/>
                  </a:lnTo>
                  <a:lnTo>
                    <a:pt x="1984" y="701"/>
                  </a:lnTo>
                  <a:lnTo>
                    <a:pt x="1980" y="703"/>
                  </a:lnTo>
                  <a:lnTo>
                    <a:pt x="1976" y="707"/>
                  </a:lnTo>
                  <a:lnTo>
                    <a:pt x="1972" y="713"/>
                  </a:lnTo>
                  <a:lnTo>
                    <a:pt x="1972" y="718"/>
                  </a:lnTo>
                  <a:lnTo>
                    <a:pt x="1972" y="724"/>
                  </a:lnTo>
                  <a:lnTo>
                    <a:pt x="1974" y="730"/>
                  </a:lnTo>
                  <a:lnTo>
                    <a:pt x="1976" y="734"/>
                  </a:lnTo>
                  <a:lnTo>
                    <a:pt x="1982" y="738"/>
                  </a:lnTo>
                  <a:lnTo>
                    <a:pt x="1989" y="743"/>
                  </a:lnTo>
                  <a:lnTo>
                    <a:pt x="1997" y="749"/>
                  </a:lnTo>
                  <a:lnTo>
                    <a:pt x="2003" y="757"/>
                  </a:lnTo>
                  <a:lnTo>
                    <a:pt x="2009" y="762"/>
                  </a:lnTo>
                  <a:lnTo>
                    <a:pt x="2012" y="772"/>
                  </a:lnTo>
                  <a:lnTo>
                    <a:pt x="2014" y="780"/>
                  </a:lnTo>
                  <a:lnTo>
                    <a:pt x="2016" y="789"/>
                  </a:lnTo>
                  <a:lnTo>
                    <a:pt x="2016" y="799"/>
                  </a:lnTo>
                  <a:lnTo>
                    <a:pt x="2016" y="809"/>
                  </a:lnTo>
                  <a:lnTo>
                    <a:pt x="2014" y="816"/>
                  </a:lnTo>
                  <a:lnTo>
                    <a:pt x="2012" y="826"/>
                  </a:lnTo>
                  <a:lnTo>
                    <a:pt x="2009" y="834"/>
                  </a:lnTo>
                  <a:lnTo>
                    <a:pt x="2003" y="841"/>
                  </a:lnTo>
                  <a:lnTo>
                    <a:pt x="1997" y="849"/>
                  </a:lnTo>
                  <a:lnTo>
                    <a:pt x="1989" y="855"/>
                  </a:lnTo>
                  <a:lnTo>
                    <a:pt x="1982" y="860"/>
                  </a:lnTo>
                  <a:lnTo>
                    <a:pt x="1976" y="864"/>
                  </a:lnTo>
                  <a:lnTo>
                    <a:pt x="1974" y="868"/>
                  </a:lnTo>
                  <a:lnTo>
                    <a:pt x="1972" y="874"/>
                  </a:lnTo>
                  <a:lnTo>
                    <a:pt x="1972" y="880"/>
                  </a:lnTo>
                  <a:lnTo>
                    <a:pt x="1972" y="885"/>
                  </a:lnTo>
                  <a:lnTo>
                    <a:pt x="1976" y="891"/>
                  </a:lnTo>
                  <a:lnTo>
                    <a:pt x="1980" y="895"/>
                  </a:lnTo>
                  <a:lnTo>
                    <a:pt x="1984" y="897"/>
                  </a:lnTo>
                  <a:lnTo>
                    <a:pt x="1989" y="901"/>
                  </a:lnTo>
                  <a:lnTo>
                    <a:pt x="1993" y="905"/>
                  </a:lnTo>
                  <a:lnTo>
                    <a:pt x="1995" y="908"/>
                  </a:lnTo>
                  <a:lnTo>
                    <a:pt x="1995" y="914"/>
                  </a:lnTo>
                  <a:lnTo>
                    <a:pt x="1995" y="920"/>
                  </a:lnTo>
                  <a:lnTo>
                    <a:pt x="1993" y="924"/>
                  </a:lnTo>
                  <a:lnTo>
                    <a:pt x="1991" y="928"/>
                  </a:lnTo>
                  <a:lnTo>
                    <a:pt x="1987" y="931"/>
                  </a:lnTo>
                  <a:lnTo>
                    <a:pt x="282" y="930"/>
                  </a:lnTo>
                  <a:lnTo>
                    <a:pt x="276" y="928"/>
                  </a:lnTo>
                  <a:lnTo>
                    <a:pt x="274" y="924"/>
                  </a:lnTo>
                  <a:lnTo>
                    <a:pt x="272" y="920"/>
                  </a:lnTo>
                  <a:lnTo>
                    <a:pt x="272" y="914"/>
                  </a:lnTo>
                  <a:lnTo>
                    <a:pt x="272" y="908"/>
                  </a:lnTo>
                  <a:lnTo>
                    <a:pt x="274" y="905"/>
                  </a:lnTo>
                  <a:lnTo>
                    <a:pt x="278" y="901"/>
                  </a:lnTo>
                  <a:lnTo>
                    <a:pt x="284" y="897"/>
                  </a:lnTo>
                  <a:lnTo>
                    <a:pt x="290" y="895"/>
                  </a:lnTo>
                  <a:lnTo>
                    <a:pt x="294" y="889"/>
                  </a:lnTo>
                  <a:lnTo>
                    <a:pt x="296" y="885"/>
                  </a:lnTo>
                  <a:lnTo>
                    <a:pt x="297" y="880"/>
                  </a:lnTo>
                  <a:lnTo>
                    <a:pt x="297" y="874"/>
                  </a:lnTo>
                  <a:lnTo>
                    <a:pt x="296" y="868"/>
                  </a:lnTo>
                  <a:lnTo>
                    <a:pt x="292" y="862"/>
                  </a:lnTo>
                  <a:lnTo>
                    <a:pt x="288" y="860"/>
                  </a:lnTo>
                  <a:lnTo>
                    <a:pt x="280" y="855"/>
                  </a:lnTo>
                  <a:lnTo>
                    <a:pt x="272" y="849"/>
                  </a:lnTo>
                  <a:lnTo>
                    <a:pt x="267" y="841"/>
                  </a:lnTo>
                  <a:lnTo>
                    <a:pt x="261" y="834"/>
                  </a:lnTo>
                  <a:lnTo>
                    <a:pt x="257" y="826"/>
                  </a:lnTo>
                  <a:lnTo>
                    <a:pt x="253" y="816"/>
                  </a:lnTo>
                  <a:lnTo>
                    <a:pt x="251" y="807"/>
                  </a:lnTo>
                  <a:lnTo>
                    <a:pt x="251" y="799"/>
                  </a:lnTo>
                  <a:lnTo>
                    <a:pt x="251" y="789"/>
                  </a:lnTo>
                  <a:lnTo>
                    <a:pt x="253" y="780"/>
                  </a:lnTo>
                  <a:lnTo>
                    <a:pt x="257" y="770"/>
                  </a:lnTo>
                  <a:lnTo>
                    <a:pt x="261" y="762"/>
                  </a:lnTo>
                  <a:lnTo>
                    <a:pt x="265" y="755"/>
                  </a:lnTo>
                  <a:lnTo>
                    <a:pt x="272" y="749"/>
                  </a:lnTo>
                  <a:lnTo>
                    <a:pt x="278" y="741"/>
                  </a:lnTo>
                  <a:lnTo>
                    <a:pt x="286" y="738"/>
                  </a:lnTo>
                  <a:lnTo>
                    <a:pt x="292" y="734"/>
                  </a:lnTo>
                  <a:lnTo>
                    <a:pt x="296" y="730"/>
                  </a:lnTo>
                  <a:lnTo>
                    <a:pt x="297" y="724"/>
                  </a:lnTo>
                  <a:lnTo>
                    <a:pt x="297" y="716"/>
                  </a:lnTo>
                  <a:lnTo>
                    <a:pt x="296" y="713"/>
                  </a:lnTo>
                  <a:lnTo>
                    <a:pt x="294" y="707"/>
                  </a:lnTo>
                  <a:lnTo>
                    <a:pt x="290" y="703"/>
                  </a:lnTo>
                  <a:lnTo>
                    <a:pt x="284" y="699"/>
                  </a:lnTo>
                  <a:lnTo>
                    <a:pt x="278" y="697"/>
                  </a:lnTo>
                  <a:lnTo>
                    <a:pt x="274" y="693"/>
                  </a:lnTo>
                  <a:lnTo>
                    <a:pt x="272" y="688"/>
                  </a:lnTo>
                  <a:lnTo>
                    <a:pt x="272" y="682"/>
                  </a:lnTo>
                  <a:lnTo>
                    <a:pt x="272" y="676"/>
                  </a:lnTo>
                  <a:lnTo>
                    <a:pt x="274" y="672"/>
                  </a:lnTo>
                  <a:lnTo>
                    <a:pt x="278" y="668"/>
                  </a:lnTo>
                  <a:lnTo>
                    <a:pt x="284" y="665"/>
                  </a:lnTo>
                  <a:lnTo>
                    <a:pt x="288" y="663"/>
                  </a:lnTo>
                  <a:lnTo>
                    <a:pt x="292" y="661"/>
                  </a:lnTo>
                  <a:lnTo>
                    <a:pt x="296" y="657"/>
                  </a:lnTo>
                  <a:lnTo>
                    <a:pt x="297" y="653"/>
                  </a:lnTo>
                  <a:lnTo>
                    <a:pt x="297" y="647"/>
                  </a:lnTo>
                  <a:lnTo>
                    <a:pt x="297" y="643"/>
                  </a:lnTo>
                  <a:lnTo>
                    <a:pt x="297" y="640"/>
                  </a:lnTo>
                  <a:lnTo>
                    <a:pt x="296" y="634"/>
                  </a:lnTo>
                  <a:lnTo>
                    <a:pt x="282" y="609"/>
                  </a:lnTo>
                  <a:lnTo>
                    <a:pt x="271" y="582"/>
                  </a:lnTo>
                  <a:lnTo>
                    <a:pt x="265" y="553"/>
                  </a:lnTo>
                  <a:lnTo>
                    <a:pt x="261" y="522"/>
                  </a:lnTo>
                  <a:lnTo>
                    <a:pt x="271" y="536"/>
                  </a:lnTo>
                  <a:lnTo>
                    <a:pt x="280" y="547"/>
                  </a:lnTo>
                  <a:lnTo>
                    <a:pt x="290" y="559"/>
                  </a:lnTo>
                  <a:lnTo>
                    <a:pt x="301" y="569"/>
                  </a:lnTo>
                  <a:lnTo>
                    <a:pt x="324" y="588"/>
                  </a:lnTo>
                  <a:lnTo>
                    <a:pt x="351" y="605"/>
                  </a:lnTo>
                  <a:lnTo>
                    <a:pt x="378" y="617"/>
                  </a:lnTo>
                  <a:lnTo>
                    <a:pt x="407" y="626"/>
                  </a:lnTo>
                  <a:lnTo>
                    <a:pt x="438" y="632"/>
                  </a:lnTo>
                  <a:lnTo>
                    <a:pt x="468" y="634"/>
                  </a:lnTo>
                  <a:lnTo>
                    <a:pt x="486" y="634"/>
                  </a:lnTo>
                  <a:lnTo>
                    <a:pt x="503" y="632"/>
                  </a:lnTo>
                  <a:lnTo>
                    <a:pt x="520" y="628"/>
                  </a:lnTo>
                  <a:lnTo>
                    <a:pt x="536" y="624"/>
                  </a:lnTo>
                  <a:lnTo>
                    <a:pt x="551" y="620"/>
                  </a:lnTo>
                  <a:lnTo>
                    <a:pt x="566" y="615"/>
                  </a:lnTo>
                  <a:lnTo>
                    <a:pt x="582" y="607"/>
                  </a:lnTo>
                  <a:lnTo>
                    <a:pt x="597" y="599"/>
                  </a:lnTo>
                  <a:lnTo>
                    <a:pt x="610" y="590"/>
                  </a:lnTo>
                  <a:lnTo>
                    <a:pt x="624" y="580"/>
                  </a:lnTo>
                  <a:lnTo>
                    <a:pt x="635" y="569"/>
                  </a:lnTo>
                  <a:lnTo>
                    <a:pt x="649" y="557"/>
                  </a:lnTo>
                  <a:lnTo>
                    <a:pt x="658" y="546"/>
                  </a:lnTo>
                  <a:lnTo>
                    <a:pt x="670" y="532"/>
                  </a:lnTo>
                  <a:lnTo>
                    <a:pt x="680" y="519"/>
                  </a:lnTo>
                  <a:lnTo>
                    <a:pt x="687" y="503"/>
                  </a:lnTo>
                  <a:lnTo>
                    <a:pt x="697" y="519"/>
                  </a:lnTo>
                  <a:lnTo>
                    <a:pt x="707" y="532"/>
                  </a:lnTo>
                  <a:lnTo>
                    <a:pt x="716" y="546"/>
                  </a:lnTo>
                  <a:lnTo>
                    <a:pt x="728" y="557"/>
                  </a:lnTo>
                  <a:lnTo>
                    <a:pt x="739" y="569"/>
                  </a:lnTo>
                  <a:lnTo>
                    <a:pt x="753" y="580"/>
                  </a:lnTo>
                  <a:lnTo>
                    <a:pt x="766" y="590"/>
                  </a:lnTo>
                  <a:lnTo>
                    <a:pt x="779" y="599"/>
                  </a:lnTo>
                  <a:lnTo>
                    <a:pt x="793" y="607"/>
                  </a:lnTo>
                  <a:lnTo>
                    <a:pt x="808" y="615"/>
                  </a:lnTo>
                  <a:lnTo>
                    <a:pt x="824" y="620"/>
                  </a:lnTo>
                  <a:lnTo>
                    <a:pt x="839" y="624"/>
                  </a:lnTo>
                  <a:lnTo>
                    <a:pt x="856" y="628"/>
                  </a:lnTo>
                  <a:lnTo>
                    <a:pt x="872" y="632"/>
                  </a:lnTo>
                  <a:lnTo>
                    <a:pt x="889" y="634"/>
                  </a:lnTo>
                  <a:lnTo>
                    <a:pt x="906" y="634"/>
                  </a:lnTo>
                  <a:lnTo>
                    <a:pt x="937" y="632"/>
                  </a:lnTo>
                  <a:lnTo>
                    <a:pt x="968" y="626"/>
                  </a:lnTo>
                  <a:lnTo>
                    <a:pt x="996" y="617"/>
                  </a:lnTo>
                  <a:lnTo>
                    <a:pt x="1025" y="605"/>
                  </a:lnTo>
                  <a:lnTo>
                    <a:pt x="1050" y="588"/>
                  </a:lnTo>
                  <a:lnTo>
                    <a:pt x="1073" y="569"/>
                  </a:lnTo>
                  <a:lnTo>
                    <a:pt x="1085" y="559"/>
                  </a:lnTo>
                  <a:lnTo>
                    <a:pt x="1094" y="547"/>
                  </a:lnTo>
                  <a:lnTo>
                    <a:pt x="1104" y="536"/>
                  </a:lnTo>
                  <a:lnTo>
                    <a:pt x="1114" y="522"/>
                  </a:lnTo>
                  <a:lnTo>
                    <a:pt x="1119" y="513"/>
                  </a:lnTo>
                  <a:lnTo>
                    <a:pt x="1125" y="503"/>
                  </a:lnTo>
                  <a:lnTo>
                    <a:pt x="1127" y="498"/>
                  </a:lnTo>
                  <a:lnTo>
                    <a:pt x="1127" y="492"/>
                  </a:lnTo>
                  <a:lnTo>
                    <a:pt x="1127" y="484"/>
                  </a:lnTo>
                  <a:lnTo>
                    <a:pt x="1123" y="480"/>
                  </a:lnTo>
                  <a:lnTo>
                    <a:pt x="1119" y="476"/>
                  </a:lnTo>
                  <a:lnTo>
                    <a:pt x="1116" y="473"/>
                  </a:lnTo>
                  <a:lnTo>
                    <a:pt x="1108" y="467"/>
                  </a:lnTo>
                  <a:lnTo>
                    <a:pt x="1098" y="459"/>
                  </a:lnTo>
                  <a:lnTo>
                    <a:pt x="1089" y="453"/>
                  </a:lnTo>
                  <a:lnTo>
                    <a:pt x="1079" y="449"/>
                  </a:lnTo>
                  <a:lnTo>
                    <a:pt x="1069" y="446"/>
                  </a:lnTo>
                  <a:lnTo>
                    <a:pt x="1058" y="444"/>
                  </a:lnTo>
                  <a:lnTo>
                    <a:pt x="1046" y="442"/>
                  </a:lnTo>
                  <a:lnTo>
                    <a:pt x="1035" y="442"/>
                  </a:lnTo>
                  <a:lnTo>
                    <a:pt x="1023" y="442"/>
                  </a:lnTo>
                  <a:lnTo>
                    <a:pt x="1012" y="444"/>
                  </a:lnTo>
                  <a:lnTo>
                    <a:pt x="1000" y="446"/>
                  </a:lnTo>
                  <a:lnTo>
                    <a:pt x="991" y="449"/>
                  </a:lnTo>
                  <a:lnTo>
                    <a:pt x="981" y="455"/>
                  </a:lnTo>
                  <a:lnTo>
                    <a:pt x="970" y="461"/>
                  </a:lnTo>
                  <a:lnTo>
                    <a:pt x="962" y="469"/>
                  </a:lnTo>
                  <a:lnTo>
                    <a:pt x="952" y="476"/>
                  </a:lnTo>
                  <a:lnTo>
                    <a:pt x="948" y="480"/>
                  </a:lnTo>
                  <a:lnTo>
                    <a:pt x="945" y="484"/>
                  </a:lnTo>
                  <a:lnTo>
                    <a:pt x="945" y="482"/>
                  </a:lnTo>
                  <a:lnTo>
                    <a:pt x="941" y="469"/>
                  </a:lnTo>
                  <a:lnTo>
                    <a:pt x="939" y="453"/>
                  </a:lnTo>
                  <a:lnTo>
                    <a:pt x="941" y="440"/>
                  </a:lnTo>
                  <a:lnTo>
                    <a:pt x="945" y="426"/>
                  </a:lnTo>
                  <a:lnTo>
                    <a:pt x="947" y="421"/>
                  </a:lnTo>
                  <a:lnTo>
                    <a:pt x="947" y="415"/>
                  </a:lnTo>
                  <a:lnTo>
                    <a:pt x="945" y="411"/>
                  </a:lnTo>
                  <a:lnTo>
                    <a:pt x="943" y="405"/>
                  </a:lnTo>
                  <a:lnTo>
                    <a:pt x="939" y="401"/>
                  </a:lnTo>
                  <a:lnTo>
                    <a:pt x="933" y="400"/>
                  </a:lnTo>
                  <a:lnTo>
                    <a:pt x="927" y="398"/>
                  </a:lnTo>
                  <a:lnTo>
                    <a:pt x="922" y="396"/>
                  </a:lnTo>
                  <a:lnTo>
                    <a:pt x="910" y="394"/>
                  </a:lnTo>
                  <a:lnTo>
                    <a:pt x="897" y="392"/>
                  </a:lnTo>
                  <a:lnTo>
                    <a:pt x="885" y="384"/>
                  </a:lnTo>
                  <a:lnTo>
                    <a:pt x="874" y="377"/>
                  </a:lnTo>
                  <a:lnTo>
                    <a:pt x="866" y="369"/>
                  </a:lnTo>
                  <a:lnTo>
                    <a:pt x="862" y="361"/>
                  </a:lnTo>
                  <a:lnTo>
                    <a:pt x="866" y="352"/>
                  </a:lnTo>
                  <a:lnTo>
                    <a:pt x="874" y="346"/>
                  </a:lnTo>
                  <a:lnTo>
                    <a:pt x="885" y="336"/>
                  </a:lnTo>
                  <a:lnTo>
                    <a:pt x="897" y="329"/>
                  </a:lnTo>
                  <a:lnTo>
                    <a:pt x="910" y="327"/>
                  </a:lnTo>
                  <a:lnTo>
                    <a:pt x="924" y="325"/>
                  </a:lnTo>
                  <a:lnTo>
                    <a:pt x="929" y="323"/>
                  </a:lnTo>
                  <a:lnTo>
                    <a:pt x="935" y="321"/>
                  </a:lnTo>
                  <a:lnTo>
                    <a:pt x="939" y="319"/>
                  </a:lnTo>
                  <a:lnTo>
                    <a:pt x="943" y="315"/>
                  </a:lnTo>
                  <a:lnTo>
                    <a:pt x="945" y="309"/>
                  </a:lnTo>
                  <a:lnTo>
                    <a:pt x="947" y="305"/>
                  </a:lnTo>
                  <a:lnTo>
                    <a:pt x="947" y="300"/>
                  </a:lnTo>
                  <a:lnTo>
                    <a:pt x="945" y="294"/>
                  </a:lnTo>
                  <a:lnTo>
                    <a:pt x="941" y="281"/>
                  </a:lnTo>
                  <a:lnTo>
                    <a:pt x="939" y="267"/>
                  </a:lnTo>
                  <a:lnTo>
                    <a:pt x="941" y="252"/>
                  </a:lnTo>
                  <a:lnTo>
                    <a:pt x="947" y="238"/>
                  </a:lnTo>
                  <a:lnTo>
                    <a:pt x="947" y="238"/>
                  </a:lnTo>
                  <a:lnTo>
                    <a:pt x="947" y="236"/>
                  </a:lnTo>
                  <a:lnTo>
                    <a:pt x="950" y="242"/>
                  </a:lnTo>
                  <a:lnTo>
                    <a:pt x="954" y="246"/>
                  </a:lnTo>
                  <a:lnTo>
                    <a:pt x="962" y="254"/>
                  </a:lnTo>
                  <a:lnTo>
                    <a:pt x="972" y="259"/>
                  </a:lnTo>
                  <a:lnTo>
                    <a:pt x="981" y="265"/>
                  </a:lnTo>
                  <a:lnTo>
                    <a:pt x="991" y="271"/>
                  </a:lnTo>
                  <a:lnTo>
                    <a:pt x="1000" y="275"/>
                  </a:lnTo>
                  <a:lnTo>
                    <a:pt x="1010" y="277"/>
                  </a:lnTo>
                  <a:lnTo>
                    <a:pt x="1016" y="279"/>
                  </a:lnTo>
                  <a:lnTo>
                    <a:pt x="1021" y="279"/>
                  </a:lnTo>
                  <a:lnTo>
                    <a:pt x="1027" y="279"/>
                  </a:lnTo>
                  <a:lnTo>
                    <a:pt x="1035" y="277"/>
                  </a:lnTo>
                  <a:lnTo>
                    <a:pt x="1039" y="271"/>
                  </a:lnTo>
                  <a:lnTo>
                    <a:pt x="1043" y="265"/>
                  </a:lnTo>
                  <a:lnTo>
                    <a:pt x="1048" y="254"/>
                  </a:lnTo>
                  <a:lnTo>
                    <a:pt x="1050" y="242"/>
                  </a:lnTo>
                  <a:lnTo>
                    <a:pt x="1052" y="231"/>
                  </a:lnTo>
                  <a:lnTo>
                    <a:pt x="1052" y="219"/>
                  </a:lnTo>
                  <a:lnTo>
                    <a:pt x="1052" y="208"/>
                  </a:lnTo>
                  <a:lnTo>
                    <a:pt x="1050" y="196"/>
                  </a:lnTo>
                  <a:lnTo>
                    <a:pt x="1048" y="185"/>
                  </a:lnTo>
                  <a:lnTo>
                    <a:pt x="1045" y="173"/>
                  </a:lnTo>
                  <a:lnTo>
                    <a:pt x="1039" y="163"/>
                  </a:lnTo>
                  <a:lnTo>
                    <a:pt x="1033" y="154"/>
                  </a:lnTo>
                  <a:lnTo>
                    <a:pt x="1025" y="144"/>
                  </a:lnTo>
                  <a:lnTo>
                    <a:pt x="1018" y="137"/>
                  </a:lnTo>
                  <a:lnTo>
                    <a:pt x="1014" y="133"/>
                  </a:lnTo>
                  <a:lnTo>
                    <a:pt x="1010" y="129"/>
                  </a:lnTo>
                  <a:lnTo>
                    <a:pt x="1010" y="129"/>
                  </a:lnTo>
                  <a:lnTo>
                    <a:pt x="1012" y="129"/>
                  </a:lnTo>
                  <a:lnTo>
                    <a:pt x="1025" y="123"/>
                  </a:lnTo>
                  <a:lnTo>
                    <a:pt x="1039" y="123"/>
                  </a:lnTo>
                  <a:lnTo>
                    <a:pt x="1054" y="123"/>
                  </a:lnTo>
                  <a:lnTo>
                    <a:pt x="1068" y="127"/>
                  </a:lnTo>
                  <a:lnTo>
                    <a:pt x="1073" y="129"/>
                  </a:lnTo>
                  <a:lnTo>
                    <a:pt x="1077" y="129"/>
                  </a:lnTo>
                  <a:lnTo>
                    <a:pt x="1083" y="129"/>
                  </a:lnTo>
                  <a:lnTo>
                    <a:pt x="1087" y="125"/>
                  </a:lnTo>
                  <a:lnTo>
                    <a:pt x="1091" y="123"/>
                  </a:lnTo>
                  <a:lnTo>
                    <a:pt x="1094" y="117"/>
                  </a:lnTo>
                  <a:lnTo>
                    <a:pt x="1096" y="113"/>
                  </a:lnTo>
                  <a:lnTo>
                    <a:pt x="1096" y="108"/>
                  </a:lnTo>
                  <a:lnTo>
                    <a:pt x="1098" y="94"/>
                  </a:lnTo>
                  <a:lnTo>
                    <a:pt x="1102" y="79"/>
                  </a:lnTo>
                  <a:lnTo>
                    <a:pt x="1110" y="67"/>
                  </a:lnTo>
                  <a:lnTo>
                    <a:pt x="1117" y="56"/>
                  </a:lnTo>
                  <a:lnTo>
                    <a:pt x="1125" y="48"/>
                  </a:lnTo>
                  <a:lnTo>
                    <a:pt x="1133" y="44"/>
                  </a:lnTo>
                  <a:lnTo>
                    <a:pt x="1142" y="48"/>
                  </a:lnTo>
                  <a:lnTo>
                    <a:pt x="1150" y="56"/>
                  </a:lnTo>
                  <a:lnTo>
                    <a:pt x="1160" y="67"/>
                  </a:lnTo>
                  <a:lnTo>
                    <a:pt x="1165" y="79"/>
                  </a:lnTo>
                  <a:lnTo>
                    <a:pt x="1169" y="94"/>
                  </a:lnTo>
                  <a:lnTo>
                    <a:pt x="1171" y="108"/>
                  </a:lnTo>
                  <a:lnTo>
                    <a:pt x="1171" y="113"/>
                  </a:lnTo>
                  <a:lnTo>
                    <a:pt x="1173" y="117"/>
                  </a:lnTo>
                  <a:lnTo>
                    <a:pt x="1177" y="123"/>
                  </a:lnTo>
                  <a:lnTo>
                    <a:pt x="1179" y="125"/>
                  </a:lnTo>
                  <a:lnTo>
                    <a:pt x="1185" y="129"/>
                  </a:lnTo>
                  <a:lnTo>
                    <a:pt x="1190" y="129"/>
                  </a:lnTo>
                  <a:lnTo>
                    <a:pt x="1194" y="129"/>
                  </a:lnTo>
                  <a:lnTo>
                    <a:pt x="1200" y="127"/>
                  </a:lnTo>
                  <a:lnTo>
                    <a:pt x="1213" y="123"/>
                  </a:lnTo>
                  <a:lnTo>
                    <a:pt x="1229" y="123"/>
                  </a:lnTo>
                  <a:lnTo>
                    <a:pt x="1242" y="123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8" y="129"/>
                  </a:lnTo>
                  <a:lnTo>
                    <a:pt x="1254" y="133"/>
                  </a:lnTo>
                  <a:lnTo>
                    <a:pt x="1250" y="137"/>
                  </a:lnTo>
                  <a:lnTo>
                    <a:pt x="1242" y="144"/>
                  </a:lnTo>
                  <a:lnTo>
                    <a:pt x="1235" y="154"/>
                  </a:lnTo>
                  <a:lnTo>
                    <a:pt x="1229" y="163"/>
                  </a:lnTo>
                  <a:lnTo>
                    <a:pt x="1223" y="173"/>
                  </a:lnTo>
                  <a:lnTo>
                    <a:pt x="1219" y="185"/>
                  </a:lnTo>
                  <a:lnTo>
                    <a:pt x="1217" y="196"/>
                  </a:lnTo>
                  <a:lnTo>
                    <a:pt x="1215" y="208"/>
                  </a:lnTo>
                  <a:lnTo>
                    <a:pt x="1215" y="219"/>
                  </a:lnTo>
                  <a:lnTo>
                    <a:pt x="1215" y="231"/>
                  </a:lnTo>
                  <a:lnTo>
                    <a:pt x="1217" y="242"/>
                  </a:lnTo>
                  <a:lnTo>
                    <a:pt x="1221" y="254"/>
                  </a:lnTo>
                  <a:lnTo>
                    <a:pt x="1225" y="265"/>
                  </a:lnTo>
                  <a:lnTo>
                    <a:pt x="1227" y="269"/>
                  </a:lnTo>
                  <a:lnTo>
                    <a:pt x="1229" y="273"/>
                  </a:lnTo>
                  <a:lnTo>
                    <a:pt x="1233" y="277"/>
                  </a:lnTo>
                  <a:lnTo>
                    <a:pt x="1237" y="279"/>
                  </a:lnTo>
                  <a:lnTo>
                    <a:pt x="1242" y="279"/>
                  </a:lnTo>
                  <a:lnTo>
                    <a:pt x="1248" y="279"/>
                  </a:lnTo>
                  <a:lnTo>
                    <a:pt x="1252" y="279"/>
                  </a:lnTo>
                  <a:lnTo>
                    <a:pt x="1258" y="277"/>
                  </a:lnTo>
                  <a:lnTo>
                    <a:pt x="1267" y="275"/>
                  </a:lnTo>
                  <a:lnTo>
                    <a:pt x="1277" y="271"/>
                  </a:lnTo>
                  <a:lnTo>
                    <a:pt x="1286" y="265"/>
                  </a:lnTo>
                  <a:lnTo>
                    <a:pt x="1296" y="259"/>
                  </a:lnTo>
                  <a:lnTo>
                    <a:pt x="1306" y="254"/>
                  </a:lnTo>
                  <a:lnTo>
                    <a:pt x="1315" y="246"/>
                  </a:lnTo>
                  <a:lnTo>
                    <a:pt x="1319" y="242"/>
                  </a:lnTo>
                  <a:lnTo>
                    <a:pt x="1321" y="236"/>
                  </a:lnTo>
                  <a:lnTo>
                    <a:pt x="1321" y="238"/>
                  </a:lnTo>
                  <a:lnTo>
                    <a:pt x="1327" y="252"/>
                  </a:lnTo>
                  <a:lnTo>
                    <a:pt x="1329" y="267"/>
                  </a:lnTo>
                  <a:lnTo>
                    <a:pt x="1327" y="281"/>
                  </a:lnTo>
                  <a:lnTo>
                    <a:pt x="1323" y="294"/>
                  </a:lnTo>
                  <a:lnTo>
                    <a:pt x="1321" y="300"/>
                  </a:lnTo>
                  <a:lnTo>
                    <a:pt x="1321" y="305"/>
                  </a:lnTo>
                  <a:lnTo>
                    <a:pt x="1323" y="309"/>
                  </a:lnTo>
                  <a:lnTo>
                    <a:pt x="1325" y="315"/>
                  </a:lnTo>
                  <a:lnTo>
                    <a:pt x="1329" y="319"/>
                  </a:lnTo>
                  <a:lnTo>
                    <a:pt x="1334" y="321"/>
                  </a:lnTo>
                  <a:lnTo>
                    <a:pt x="1340" y="323"/>
                  </a:lnTo>
                  <a:lnTo>
                    <a:pt x="1346" y="325"/>
                  </a:lnTo>
                  <a:lnTo>
                    <a:pt x="1358" y="327"/>
                  </a:lnTo>
                  <a:lnTo>
                    <a:pt x="1371" y="329"/>
                  </a:lnTo>
                  <a:lnTo>
                    <a:pt x="1382" y="336"/>
                  </a:lnTo>
                  <a:lnTo>
                    <a:pt x="1394" y="346"/>
                  </a:lnTo>
                  <a:lnTo>
                    <a:pt x="1402" y="353"/>
                  </a:lnTo>
                  <a:lnTo>
                    <a:pt x="1407" y="361"/>
                  </a:lnTo>
                  <a:lnTo>
                    <a:pt x="1402" y="369"/>
                  </a:lnTo>
                  <a:lnTo>
                    <a:pt x="1394" y="377"/>
                  </a:lnTo>
                  <a:lnTo>
                    <a:pt x="1382" y="384"/>
                  </a:lnTo>
                  <a:lnTo>
                    <a:pt x="1371" y="392"/>
                  </a:lnTo>
                  <a:lnTo>
                    <a:pt x="1358" y="396"/>
                  </a:lnTo>
                  <a:lnTo>
                    <a:pt x="1346" y="396"/>
                  </a:lnTo>
                  <a:lnTo>
                    <a:pt x="1340" y="398"/>
                  </a:lnTo>
                  <a:lnTo>
                    <a:pt x="1334" y="400"/>
                  </a:lnTo>
                  <a:lnTo>
                    <a:pt x="1329" y="401"/>
                  </a:lnTo>
                  <a:lnTo>
                    <a:pt x="1325" y="407"/>
                  </a:lnTo>
                  <a:lnTo>
                    <a:pt x="1323" y="411"/>
                  </a:lnTo>
                  <a:lnTo>
                    <a:pt x="1323" y="417"/>
                  </a:lnTo>
                  <a:lnTo>
                    <a:pt x="1323" y="421"/>
                  </a:lnTo>
                  <a:lnTo>
                    <a:pt x="1323" y="426"/>
                  </a:lnTo>
                  <a:lnTo>
                    <a:pt x="1327" y="440"/>
                  </a:lnTo>
                  <a:lnTo>
                    <a:pt x="1329" y="453"/>
                  </a:lnTo>
                  <a:lnTo>
                    <a:pt x="1327" y="469"/>
                  </a:lnTo>
                  <a:lnTo>
                    <a:pt x="1323" y="482"/>
                  </a:lnTo>
                  <a:lnTo>
                    <a:pt x="1323" y="484"/>
                  </a:lnTo>
                  <a:lnTo>
                    <a:pt x="1319" y="480"/>
                  </a:lnTo>
                  <a:lnTo>
                    <a:pt x="1315" y="476"/>
                  </a:lnTo>
                  <a:lnTo>
                    <a:pt x="1308" y="469"/>
                  </a:lnTo>
                  <a:lnTo>
                    <a:pt x="1298" y="461"/>
                  </a:lnTo>
                  <a:lnTo>
                    <a:pt x="1288" y="455"/>
                  </a:lnTo>
                  <a:lnTo>
                    <a:pt x="1277" y="449"/>
                  </a:lnTo>
                  <a:lnTo>
                    <a:pt x="1267" y="446"/>
                  </a:lnTo>
                  <a:lnTo>
                    <a:pt x="1256" y="444"/>
                  </a:lnTo>
                  <a:lnTo>
                    <a:pt x="1244" y="442"/>
                  </a:lnTo>
                  <a:lnTo>
                    <a:pt x="1233" y="442"/>
                  </a:lnTo>
                  <a:lnTo>
                    <a:pt x="1221" y="442"/>
                  </a:lnTo>
                  <a:lnTo>
                    <a:pt x="1210" y="444"/>
                  </a:lnTo>
                  <a:lnTo>
                    <a:pt x="1200" y="446"/>
                  </a:lnTo>
                  <a:lnTo>
                    <a:pt x="1189" y="449"/>
                  </a:lnTo>
                  <a:lnTo>
                    <a:pt x="1179" y="453"/>
                  </a:lnTo>
                  <a:lnTo>
                    <a:pt x="1169" y="459"/>
                  </a:lnTo>
                  <a:lnTo>
                    <a:pt x="1160" y="467"/>
                  </a:lnTo>
                  <a:lnTo>
                    <a:pt x="1150" y="474"/>
                  </a:lnTo>
                  <a:lnTo>
                    <a:pt x="1148" y="476"/>
                  </a:lnTo>
                  <a:lnTo>
                    <a:pt x="1146" y="478"/>
                  </a:lnTo>
                  <a:lnTo>
                    <a:pt x="1142" y="484"/>
                  </a:lnTo>
                  <a:lnTo>
                    <a:pt x="1141" y="490"/>
                  </a:lnTo>
                  <a:lnTo>
                    <a:pt x="1141" y="498"/>
                  </a:lnTo>
                  <a:lnTo>
                    <a:pt x="1142" y="503"/>
                  </a:lnTo>
                  <a:lnTo>
                    <a:pt x="1148" y="513"/>
                  </a:lnTo>
                  <a:lnTo>
                    <a:pt x="1154" y="522"/>
                  </a:lnTo>
                  <a:lnTo>
                    <a:pt x="1173" y="547"/>
                  </a:lnTo>
                  <a:lnTo>
                    <a:pt x="1194" y="569"/>
                  </a:lnTo>
                  <a:lnTo>
                    <a:pt x="1217" y="588"/>
                  </a:lnTo>
                  <a:lnTo>
                    <a:pt x="1244" y="605"/>
                  </a:lnTo>
                  <a:lnTo>
                    <a:pt x="1271" y="617"/>
                  </a:lnTo>
                  <a:lnTo>
                    <a:pt x="1300" y="626"/>
                  </a:lnTo>
                  <a:lnTo>
                    <a:pt x="1331" y="632"/>
                  </a:lnTo>
                  <a:lnTo>
                    <a:pt x="1361" y="634"/>
                  </a:lnTo>
                  <a:lnTo>
                    <a:pt x="1379" y="634"/>
                  </a:lnTo>
                  <a:lnTo>
                    <a:pt x="1396" y="632"/>
                  </a:lnTo>
                  <a:lnTo>
                    <a:pt x="1413" y="628"/>
                  </a:lnTo>
                  <a:lnTo>
                    <a:pt x="1429" y="624"/>
                  </a:lnTo>
                  <a:lnTo>
                    <a:pt x="1444" y="620"/>
                  </a:lnTo>
                  <a:lnTo>
                    <a:pt x="1459" y="615"/>
                  </a:lnTo>
                  <a:lnTo>
                    <a:pt x="1475" y="607"/>
                  </a:lnTo>
                  <a:lnTo>
                    <a:pt x="1490" y="599"/>
                  </a:lnTo>
                  <a:lnTo>
                    <a:pt x="1503" y="590"/>
                  </a:lnTo>
                  <a:lnTo>
                    <a:pt x="1517" y="580"/>
                  </a:lnTo>
                  <a:lnTo>
                    <a:pt x="1528" y="570"/>
                  </a:lnTo>
                  <a:lnTo>
                    <a:pt x="1542" y="559"/>
                  </a:lnTo>
                  <a:lnTo>
                    <a:pt x="1551" y="546"/>
                  </a:lnTo>
                  <a:lnTo>
                    <a:pt x="1563" y="532"/>
                  </a:lnTo>
                  <a:lnTo>
                    <a:pt x="1573" y="519"/>
                  </a:lnTo>
                  <a:lnTo>
                    <a:pt x="1580" y="505"/>
                  </a:lnTo>
                  <a:lnTo>
                    <a:pt x="1590" y="519"/>
                  </a:lnTo>
                  <a:lnTo>
                    <a:pt x="1600" y="532"/>
                  </a:lnTo>
                  <a:lnTo>
                    <a:pt x="1609" y="546"/>
                  </a:lnTo>
                  <a:lnTo>
                    <a:pt x="1621" y="559"/>
                  </a:lnTo>
                  <a:lnTo>
                    <a:pt x="1632" y="570"/>
                  </a:lnTo>
                  <a:lnTo>
                    <a:pt x="1646" y="580"/>
                  </a:lnTo>
                  <a:lnTo>
                    <a:pt x="1657" y="590"/>
                  </a:lnTo>
                  <a:lnTo>
                    <a:pt x="1672" y="599"/>
                  </a:lnTo>
                  <a:lnTo>
                    <a:pt x="1686" y="607"/>
                  </a:lnTo>
                  <a:lnTo>
                    <a:pt x="1701" y="615"/>
                  </a:lnTo>
                  <a:lnTo>
                    <a:pt x="1717" y="620"/>
                  </a:lnTo>
                  <a:lnTo>
                    <a:pt x="1732" y="624"/>
                  </a:lnTo>
                  <a:lnTo>
                    <a:pt x="1749" y="628"/>
                  </a:lnTo>
                  <a:lnTo>
                    <a:pt x="1767" y="632"/>
                  </a:lnTo>
                  <a:lnTo>
                    <a:pt x="1782" y="634"/>
                  </a:lnTo>
                  <a:lnTo>
                    <a:pt x="1799" y="634"/>
                  </a:lnTo>
                  <a:lnTo>
                    <a:pt x="1830" y="632"/>
                  </a:lnTo>
                  <a:lnTo>
                    <a:pt x="1861" y="626"/>
                  </a:lnTo>
                  <a:lnTo>
                    <a:pt x="1889" y="617"/>
                  </a:lnTo>
                  <a:lnTo>
                    <a:pt x="1916" y="605"/>
                  </a:lnTo>
                  <a:lnTo>
                    <a:pt x="1943" y="588"/>
                  </a:lnTo>
                  <a:lnTo>
                    <a:pt x="1966" y="569"/>
                  </a:lnTo>
                  <a:lnTo>
                    <a:pt x="1987" y="547"/>
                  </a:lnTo>
                  <a:lnTo>
                    <a:pt x="2007" y="522"/>
                  </a:lnTo>
                  <a:close/>
                  <a:moveTo>
                    <a:pt x="2151" y="37"/>
                  </a:moveTo>
                  <a:lnTo>
                    <a:pt x="2135" y="39"/>
                  </a:lnTo>
                  <a:lnTo>
                    <a:pt x="2120" y="41"/>
                  </a:lnTo>
                  <a:lnTo>
                    <a:pt x="2107" y="46"/>
                  </a:lnTo>
                  <a:lnTo>
                    <a:pt x="2093" y="54"/>
                  </a:lnTo>
                  <a:lnTo>
                    <a:pt x="2080" y="62"/>
                  </a:lnTo>
                  <a:lnTo>
                    <a:pt x="2068" y="71"/>
                  </a:lnTo>
                  <a:lnTo>
                    <a:pt x="2058" y="83"/>
                  </a:lnTo>
                  <a:lnTo>
                    <a:pt x="2051" y="96"/>
                  </a:lnTo>
                  <a:lnTo>
                    <a:pt x="2035" y="94"/>
                  </a:lnTo>
                  <a:lnTo>
                    <a:pt x="2020" y="94"/>
                  </a:lnTo>
                  <a:lnTo>
                    <a:pt x="2007" y="96"/>
                  </a:lnTo>
                  <a:lnTo>
                    <a:pt x="1991" y="100"/>
                  </a:lnTo>
                  <a:lnTo>
                    <a:pt x="1978" y="104"/>
                  </a:lnTo>
                  <a:lnTo>
                    <a:pt x="1964" y="112"/>
                  </a:lnTo>
                  <a:lnTo>
                    <a:pt x="1953" y="119"/>
                  </a:lnTo>
                  <a:lnTo>
                    <a:pt x="1941" y="131"/>
                  </a:lnTo>
                  <a:lnTo>
                    <a:pt x="1934" y="138"/>
                  </a:lnTo>
                  <a:lnTo>
                    <a:pt x="1928" y="148"/>
                  </a:lnTo>
                  <a:lnTo>
                    <a:pt x="1922" y="158"/>
                  </a:lnTo>
                  <a:lnTo>
                    <a:pt x="1916" y="169"/>
                  </a:lnTo>
                  <a:lnTo>
                    <a:pt x="1913" y="181"/>
                  </a:lnTo>
                  <a:lnTo>
                    <a:pt x="1911" y="192"/>
                  </a:lnTo>
                  <a:lnTo>
                    <a:pt x="1909" y="204"/>
                  </a:lnTo>
                  <a:lnTo>
                    <a:pt x="1909" y="215"/>
                  </a:lnTo>
                  <a:lnTo>
                    <a:pt x="1911" y="221"/>
                  </a:lnTo>
                  <a:lnTo>
                    <a:pt x="1913" y="227"/>
                  </a:lnTo>
                  <a:lnTo>
                    <a:pt x="1916" y="231"/>
                  </a:lnTo>
                  <a:lnTo>
                    <a:pt x="1922" y="234"/>
                  </a:lnTo>
                  <a:lnTo>
                    <a:pt x="1941" y="242"/>
                  </a:lnTo>
                  <a:lnTo>
                    <a:pt x="1955" y="250"/>
                  </a:lnTo>
                  <a:lnTo>
                    <a:pt x="1959" y="254"/>
                  </a:lnTo>
                  <a:lnTo>
                    <a:pt x="1961" y="257"/>
                  </a:lnTo>
                  <a:lnTo>
                    <a:pt x="1961" y="259"/>
                  </a:lnTo>
                  <a:lnTo>
                    <a:pt x="1959" y="259"/>
                  </a:lnTo>
                  <a:lnTo>
                    <a:pt x="1945" y="263"/>
                  </a:lnTo>
                  <a:lnTo>
                    <a:pt x="1930" y="265"/>
                  </a:lnTo>
                  <a:lnTo>
                    <a:pt x="1914" y="263"/>
                  </a:lnTo>
                  <a:lnTo>
                    <a:pt x="1901" y="259"/>
                  </a:lnTo>
                  <a:lnTo>
                    <a:pt x="1888" y="252"/>
                  </a:lnTo>
                  <a:lnTo>
                    <a:pt x="1876" y="242"/>
                  </a:lnTo>
                  <a:lnTo>
                    <a:pt x="1866" y="231"/>
                  </a:lnTo>
                  <a:lnTo>
                    <a:pt x="1859" y="219"/>
                  </a:lnTo>
                  <a:lnTo>
                    <a:pt x="1857" y="213"/>
                  </a:lnTo>
                  <a:lnTo>
                    <a:pt x="1853" y="209"/>
                  </a:lnTo>
                  <a:lnTo>
                    <a:pt x="1849" y="208"/>
                  </a:lnTo>
                  <a:lnTo>
                    <a:pt x="1843" y="206"/>
                  </a:lnTo>
                  <a:lnTo>
                    <a:pt x="1840" y="206"/>
                  </a:lnTo>
                  <a:lnTo>
                    <a:pt x="1834" y="206"/>
                  </a:lnTo>
                  <a:lnTo>
                    <a:pt x="1830" y="208"/>
                  </a:lnTo>
                  <a:lnTo>
                    <a:pt x="1826" y="211"/>
                  </a:lnTo>
                  <a:lnTo>
                    <a:pt x="1818" y="219"/>
                  </a:lnTo>
                  <a:lnTo>
                    <a:pt x="1811" y="229"/>
                  </a:lnTo>
                  <a:lnTo>
                    <a:pt x="1805" y="238"/>
                  </a:lnTo>
                  <a:lnTo>
                    <a:pt x="1801" y="248"/>
                  </a:lnTo>
                  <a:lnTo>
                    <a:pt x="1797" y="259"/>
                  </a:lnTo>
                  <a:lnTo>
                    <a:pt x="1793" y="271"/>
                  </a:lnTo>
                  <a:lnTo>
                    <a:pt x="1792" y="282"/>
                  </a:lnTo>
                  <a:lnTo>
                    <a:pt x="1792" y="294"/>
                  </a:lnTo>
                  <a:lnTo>
                    <a:pt x="1792" y="304"/>
                  </a:lnTo>
                  <a:lnTo>
                    <a:pt x="1792" y="311"/>
                  </a:lnTo>
                  <a:lnTo>
                    <a:pt x="1784" y="315"/>
                  </a:lnTo>
                  <a:lnTo>
                    <a:pt x="1774" y="317"/>
                  </a:lnTo>
                  <a:lnTo>
                    <a:pt x="1765" y="323"/>
                  </a:lnTo>
                  <a:lnTo>
                    <a:pt x="1755" y="329"/>
                  </a:lnTo>
                  <a:lnTo>
                    <a:pt x="1745" y="334"/>
                  </a:lnTo>
                  <a:lnTo>
                    <a:pt x="1736" y="342"/>
                  </a:lnTo>
                  <a:lnTo>
                    <a:pt x="1728" y="352"/>
                  </a:lnTo>
                  <a:lnTo>
                    <a:pt x="1722" y="359"/>
                  </a:lnTo>
                  <a:lnTo>
                    <a:pt x="1717" y="369"/>
                  </a:lnTo>
                  <a:lnTo>
                    <a:pt x="1711" y="378"/>
                  </a:lnTo>
                  <a:lnTo>
                    <a:pt x="1709" y="388"/>
                  </a:lnTo>
                  <a:lnTo>
                    <a:pt x="1711" y="396"/>
                  </a:lnTo>
                  <a:lnTo>
                    <a:pt x="1717" y="405"/>
                  </a:lnTo>
                  <a:lnTo>
                    <a:pt x="1722" y="415"/>
                  </a:lnTo>
                  <a:lnTo>
                    <a:pt x="1728" y="425"/>
                  </a:lnTo>
                  <a:lnTo>
                    <a:pt x="1736" y="432"/>
                  </a:lnTo>
                  <a:lnTo>
                    <a:pt x="1745" y="440"/>
                  </a:lnTo>
                  <a:lnTo>
                    <a:pt x="1755" y="448"/>
                  </a:lnTo>
                  <a:lnTo>
                    <a:pt x="1765" y="453"/>
                  </a:lnTo>
                  <a:lnTo>
                    <a:pt x="1774" y="457"/>
                  </a:lnTo>
                  <a:lnTo>
                    <a:pt x="1784" y="461"/>
                  </a:lnTo>
                  <a:lnTo>
                    <a:pt x="1792" y="463"/>
                  </a:lnTo>
                  <a:lnTo>
                    <a:pt x="1792" y="473"/>
                  </a:lnTo>
                  <a:lnTo>
                    <a:pt x="1790" y="480"/>
                  </a:lnTo>
                  <a:lnTo>
                    <a:pt x="1792" y="492"/>
                  </a:lnTo>
                  <a:lnTo>
                    <a:pt x="1793" y="503"/>
                  </a:lnTo>
                  <a:lnTo>
                    <a:pt x="1795" y="515"/>
                  </a:lnTo>
                  <a:lnTo>
                    <a:pt x="1799" y="526"/>
                  </a:lnTo>
                  <a:lnTo>
                    <a:pt x="1805" y="536"/>
                  </a:lnTo>
                  <a:lnTo>
                    <a:pt x="1811" y="546"/>
                  </a:lnTo>
                  <a:lnTo>
                    <a:pt x="1817" y="555"/>
                  </a:lnTo>
                  <a:lnTo>
                    <a:pt x="1824" y="563"/>
                  </a:lnTo>
                  <a:lnTo>
                    <a:pt x="1830" y="567"/>
                  </a:lnTo>
                  <a:lnTo>
                    <a:pt x="1834" y="569"/>
                  </a:lnTo>
                  <a:lnTo>
                    <a:pt x="1840" y="569"/>
                  </a:lnTo>
                  <a:lnTo>
                    <a:pt x="1843" y="569"/>
                  </a:lnTo>
                  <a:lnTo>
                    <a:pt x="1849" y="567"/>
                  </a:lnTo>
                  <a:lnTo>
                    <a:pt x="1853" y="565"/>
                  </a:lnTo>
                  <a:lnTo>
                    <a:pt x="1857" y="561"/>
                  </a:lnTo>
                  <a:lnTo>
                    <a:pt x="1859" y="557"/>
                  </a:lnTo>
                  <a:lnTo>
                    <a:pt x="1866" y="544"/>
                  </a:lnTo>
                  <a:lnTo>
                    <a:pt x="1876" y="532"/>
                  </a:lnTo>
                  <a:lnTo>
                    <a:pt x="1886" y="522"/>
                  </a:lnTo>
                  <a:lnTo>
                    <a:pt x="1899" y="517"/>
                  </a:lnTo>
                  <a:lnTo>
                    <a:pt x="1913" y="511"/>
                  </a:lnTo>
                  <a:lnTo>
                    <a:pt x="1928" y="509"/>
                  </a:lnTo>
                  <a:lnTo>
                    <a:pt x="1943" y="511"/>
                  </a:lnTo>
                  <a:lnTo>
                    <a:pt x="1959" y="517"/>
                  </a:lnTo>
                  <a:lnTo>
                    <a:pt x="1959" y="517"/>
                  </a:lnTo>
                  <a:lnTo>
                    <a:pt x="1961" y="517"/>
                  </a:lnTo>
                  <a:lnTo>
                    <a:pt x="1943" y="534"/>
                  </a:lnTo>
                  <a:lnTo>
                    <a:pt x="1926" y="549"/>
                  </a:lnTo>
                  <a:lnTo>
                    <a:pt x="1909" y="561"/>
                  </a:lnTo>
                  <a:lnTo>
                    <a:pt x="1888" y="572"/>
                  </a:lnTo>
                  <a:lnTo>
                    <a:pt x="1866" y="582"/>
                  </a:lnTo>
                  <a:lnTo>
                    <a:pt x="1845" y="588"/>
                  </a:lnTo>
                  <a:lnTo>
                    <a:pt x="1822" y="592"/>
                  </a:lnTo>
                  <a:lnTo>
                    <a:pt x="1799" y="592"/>
                  </a:lnTo>
                  <a:lnTo>
                    <a:pt x="1784" y="592"/>
                  </a:lnTo>
                  <a:lnTo>
                    <a:pt x="1770" y="590"/>
                  </a:lnTo>
                  <a:lnTo>
                    <a:pt x="1755" y="588"/>
                  </a:lnTo>
                  <a:lnTo>
                    <a:pt x="1742" y="584"/>
                  </a:lnTo>
                  <a:lnTo>
                    <a:pt x="1726" y="580"/>
                  </a:lnTo>
                  <a:lnTo>
                    <a:pt x="1713" y="574"/>
                  </a:lnTo>
                  <a:lnTo>
                    <a:pt x="1701" y="567"/>
                  </a:lnTo>
                  <a:lnTo>
                    <a:pt x="1688" y="561"/>
                  </a:lnTo>
                  <a:lnTo>
                    <a:pt x="1676" y="551"/>
                  </a:lnTo>
                  <a:lnTo>
                    <a:pt x="1665" y="544"/>
                  </a:lnTo>
                  <a:lnTo>
                    <a:pt x="1653" y="534"/>
                  </a:lnTo>
                  <a:lnTo>
                    <a:pt x="1644" y="522"/>
                  </a:lnTo>
                  <a:lnTo>
                    <a:pt x="1634" y="511"/>
                  </a:lnTo>
                  <a:lnTo>
                    <a:pt x="1626" y="499"/>
                  </a:lnTo>
                  <a:lnTo>
                    <a:pt x="1619" y="486"/>
                  </a:lnTo>
                  <a:lnTo>
                    <a:pt x="1611" y="473"/>
                  </a:lnTo>
                  <a:lnTo>
                    <a:pt x="1609" y="469"/>
                  </a:lnTo>
                  <a:lnTo>
                    <a:pt x="1603" y="465"/>
                  </a:lnTo>
                  <a:lnTo>
                    <a:pt x="1600" y="463"/>
                  </a:lnTo>
                  <a:lnTo>
                    <a:pt x="1594" y="461"/>
                  </a:lnTo>
                  <a:lnTo>
                    <a:pt x="1569" y="461"/>
                  </a:lnTo>
                  <a:lnTo>
                    <a:pt x="1563" y="463"/>
                  </a:lnTo>
                  <a:lnTo>
                    <a:pt x="1557" y="465"/>
                  </a:lnTo>
                  <a:lnTo>
                    <a:pt x="1553" y="469"/>
                  </a:lnTo>
                  <a:lnTo>
                    <a:pt x="1550" y="473"/>
                  </a:lnTo>
                  <a:lnTo>
                    <a:pt x="1542" y="486"/>
                  </a:lnTo>
                  <a:lnTo>
                    <a:pt x="1534" y="499"/>
                  </a:lnTo>
                  <a:lnTo>
                    <a:pt x="1527" y="511"/>
                  </a:lnTo>
                  <a:lnTo>
                    <a:pt x="1517" y="522"/>
                  </a:lnTo>
                  <a:lnTo>
                    <a:pt x="1507" y="534"/>
                  </a:lnTo>
                  <a:lnTo>
                    <a:pt x="1496" y="544"/>
                  </a:lnTo>
                  <a:lnTo>
                    <a:pt x="1484" y="551"/>
                  </a:lnTo>
                  <a:lnTo>
                    <a:pt x="1473" y="561"/>
                  </a:lnTo>
                  <a:lnTo>
                    <a:pt x="1459" y="567"/>
                  </a:lnTo>
                  <a:lnTo>
                    <a:pt x="1448" y="574"/>
                  </a:lnTo>
                  <a:lnTo>
                    <a:pt x="1434" y="580"/>
                  </a:lnTo>
                  <a:lnTo>
                    <a:pt x="1421" y="584"/>
                  </a:lnTo>
                  <a:lnTo>
                    <a:pt x="1406" y="588"/>
                  </a:lnTo>
                  <a:lnTo>
                    <a:pt x="1392" y="590"/>
                  </a:lnTo>
                  <a:lnTo>
                    <a:pt x="1377" y="592"/>
                  </a:lnTo>
                  <a:lnTo>
                    <a:pt x="1361" y="592"/>
                  </a:lnTo>
                  <a:lnTo>
                    <a:pt x="1336" y="592"/>
                  </a:lnTo>
                  <a:lnTo>
                    <a:pt x="1311" y="586"/>
                  </a:lnTo>
                  <a:lnTo>
                    <a:pt x="1286" y="578"/>
                  </a:lnTo>
                  <a:lnTo>
                    <a:pt x="1263" y="569"/>
                  </a:lnTo>
                  <a:lnTo>
                    <a:pt x="1242" y="555"/>
                  </a:lnTo>
                  <a:lnTo>
                    <a:pt x="1223" y="538"/>
                  </a:lnTo>
                  <a:lnTo>
                    <a:pt x="1204" y="521"/>
                  </a:lnTo>
                  <a:lnTo>
                    <a:pt x="1189" y="499"/>
                  </a:lnTo>
                  <a:lnTo>
                    <a:pt x="1189" y="498"/>
                  </a:lnTo>
                  <a:lnTo>
                    <a:pt x="1187" y="498"/>
                  </a:lnTo>
                  <a:lnTo>
                    <a:pt x="1196" y="492"/>
                  </a:lnTo>
                  <a:lnTo>
                    <a:pt x="1204" y="488"/>
                  </a:lnTo>
                  <a:lnTo>
                    <a:pt x="1217" y="484"/>
                  </a:lnTo>
                  <a:lnTo>
                    <a:pt x="1233" y="482"/>
                  </a:lnTo>
                  <a:lnTo>
                    <a:pt x="1248" y="484"/>
                  </a:lnTo>
                  <a:lnTo>
                    <a:pt x="1262" y="488"/>
                  </a:lnTo>
                  <a:lnTo>
                    <a:pt x="1275" y="496"/>
                  </a:lnTo>
                  <a:lnTo>
                    <a:pt x="1285" y="505"/>
                  </a:lnTo>
                  <a:lnTo>
                    <a:pt x="1294" y="517"/>
                  </a:lnTo>
                  <a:lnTo>
                    <a:pt x="1302" y="530"/>
                  </a:lnTo>
                  <a:lnTo>
                    <a:pt x="1304" y="534"/>
                  </a:lnTo>
                  <a:lnTo>
                    <a:pt x="1308" y="538"/>
                  </a:lnTo>
                  <a:lnTo>
                    <a:pt x="1311" y="540"/>
                  </a:lnTo>
                  <a:lnTo>
                    <a:pt x="1317" y="542"/>
                  </a:lnTo>
                  <a:lnTo>
                    <a:pt x="1321" y="544"/>
                  </a:lnTo>
                  <a:lnTo>
                    <a:pt x="1327" y="542"/>
                  </a:lnTo>
                  <a:lnTo>
                    <a:pt x="1331" y="540"/>
                  </a:lnTo>
                  <a:lnTo>
                    <a:pt x="1336" y="536"/>
                  </a:lnTo>
                  <a:lnTo>
                    <a:pt x="1344" y="528"/>
                  </a:lnTo>
                  <a:lnTo>
                    <a:pt x="1350" y="519"/>
                  </a:lnTo>
                  <a:lnTo>
                    <a:pt x="1356" y="511"/>
                  </a:lnTo>
                  <a:lnTo>
                    <a:pt x="1361" y="499"/>
                  </a:lnTo>
                  <a:lnTo>
                    <a:pt x="1365" y="488"/>
                  </a:lnTo>
                  <a:lnTo>
                    <a:pt x="1369" y="478"/>
                  </a:lnTo>
                  <a:lnTo>
                    <a:pt x="1371" y="467"/>
                  </a:lnTo>
                  <a:lnTo>
                    <a:pt x="1371" y="453"/>
                  </a:lnTo>
                  <a:lnTo>
                    <a:pt x="1371" y="444"/>
                  </a:lnTo>
                  <a:lnTo>
                    <a:pt x="1369" y="436"/>
                  </a:lnTo>
                  <a:lnTo>
                    <a:pt x="1377" y="434"/>
                  </a:lnTo>
                  <a:lnTo>
                    <a:pt x="1386" y="430"/>
                  </a:lnTo>
                  <a:lnTo>
                    <a:pt x="1396" y="426"/>
                  </a:lnTo>
                  <a:lnTo>
                    <a:pt x="1406" y="421"/>
                  </a:lnTo>
                  <a:lnTo>
                    <a:pt x="1415" y="413"/>
                  </a:lnTo>
                  <a:lnTo>
                    <a:pt x="1425" y="405"/>
                  </a:lnTo>
                  <a:lnTo>
                    <a:pt x="1432" y="398"/>
                  </a:lnTo>
                  <a:lnTo>
                    <a:pt x="1440" y="388"/>
                  </a:lnTo>
                  <a:lnTo>
                    <a:pt x="1446" y="378"/>
                  </a:lnTo>
                  <a:lnTo>
                    <a:pt x="1450" y="369"/>
                  </a:lnTo>
                  <a:lnTo>
                    <a:pt x="1452" y="361"/>
                  </a:lnTo>
                  <a:lnTo>
                    <a:pt x="1450" y="353"/>
                  </a:lnTo>
                  <a:lnTo>
                    <a:pt x="1444" y="342"/>
                  </a:lnTo>
                  <a:lnTo>
                    <a:pt x="1438" y="332"/>
                  </a:lnTo>
                  <a:lnTo>
                    <a:pt x="1432" y="325"/>
                  </a:lnTo>
                  <a:lnTo>
                    <a:pt x="1425" y="315"/>
                  </a:lnTo>
                  <a:lnTo>
                    <a:pt x="1415" y="307"/>
                  </a:lnTo>
                  <a:lnTo>
                    <a:pt x="1406" y="302"/>
                  </a:lnTo>
                  <a:lnTo>
                    <a:pt x="1396" y="296"/>
                  </a:lnTo>
                  <a:lnTo>
                    <a:pt x="1386" y="290"/>
                  </a:lnTo>
                  <a:lnTo>
                    <a:pt x="1377" y="288"/>
                  </a:lnTo>
                  <a:lnTo>
                    <a:pt x="1369" y="284"/>
                  </a:lnTo>
                  <a:lnTo>
                    <a:pt x="1369" y="277"/>
                  </a:lnTo>
                  <a:lnTo>
                    <a:pt x="1371" y="267"/>
                  </a:lnTo>
                  <a:lnTo>
                    <a:pt x="1369" y="256"/>
                  </a:lnTo>
                  <a:lnTo>
                    <a:pt x="1367" y="244"/>
                  </a:lnTo>
                  <a:lnTo>
                    <a:pt x="1365" y="233"/>
                  </a:lnTo>
                  <a:lnTo>
                    <a:pt x="1361" y="221"/>
                  </a:lnTo>
                  <a:lnTo>
                    <a:pt x="1356" y="211"/>
                  </a:lnTo>
                  <a:lnTo>
                    <a:pt x="1350" y="202"/>
                  </a:lnTo>
                  <a:lnTo>
                    <a:pt x="1342" y="192"/>
                  </a:lnTo>
                  <a:lnTo>
                    <a:pt x="1334" y="185"/>
                  </a:lnTo>
                  <a:lnTo>
                    <a:pt x="1331" y="181"/>
                  </a:lnTo>
                  <a:lnTo>
                    <a:pt x="1327" y="179"/>
                  </a:lnTo>
                  <a:lnTo>
                    <a:pt x="1321" y="179"/>
                  </a:lnTo>
                  <a:lnTo>
                    <a:pt x="1315" y="179"/>
                  </a:lnTo>
                  <a:lnTo>
                    <a:pt x="1311" y="181"/>
                  </a:lnTo>
                  <a:lnTo>
                    <a:pt x="1308" y="183"/>
                  </a:lnTo>
                  <a:lnTo>
                    <a:pt x="1304" y="186"/>
                  </a:lnTo>
                  <a:lnTo>
                    <a:pt x="1302" y="192"/>
                  </a:lnTo>
                  <a:lnTo>
                    <a:pt x="1294" y="204"/>
                  </a:lnTo>
                  <a:lnTo>
                    <a:pt x="1285" y="215"/>
                  </a:lnTo>
                  <a:lnTo>
                    <a:pt x="1273" y="225"/>
                  </a:lnTo>
                  <a:lnTo>
                    <a:pt x="1262" y="233"/>
                  </a:lnTo>
                  <a:lnTo>
                    <a:pt x="1260" y="233"/>
                  </a:lnTo>
                  <a:lnTo>
                    <a:pt x="1258" y="234"/>
                  </a:lnTo>
                  <a:lnTo>
                    <a:pt x="1258" y="227"/>
                  </a:lnTo>
                  <a:lnTo>
                    <a:pt x="1258" y="219"/>
                  </a:lnTo>
                  <a:lnTo>
                    <a:pt x="1258" y="204"/>
                  </a:lnTo>
                  <a:lnTo>
                    <a:pt x="1263" y="190"/>
                  </a:lnTo>
                  <a:lnTo>
                    <a:pt x="1269" y="177"/>
                  </a:lnTo>
                  <a:lnTo>
                    <a:pt x="1279" y="165"/>
                  </a:lnTo>
                  <a:lnTo>
                    <a:pt x="1290" y="156"/>
                  </a:lnTo>
                  <a:lnTo>
                    <a:pt x="1304" y="150"/>
                  </a:lnTo>
                  <a:lnTo>
                    <a:pt x="1308" y="146"/>
                  </a:lnTo>
                  <a:lnTo>
                    <a:pt x="1311" y="144"/>
                  </a:lnTo>
                  <a:lnTo>
                    <a:pt x="1313" y="138"/>
                  </a:lnTo>
                  <a:lnTo>
                    <a:pt x="1315" y="135"/>
                  </a:lnTo>
                  <a:lnTo>
                    <a:pt x="1317" y="129"/>
                  </a:lnTo>
                  <a:lnTo>
                    <a:pt x="1315" y="125"/>
                  </a:lnTo>
                  <a:lnTo>
                    <a:pt x="1313" y="119"/>
                  </a:lnTo>
                  <a:lnTo>
                    <a:pt x="1311" y="115"/>
                  </a:lnTo>
                  <a:lnTo>
                    <a:pt x="1302" y="108"/>
                  </a:lnTo>
                  <a:lnTo>
                    <a:pt x="1294" y="102"/>
                  </a:lnTo>
                  <a:lnTo>
                    <a:pt x="1285" y="94"/>
                  </a:lnTo>
                  <a:lnTo>
                    <a:pt x="1273" y="90"/>
                  </a:lnTo>
                  <a:lnTo>
                    <a:pt x="1258" y="85"/>
                  </a:lnTo>
                  <a:lnTo>
                    <a:pt x="1242" y="81"/>
                  </a:lnTo>
                  <a:lnTo>
                    <a:pt x="1227" y="81"/>
                  </a:lnTo>
                  <a:lnTo>
                    <a:pt x="1210" y="83"/>
                  </a:lnTo>
                  <a:lnTo>
                    <a:pt x="1208" y="73"/>
                  </a:lnTo>
                  <a:lnTo>
                    <a:pt x="1204" y="64"/>
                  </a:lnTo>
                  <a:lnTo>
                    <a:pt x="1200" y="54"/>
                  </a:lnTo>
                  <a:lnTo>
                    <a:pt x="1194" y="44"/>
                  </a:lnTo>
                  <a:lnTo>
                    <a:pt x="1187" y="35"/>
                  </a:lnTo>
                  <a:lnTo>
                    <a:pt x="1179" y="27"/>
                  </a:lnTo>
                  <a:lnTo>
                    <a:pt x="1171" y="19"/>
                  </a:lnTo>
                  <a:lnTo>
                    <a:pt x="1162" y="12"/>
                  </a:lnTo>
                  <a:lnTo>
                    <a:pt x="1152" y="6"/>
                  </a:lnTo>
                  <a:lnTo>
                    <a:pt x="1142" y="2"/>
                  </a:lnTo>
                  <a:lnTo>
                    <a:pt x="1135" y="0"/>
                  </a:lnTo>
                  <a:lnTo>
                    <a:pt x="1125" y="2"/>
                  </a:lnTo>
                  <a:lnTo>
                    <a:pt x="1116" y="6"/>
                  </a:lnTo>
                  <a:lnTo>
                    <a:pt x="1106" y="12"/>
                  </a:lnTo>
                  <a:lnTo>
                    <a:pt x="1096" y="19"/>
                  </a:lnTo>
                  <a:lnTo>
                    <a:pt x="1089" y="27"/>
                  </a:lnTo>
                  <a:lnTo>
                    <a:pt x="1081" y="35"/>
                  </a:lnTo>
                  <a:lnTo>
                    <a:pt x="1075" y="44"/>
                  </a:lnTo>
                  <a:lnTo>
                    <a:pt x="1068" y="54"/>
                  </a:lnTo>
                  <a:lnTo>
                    <a:pt x="1064" y="64"/>
                  </a:lnTo>
                  <a:lnTo>
                    <a:pt x="1060" y="73"/>
                  </a:lnTo>
                  <a:lnTo>
                    <a:pt x="1058" y="83"/>
                  </a:lnTo>
                  <a:lnTo>
                    <a:pt x="1043" y="81"/>
                  </a:lnTo>
                  <a:lnTo>
                    <a:pt x="1025" y="81"/>
                  </a:lnTo>
                  <a:lnTo>
                    <a:pt x="1010" y="85"/>
                  </a:lnTo>
                  <a:lnTo>
                    <a:pt x="995" y="90"/>
                  </a:lnTo>
                  <a:lnTo>
                    <a:pt x="985" y="94"/>
                  </a:lnTo>
                  <a:lnTo>
                    <a:pt x="975" y="102"/>
                  </a:lnTo>
                  <a:lnTo>
                    <a:pt x="966" y="108"/>
                  </a:lnTo>
                  <a:lnTo>
                    <a:pt x="956" y="115"/>
                  </a:lnTo>
                  <a:lnTo>
                    <a:pt x="954" y="119"/>
                  </a:lnTo>
                  <a:lnTo>
                    <a:pt x="952" y="125"/>
                  </a:lnTo>
                  <a:lnTo>
                    <a:pt x="952" y="129"/>
                  </a:lnTo>
                  <a:lnTo>
                    <a:pt x="952" y="135"/>
                  </a:lnTo>
                  <a:lnTo>
                    <a:pt x="954" y="138"/>
                  </a:lnTo>
                  <a:lnTo>
                    <a:pt x="956" y="144"/>
                  </a:lnTo>
                  <a:lnTo>
                    <a:pt x="960" y="146"/>
                  </a:lnTo>
                  <a:lnTo>
                    <a:pt x="964" y="150"/>
                  </a:lnTo>
                  <a:lnTo>
                    <a:pt x="977" y="156"/>
                  </a:lnTo>
                  <a:lnTo>
                    <a:pt x="989" y="165"/>
                  </a:lnTo>
                  <a:lnTo>
                    <a:pt x="998" y="177"/>
                  </a:lnTo>
                  <a:lnTo>
                    <a:pt x="1006" y="190"/>
                  </a:lnTo>
                  <a:lnTo>
                    <a:pt x="1010" y="204"/>
                  </a:lnTo>
                  <a:lnTo>
                    <a:pt x="1012" y="219"/>
                  </a:lnTo>
                  <a:lnTo>
                    <a:pt x="1012" y="227"/>
                  </a:lnTo>
                  <a:lnTo>
                    <a:pt x="1010" y="234"/>
                  </a:lnTo>
                  <a:lnTo>
                    <a:pt x="1008" y="233"/>
                  </a:lnTo>
                  <a:lnTo>
                    <a:pt x="1008" y="233"/>
                  </a:lnTo>
                  <a:lnTo>
                    <a:pt x="995" y="225"/>
                  </a:lnTo>
                  <a:lnTo>
                    <a:pt x="983" y="215"/>
                  </a:lnTo>
                  <a:lnTo>
                    <a:pt x="973" y="204"/>
                  </a:lnTo>
                  <a:lnTo>
                    <a:pt x="968" y="192"/>
                  </a:lnTo>
                  <a:lnTo>
                    <a:pt x="964" y="186"/>
                  </a:lnTo>
                  <a:lnTo>
                    <a:pt x="960" y="183"/>
                  </a:lnTo>
                  <a:lnTo>
                    <a:pt x="956" y="181"/>
                  </a:lnTo>
                  <a:lnTo>
                    <a:pt x="952" y="179"/>
                  </a:lnTo>
                  <a:lnTo>
                    <a:pt x="947" y="179"/>
                  </a:lnTo>
                  <a:lnTo>
                    <a:pt x="941" y="179"/>
                  </a:lnTo>
                  <a:lnTo>
                    <a:pt x="937" y="181"/>
                  </a:lnTo>
                  <a:lnTo>
                    <a:pt x="933" y="185"/>
                  </a:lnTo>
                  <a:lnTo>
                    <a:pt x="925" y="192"/>
                  </a:lnTo>
                  <a:lnTo>
                    <a:pt x="918" y="202"/>
                  </a:lnTo>
                  <a:lnTo>
                    <a:pt x="912" y="211"/>
                  </a:lnTo>
                  <a:lnTo>
                    <a:pt x="908" y="221"/>
                  </a:lnTo>
                  <a:lnTo>
                    <a:pt x="902" y="233"/>
                  </a:lnTo>
                  <a:lnTo>
                    <a:pt x="900" y="244"/>
                  </a:lnTo>
                  <a:lnTo>
                    <a:pt x="899" y="256"/>
                  </a:lnTo>
                  <a:lnTo>
                    <a:pt x="899" y="267"/>
                  </a:lnTo>
                  <a:lnTo>
                    <a:pt x="899" y="277"/>
                  </a:lnTo>
                  <a:lnTo>
                    <a:pt x="899" y="284"/>
                  </a:lnTo>
                  <a:lnTo>
                    <a:pt x="891" y="288"/>
                  </a:lnTo>
                  <a:lnTo>
                    <a:pt x="881" y="290"/>
                  </a:lnTo>
                  <a:lnTo>
                    <a:pt x="872" y="296"/>
                  </a:lnTo>
                  <a:lnTo>
                    <a:pt x="862" y="302"/>
                  </a:lnTo>
                  <a:lnTo>
                    <a:pt x="852" y="307"/>
                  </a:lnTo>
                  <a:lnTo>
                    <a:pt x="845" y="315"/>
                  </a:lnTo>
                  <a:lnTo>
                    <a:pt x="835" y="325"/>
                  </a:lnTo>
                  <a:lnTo>
                    <a:pt x="829" y="332"/>
                  </a:lnTo>
                  <a:lnTo>
                    <a:pt x="824" y="342"/>
                  </a:lnTo>
                  <a:lnTo>
                    <a:pt x="818" y="352"/>
                  </a:lnTo>
                  <a:lnTo>
                    <a:pt x="818" y="361"/>
                  </a:lnTo>
                  <a:lnTo>
                    <a:pt x="818" y="369"/>
                  </a:lnTo>
                  <a:lnTo>
                    <a:pt x="824" y="378"/>
                  </a:lnTo>
                  <a:lnTo>
                    <a:pt x="829" y="388"/>
                  </a:lnTo>
                  <a:lnTo>
                    <a:pt x="835" y="398"/>
                  </a:lnTo>
                  <a:lnTo>
                    <a:pt x="843" y="405"/>
                  </a:lnTo>
                  <a:lnTo>
                    <a:pt x="852" y="413"/>
                  </a:lnTo>
                  <a:lnTo>
                    <a:pt x="862" y="421"/>
                  </a:lnTo>
                  <a:lnTo>
                    <a:pt x="872" y="426"/>
                  </a:lnTo>
                  <a:lnTo>
                    <a:pt x="881" y="430"/>
                  </a:lnTo>
                  <a:lnTo>
                    <a:pt x="891" y="434"/>
                  </a:lnTo>
                  <a:lnTo>
                    <a:pt x="899" y="436"/>
                  </a:lnTo>
                  <a:lnTo>
                    <a:pt x="899" y="444"/>
                  </a:lnTo>
                  <a:lnTo>
                    <a:pt x="897" y="453"/>
                  </a:lnTo>
                  <a:lnTo>
                    <a:pt x="899" y="465"/>
                  </a:lnTo>
                  <a:lnTo>
                    <a:pt x="900" y="478"/>
                  </a:lnTo>
                  <a:lnTo>
                    <a:pt x="902" y="488"/>
                  </a:lnTo>
                  <a:lnTo>
                    <a:pt x="906" y="499"/>
                  </a:lnTo>
                  <a:lnTo>
                    <a:pt x="912" y="509"/>
                  </a:lnTo>
                  <a:lnTo>
                    <a:pt x="918" y="519"/>
                  </a:lnTo>
                  <a:lnTo>
                    <a:pt x="925" y="528"/>
                  </a:lnTo>
                  <a:lnTo>
                    <a:pt x="933" y="536"/>
                  </a:lnTo>
                  <a:lnTo>
                    <a:pt x="937" y="540"/>
                  </a:lnTo>
                  <a:lnTo>
                    <a:pt x="941" y="542"/>
                  </a:lnTo>
                  <a:lnTo>
                    <a:pt x="947" y="544"/>
                  </a:lnTo>
                  <a:lnTo>
                    <a:pt x="950" y="542"/>
                  </a:lnTo>
                  <a:lnTo>
                    <a:pt x="956" y="540"/>
                  </a:lnTo>
                  <a:lnTo>
                    <a:pt x="960" y="538"/>
                  </a:lnTo>
                  <a:lnTo>
                    <a:pt x="964" y="534"/>
                  </a:lnTo>
                  <a:lnTo>
                    <a:pt x="968" y="530"/>
                  </a:lnTo>
                  <a:lnTo>
                    <a:pt x="973" y="517"/>
                  </a:lnTo>
                  <a:lnTo>
                    <a:pt x="983" y="505"/>
                  </a:lnTo>
                  <a:lnTo>
                    <a:pt x="995" y="496"/>
                  </a:lnTo>
                  <a:lnTo>
                    <a:pt x="1006" y="488"/>
                  </a:lnTo>
                  <a:lnTo>
                    <a:pt x="1021" y="484"/>
                  </a:lnTo>
                  <a:lnTo>
                    <a:pt x="1035" y="482"/>
                  </a:lnTo>
                  <a:lnTo>
                    <a:pt x="1050" y="484"/>
                  </a:lnTo>
                  <a:lnTo>
                    <a:pt x="1064" y="488"/>
                  </a:lnTo>
                  <a:lnTo>
                    <a:pt x="1073" y="492"/>
                  </a:lnTo>
                  <a:lnTo>
                    <a:pt x="1081" y="498"/>
                  </a:lnTo>
                  <a:lnTo>
                    <a:pt x="1081" y="498"/>
                  </a:lnTo>
                  <a:lnTo>
                    <a:pt x="1079" y="499"/>
                  </a:lnTo>
                  <a:lnTo>
                    <a:pt x="1064" y="521"/>
                  </a:lnTo>
                  <a:lnTo>
                    <a:pt x="1046" y="538"/>
                  </a:lnTo>
                  <a:lnTo>
                    <a:pt x="1027" y="555"/>
                  </a:lnTo>
                  <a:lnTo>
                    <a:pt x="1004" y="569"/>
                  </a:lnTo>
                  <a:lnTo>
                    <a:pt x="981" y="578"/>
                  </a:lnTo>
                  <a:lnTo>
                    <a:pt x="958" y="586"/>
                  </a:lnTo>
                  <a:lnTo>
                    <a:pt x="933" y="592"/>
                  </a:lnTo>
                  <a:lnTo>
                    <a:pt x="906" y="592"/>
                  </a:lnTo>
                  <a:lnTo>
                    <a:pt x="891" y="592"/>
                  </a:lnTo>
                  <a:lnTo>
                    <a:pt x="877" y="590"/>
                  </a:lnTo>
                  <a:lnTo>
                    <a:pt x="862" y="588"/>
                  </a:lnTo>
                  <a:lnTo>
                    <a:pt x="849" y="584"/>
                  </a:lnTo>
                  <a:lnTo>
                    <a:pt x="835" y="580"/>
                  </a:lnTo>
                  <a:lnTo>
                    <a:pt x="822" y="574"/>
                  </a:lnTo>
                  <a:lnTo>
                    <a:pt x="808" y="567"/>
                  </a:lnTo>
                  <a:lnTo>
                    <a:pt x="795" y="561"/>
                  </a:lnTo>
                  <a:lnTo>
                    <a:pt x="783" y="551"/>
                  </a:lnTo>
                  <a:lnTo>
                    <a:pt x="772" y="544"/>
                  </a:lnTo>
                  <a:lnTo>
                    <a:pt x="762" y="534"/>
                  </a:lnTo>
                  <a:lnTo>
                    <a:pt x="751" y="522"/>
                  </a:lnTo>
                  <a:lnTo>
                    <a:pt x="741" y="511"/>
                  </a:lnTo>
                  <a:lnTo>
                    <a:pt x="733" y="499"/>
                  </a:lnTo>
                  <a:lnTo>
                    <a:pt x="726" y="486"/>
                  </a:lnTo>
                  <a:lnTo>
                    <a:pt x="718" y="473"/>
                  </a:lnTo>
                  <a:lnTo>
                    <a:pt x="716" y="469"/>
                  </a:lnTo>
                  <a:lnTo>
                    <a:pt x="710" y="465"/>
                  </a:lnTo>
                  <a:lnTo>
                    <a:pt x="707" y="463"/>
                  </a:lnTo>
                  <a:lnTo>
                    <a:pt x="699" y="461"/>
                  </a:lnTo>
                  <a:lnTo>
                    <a:pt x="676" y="461"/>
                  </a:lnTo>
                  <a:lnTo>
                    <a:pt x="670" y="463"/>
                  </a:lnTo>
                  <a:lnTo>
                    <a:pt x="664" y="465"/>
                  </a:lnTo>
                  <a:lnTo>
                    <a:pt x="658" y="469"/>
                  </a:lnTo>
                  <a:lnTo>
                    <a:pt x="657" y="473"/>
                  </a:lnTo>
                  <a:lnTo>
                    <a:pt x="649" y="486"/>
                  </a:lnTo>
                  <a:lnTo>
                    <a:pt x="641" y="499"/>
                  </a:lnTo>
                  <a:lnTo>
                    <a:pt x="634" y="511"/>
                  </a:lnTo>
                  <a:lnTo>
                    <a:pt x="624" y="522"/>
                  </a:lnTo>
                  <a:lnTo>
                    <a:pt x="614" y="534"/>
                  </a:lnTo>
                  <a:lnTo>
                    <a:pt x="603" y="544"/>
                  </a:lnTo>
                  <a:lnTo>
                    <a:pt x="591" y="551"/>
                  </a:lnTo>
                  <a:lnTo>
                    <a:pt x="580" y="561"/>
                  </a:lnTo>
                  <a:lnTo>
                    <a:pt x="568" y="567"/>
                  </a:lnTo>
                  <a:lnTo>
                    <a:pt x="555" y="574"/>
                  </a:lnTo>
                  <a:lnTo>
                    <a:pt x="541" y="580"/>
                  </a:lnTo>
                  <a:lnTo>
                    <a:pt x="528" y="584"/>
                  </a:lnTo>
                  <a:lnTo>
                    <a:pt x="513" y="588"/>
                  </a:lnTo>
                  <a:lnTo>
                    <a:pt x="499" y="590"/>
                  </a:lnTo>
                  <a:lnTo>
                    <a:pt x="484" y="592"/>
                  </a:lnTo>
                  <a:lnTo>
                    <a:pt x="468" y="592"/>
                  </a:lnTo>
                  <a:lnTo>
                    <a:pt x="445" y="592"/>
                  </a:lnTo>
                  <a:lnTo>
                    <a:pt x="422" y="588"/>
                  </a:lnTo>
                  <a:lnTo>
                    <a:pt x="401" y="582"/>
                  </a:lnTo>
                  <a:lnTo>
                    <a:pt x="380" y="572"/>
                  </a:lnTo>
                  <a:lnTo>
                    <a:pt x="359" y="561"/>
                  </a:lnTo>
                  <a:lnTo>
                    <a:pt x="342" y="549"/>
                  </a:lnTo>
                  <a:lnTo>
                    <a:pt x="324" y="534"/>
                  </a:lnTo>
                  <a:lnTo>
                    <a:pt x="309" y="517"/>
                  </a:lnTo>
                  <a:lnTo>
                    <a:pt x="309" y="517"/>
                  </a:lnTo>
                  <a:lnTo>
                    <a:pt x="311" y="517"/>
                  </a:lnTo>
                  <a:lnTo>
                    <a:pt x="324" y="511"/>
                  </a:lnTo>
                  <a:lnTo>
                    <a:pt x="340" y="509"/>
                  </a:lnTo>
                  <a:lnTo>
                    <a:pt x="355" y="511"/>
                  </a:lnTo>
                  <a:lnTo>
                    <a:pt x="369" y="517"/>
                  </a:lnTo>
                  <a:lnTo>
                    <a:pt x="382" y="522"/>
                  </a:lnTo>
                  <a:lnTo>
                    <a:pt x="393" y="532"/>
                  </a:lnTo>
                  <a:lnTo>
                    <a:pt x="403" y="544"/>
                  </a:lnTo>
                  <a:lnTo>
                    <a:pt x="409" y="557"/>
                  </a:lnTo>
                  <a:lnTo>
                    <a:pt x="411" y="561"/>
                  </a:lnTo>
                  <a:lnTo>
                    <a:pt x="415" y="565"/>
                  </a:lnTo>
                  <a:lnTo>
                    <a:pt x="420" y="567"/>
                  </a:lnTo>
                  <a:lnTo>
                    <a:pt x="424" y="569"/>
                  </a:lnTo>
                  <a:lnTo>
                    <a:pt x="430" y="569"/>
                  </a:lnTo>
                  <a:lnTo>
                    <a:pt x="434" y="569"/>
                  </a:lnTo>
                  <a:lnTo>
                    <a:pt x="440" y="567"/>
                  </a:lnTo>
                  <a:lnTo>
                    <a:pt x="443" y="563"/>
                  </a:lnTo>
                  <a:lnTo>
                    <a:pt x="457" y="546"/>
                  </a:lnTo>
                  <a:lnTo>
                    <a:pt x="468" y="526"/>
                  </a:lnTo>
                  <a:lnTo>
                    <a:pt x="472" y="515"/>
                  </a:lnTo>
                  <a:lnTo>
                    <a:pt x="476" y="503"/>
                  </a:lnTo>
                  <a:lnTo>
                    <a:pt x="476" y="492"/>
                  </a:lnTo>
                  <a:lnTo>
                    <a:pt x="478" y="480"/>
                  </a:lnTo>
                  <a:lnTo>
                    <a:pt x="478" y="471"/>
                  </a:lnTo>
                  <a:lnTo>
                    <a:pt x="476" y="463"/>
                  </a:lnTo>
                  <a:lnTo>
                    <a:pt x="486" y="461"/>
                  </a:lnTo>
                  <a:lnTo>
                    <a:pt x="493" y="457"/>
                  </a:lnTo>
                  <a:lnTo>
                    <a:pt x="503" y="451"/>
                  </a:lnTo>
                  <a:lnTo>
                    <a:pt x="514" y="448"/>
                  </a:lnTo>
                  <a:lnTo>
                    <a:pt x="522" y="440"/>
                  </a:lnTo>
                  <a:lnTo>
                    <a:pt x="532" y="432"/>
                  </a:lnTo>
                  <a:lnTo>
                    <a:pt x="539" y="425"/>
                  </a:lnTo>
                  <a:lnTo>
                    <a:pt x="545" y="415"/>
                  </a:lnTo>
                  <a:lnTo>
                    <a:pt x="551" y="405"/>
                  </a:lnTo>
                  <a:lnTo>
                    <a:pt x="557" y="396"/>
                  </a:lnTo>
                  <a:lnTo>
                    <a:pt x="559" y="388"/>
                  </a:lnTo>
                  <a:lnTo>
                    <a:pt x="557" y="378"/>
                  </a:lnTo>
                  <a:lnTo>
                    <a:pt x="545" y="359"/>
                  </a:lnTo>
                  <a:lnTo>
                    <a:pt x="532" y="342"/>
                  </a:lnTo>
                  <a:lnTo>
                    <a:pt x="522" y="334"/>
                  </a:lnTo>
                  <a:lnTo>
                    <a:pt x="513" y="329"/>
                  </a:lnTo>
                  <a:lnTo>
                    <a:pt x="503" y="323"/>
                  </a:lnTo>
                  <a:lnTo>
                    <a:pt x="493" y="317"/>
                  </a:lnTo>
                  <a:lnTo>
                    <a:pt x="486" y="315"/>
                  </a:lnTo>
                  <a:lnTo>
                    <a:pt x="476" y="311"/>
                  </a:lnTo>
                  <a:lnTo>
                    <a:pt x="476" y="304"/>
                  </a:lnTo>
                  <a:lnTo>
                    <a:pt x="478" y="294"/>
                  </a:lnTo>
                  <a:lnTo>
                    <a:pt x="476" y="282"/>
                  </a:lnTo>
                  <a:lnTo>
                    <a:pt x="474" y="271"/>
                  </a:lnTo>
                  <a:lnTo>
                    <a:pt x="472" y="259"/>
                  </a:lnTo>
                  <a:lnTo>
                    <a:pt x="468" y="248"/>
                  </a:lnTo>
                  <a:lnTo>
                    <a:pt x="463" y="238"/>
                  </a:lnTo>
                  <a:lnTo>
                    <a:pt x="457" y="229"/>
                  </a:lnTo>
                  <a:lnTo>
                    <a:pt x="449" y="219"/>
                  </a:lnTo>
                  <a:lnTo>
                    <a:pt x="441" y="211"/>
                  </a:lnTo>
                  <a:lnTo>
                    <a:pt x="438" y="208"/>
                  </a:lnTo>
                  <a:lnTo>
                    <a:pt x="434" y="206"/>
                  </a:lnTo>
                  <a:lnTo>
                    <a:pt x="428" y="206"/>
                  </a:lnTo>
                  <a:lnTo>
                    <a:pt x="424" y="206"/>
                  </a:lnTo>
                  <a:lnTo>
                    <a:pt x="418" y="208"/>
                  </a:lnTo>
                  <a:lnTo>
                    <a:pt x="415" y="209"/>
                  </a:lnTo>
                  <a:lnTo>
                    <a:pt x="411" y="213"/>
                  </a:lnTo>
                  <a:lnTo>
                    <a:pt x="409" y="219"/>
                  </a:lnTo>
                  <a:lnTo>
                    <a:pt x="401" y="231"/>
                  </a:lnTo>
                  <a:lnTo>
                    <a:pt x="392" y="242"/>
                  </a:lnTo>
                  <a:lnTo>
                    <a:pt x="380" y="252"/>
                  </a:lnTo>
                  <a:lnTo>
                    <a:pt x="369" y="259"/>
                  </a:lnTo>
                  <a:lnTo>
                    <a:pt x="353" y="263"/>
                  </a:lnTo>
                  <a:lnTo>
                    <a:pt x="338" y="265"/>
                  </a:lnTo>
                  <a:lnTo>
                    <a:pt x="322" y="263"/>
                  </a:lnTo>
                  <a:lnTo>
                    <a:pt x="309" y="259"/>
                  </a:lnTo>
                  <a:lnTo>
                    <a:pt x="309" y="259"/>
                  </a:lnTo>
                  <a:lnTo>
                    <a:pt x="307" y="257"/>
                  </a:lnTo>
                  <a:lnTo>
                    <a:pt x="311" y="256"/>
                  </a:lnTo>
                  <a:lnTo>
                    <a:pt x="313" y="252"/>
                  </a:lnTo>
                  <a:lnTo>
                    <a:pt x="326" y="242"/>
                  </a:lnTo>
                  <a:lnTo>
                    <a:pt x="338" y="234"/>
                  </a:lnTo>
                  <a:lnTo>
                    <a:pt x="344" y="234"/>
                  </a:lnTo>
                  <a:lnTo>
                    <a:pt x="349" y="231"/>
                  </a:lnTo>
                  <a:lnTo>
                    <a:pt x="355" y="227"/>
                  </a:lnTo>
                  <a:lnTo>
                    <a:pt x="357" y="221"/>
                  </a:lnTo>
                  <a:lnTo>
                    <a:pt x="359" y="215"/>
                  </a:lnTo>
                  <a:lnTo>
                    <a:pt x="359" y="204"/>
                  </a:lnTo>
                  <a:lnTo>
                    <a:pt x="357" y="192"/>
                  </a:lnTo>
                  <a:lnTo>
                    <a:pt x="355" y="181"/>
                  </a:lnTo>
                  <a:lnTo>
                    <a:pt x="351" y="169"/>
                  </a:lnTo>
                  <a:lnTo>
                    <a:pt x="347" y="158"/>
                  </a:lnTo>
                  <a:lnTo>
                    <a:pt x="342" y="148"/>
                  </a:lnTo>
                  <a:lnTo>
                    <a:pt x="334" y="138"/>
                  </a:lnTo>
                  <a:lnTo>
                    <a:pt x="326" y="131"/>
                  </a:lnTo>
                  <a:lnTo>
                    <a:pt x="315" y="119"/>
                  </a:lnTo>
                  <a:lnTo>
                    <a:pt x="303" y="112"/>
                  </a:lnTo>
                  <a:lnTo>
                    <a:pt x="290" y="104"/>
                  </a:lnTo>
                  <a:lnTo>
                    <a:pt x="276" y="100"/>
                  </a:lnTo>
                  <a:lnTo>
                    <a:pt x="261" y="96"/>
                  </a:lnTo>
                  <a:lnTo>
                    <a:pt x="248" y="94"/>
                  </a:lnTo>
                  <a:lnTo>
                    <a:pt x="232" y="94"/>
                  </a:lnTo>
                  <a:lnTo>
                    <a:pt x="219" y="96"/>
                  </a:lnTo>
                  <a:lnTo>
                    <a:pt x="209" y="83"/>
                  </a:lnTo>
                  <a:lnTo>
                    <a:pt x="200" y="71"/>
                  </a:lnTo>
                  <a:lnTo>
                    <a:pt x="188" y="62"/>
                  </a:lnTo>
                  <a:lnTo>
                    <a:pt x="176" y="54"/>
                  </a:lnTo>
                  <a:lnTo>
                    <a:pt x="163" y="46"/>
                  </a:lnTo>
                  <a:lnTo>
                    <a:pt x="148" y="41"/>
                  </a:lnTo>
                  <a:lnTo>
                    <a:pt x="132" y="39"/>
                  </a:lnTo>
                  <a:lnTo>
                    <a:pt x="117" y="37"/>
                  </a:lnTo>
                  <a:lnTo>
                    <a:pt x="105" y="37"/>
                  </a:lnTo>
                  <a:lnTo>
                    <a:pt x="94" y="39"/>
                  </a:lnTo>
                  <a:lnTo>
                    <a:pt x="82" y="42"/>
                  </a:lnTo>
                  <a:lnTo>
                    <a:pt x="71" y="46"/>
                  </a:lnTo>
                  <a:lnTo>
                    <a:pt x="61" y="50"/>
                  </a:lnTo>
                  <a:lnTo>
                    <a:pt x="52" y="58"/>
                  </a:lnTo>
                  <a:lnTo>
                    <a:pt x="42" y="64"/>
                  </a:lnTo>
                  <a:lnTo>
                    <a:pt x="34" y="71"/>
                  </a:lnTo>
                  <a:lnTo>
                    <a:pt x="27" y="79"/>
                  </a:lnTo>
                  <a:lnTo>
                    <a:pt x="21" y="89"/>
                  </a:lnTo>
                  <a:lnTo>
                    <a:pt x="15" y="98"/>
                  </a:lnTo>
                  <a:lnTo>
                    <a:pt x="9" y="108"/>
                  </a:lnTo>
                  <a:lnTo>
                    <a:pt x="6" y="119"/>
                  </a:lnTo>
                  <a:lnTo>
                    <a:pt x="4" y="131"/>
                  </a:lnTo>
                  <a:lnTo>
                    <a:pt x="2" y="142"/>
                  </a:lnTo>
                  <a:lnTo>
                    <a:pt x="0" y="154"/>
                  </a:lnTo>
                  <a:lnTo>
                    <a:pt x="2" y="161"/>
                  </a:lnTo>
                  <a:lnTo>
                    <a:pt x="6" y="167"/>
                  </a:lnTo>
                  <a:lnTo>
                    <a:pt x="13" y="173"/>
                  </a:lnTo>
                  <a:lnTo>
                    <a:pt x="21" y="173"/>
                  </a:lnTo>
                  <a:lnTo>
                    <a:pt x="36" y="175"/>
                  </a:lnTo>
                  <a:lnTo>
                    <a:pt x="50" y="181"/>
                  </a:lnTo>
                  <a:lnTo>
                    <a:pt x="63" y="186"/>
                  </a:lnTo>
                  <a:lnTo>
                    <a:pt x="73" y="196"/>
                  </a:lnTo>
                  <a:lnTo>
                    <a:pt x="82" y="206"/>
                  </a:lnTo>
                  <a:lnTo>
                    <a:pt x="90" y="219"/>
                  </a:lnTo>
                  <a:lnTo>
                    <a:pt x="94" y="233"/>
                  </a:lnTo>
                  <a:lnTo>
                    <a:pt x="96" y="248"/>
                  </a:lnTo>
                  <a:lnTo>
                    <a:pt x="96" y="263"/>
                  </a:lnTo>
                  <a:lnTo>
                    <a:pt x="100" y="277"/>
                  </a:lnTo>
                  <a:lnTo>
                    <a:pt x="103" y="290"/>
                  </a:lnTo>
                  <a:lnTo>
                    <a:pt x="109" y="304"/>
                  </a:lnTo>
                  <a:lnTo>
                    <a:pt x="117" y="315"/>
                  </a:lnTo>
                  <a:lnTo>
                    <a:pt x="127" y="327"/>
                  </a:lnTo>
                  <a:lnTo>
                    <a:pt x="136" y="336"/>
                  </a:lnTo>
                  <a:lnTo>
                    <a:pt x="150" y="346"/>
                  </a:lnTo>
                  <a:lnTo>
                    <a:pt x="153" y="353"/>
                  </a:lnTo>
                  <a:lnTo>
                    <a:pt x="157" y="344"/>
                  </a:lnTo>
                  <a:lnTo>
                    <a:pt x="165" y="334"/>
                  </a:lnTo>
                  <a:lnTo>
                    <a:pt x="171" y="325"/>
                  </a:lnTo>
                  <a:lnTo>
                    <a:pt x="180" y="317"/>
                  </a:lnTo>
                  <a:lnTo>
                    <a:pt x="176" y="315"/>
                  </a:lnTo>
                  <a:lnTo>
                    <a:pt x="175" y="313"/>
                  </a:lnTo>
                  <a:lnTo>
                    <a:pt x="167" y="307"/>
                  </a:lnTo>
                  <a:lnTo>
                    <a:pt x="159" y="300"/>
                  </a:lnTo>
                  <a:lnTo>
                    <a:pt x="153" y="294"/>
                  </a:lnTo>
                  <a:lnTo>
                    <a:pt x="148" y="284"/>
                  </a:lnTo>
                  <a:lnTo>
                    <a:pt x="144" y="277"/>
                  </a:lnTo>
                  <a:lnTo>
                    <a:pt x="140" y="267"/>
                  </a:lnTo>
                  <a:lnTo>
                    <a:pt x="138" y="257"/>
                  </a:lnTo>
                  <a:lnTo>
                    <a:pt x="138" y="248"/>
                  </a:lnTo>
                  <a:lnTo>
                    <a:pt x="136" y="227"/>
                  </a:lnTo>
                  <a:lnTo>
                    <a:pt x="130" y="208"/>
                  </a:lnTo>
                  <a:lnTo>
                    <a:pt x="123" y="190"/>
                  </a:lnTo>
                  <a:lnTo>
                    <a:pt x="111" y="175"/>
                  </a:lnTo>
                  <a:lnTo>
                    <a:pt x="98" y="160"/>
                  </a:lnTo>
                  <a:lnTo>
                    <a:pt x="80" y="150"/>
                  </a:lnTo>
                  <a:lnTo>
                    <a:pt x="63" y="140"/>
                  </a:lnTo>
                  <a:lnTo>
                    <a:pt x="44" y="135"/>
                  </a:lnTo>
                  <a:lnTo>
                    <a:pt x="48" y="123"/>
                  </a:lnTo>
                  <a:lnTo>
                    <a:pt x="54" y="112"/>
                  </a:lnTo>
                  <a:lnTo>
                    <a:pt x="61" y="102"/>
                  </a:lnTo>
                  <a:lnTo>
                    <a:pt x="71" y="94"/>
                  </a:lnTo>
                  <a:lnTo>
                    <a:pt x="80" y="89"/>
                  </a:lnTo>
                  <a:lnTo>
                    <a:pt x="92" y="83"/>
                  </a:lnTo>
                  <a:lnTo>
                    <a:pt x="103" y="79"/>
                  </a:lnTo>
                  <a:lnTo>
                    <a:pt x="117" y="79"/>
                  </a:lnTo>
                  <a:lnTo>
                    <a:pt x="128" y="79"/>
                  </a:lnTo>
                  <a:lnTo>
                    <a:pt x="140" y="83"/>
                  </a:lnTo>
                  <a:lnTo>
                    <a:pt x="150" y="87"/>
                  </a:lnTo>
                  <a:lnTo>
                    <a:pt x="159" y="92"/>
                  </a:lnTo>
                  <a:lnTo>
                    <a:pt x="169" y="100"/>
                  </a:lnTo>
                  <a:lnTo>
                    <a:pt x="176" y="108"/>
                  </a:lnTo>
                  <a:lnTo>
                    <a:pt x="182" y="117"/>
                  </a:lnTo>
                  <a:lnTo>
                    <a:pt x="186" y="129"/>
                  </a:lnTo>
                  <a:lnTo>
                    <a:pt x="192" y="137"/>
                  </a:lnTo>
                  <a:lnTo>
                    <a:pt x="198" y="140"/>
                  </a:lnTo>
                  <a:lnTo>
                    <a:pt x="205" y="142"/>
                  </a:lnTo>
                  <a:lnTo>
                    <a:pt x="215" y="140"/>
                  </a:lnTo>
                  <a:lnTo>
                    <a:pt x="224" y="138"/>
                  </a:lnTo>
                  <a:lnTo>
                    <a:pt x="236" y="137"/>
                  </a:lnTo>
                  <a:lnTo>
                    <a:pt x="246" y="137"/>
                  </a:lnTo>
                  <a:lnTo>
                    <a:pt x="257" y="137"/>
                  </a:lnTo>
                  <a:lnTo>
                    <a:pt x="269" y="140"/>
                  </a:lnTo>
                  <a:lnTo>
                    <a:pt x="278" y="144"/>
                  </a:lnTo>
                  <a:lnTo>
                    <a:pt x="288" y="152"/>
                  </a:lnTo>
                  <a:lnTo>
                    <a:pt x="297" y="160"/>
                  </a:lnTo>
                  <a:lnTo>
                    <a:pt x="303" y="167"/>
                  </a:lnTo>
                  <a:lnTo>
                    <a:pt x="309" y="177"/>
                  </a:lnTo>
                  <a:lnTo>
                    <a:pt x="315" y="188"/>
                  </a:lnTo>
                  <a:lnTo>
                    <a:pt x="317" y="200"/>
                  </a:lnTo>
                  <a:lnTo>
                    <a:pt x="299" y="209"/>
                  </a:lnTo>
                  <a:lnTo>
                    <a:pt x="286" y="221"/>
                  </a:lnTo>
                  <a:lnTo>
                    <a:pt x="276" y="229"/>
                  </a:lnTo>
                  <a:lnTo>
                    <a:pt x="271" y="236"/>
                  </a:lnTo>
                  <a:lnTo>
                    <a:pt x="265" y="246"/>
                  </a:lnTo>
                  <a:lnTo>
                    <a:pt x="259" y="256"/>
                  </a:lnTo>
                  <a:lnTo>
                    <a:pt x="257" y="261"/>
                  </a:lnTo>
                  <a:lnTo>
                    <a:pt x="257" y="269"/>
                  </a:lnTo>
                  <a:lnTo>
                    <a:pt x="261" y="275"/>
                  </a:lnTo>
                  <a:lnTo>
                    <a:pt x="265" y="281"/>
                  </a:lnTo>
                  <a:lnTo>
                    <a:pt x="278" y="290"/>
                  </a:lnTo>
                  <a:lnTo>
                    <a:pt x="294" y="298"/>
                  </a:lnTo>
                  <a:lnTo>
                    <a:pt x="303" y="302"/>
                  </a:lnTo>
                  <a:lnTo>
                    <a:pt x="315" y="304"/>
                  </a:lnTo>
                  <a:lnTo>
                    <a:pt x="326" y="305"/>
                  </a:lnTo>
                  <a:lnTo>
                    <a:pt x="340" y="307"/>
                  </a:lnTo>
                  <a:lnTo>
                    <a:pt x="351" y="305"/>
                  </a:lnTo>
                  <a:lnTo>
                    <a:pt x="363" y="304"/>
                  </a:lnTo>
                  <a:lnTo>
                    <a:pt x="372" y="302"/>
                  </a:lnTo>
                  <a:lnTo>
                    <a:pt x="384" y="298"/>
                  </a:lnTo>
                  <a:lnTo>
                    <a:pt x="395" y="292"/>
                  </a:lnTo>
                  <a:lnTo>
                    <a:pt x="405" y="286"/>
                  </a:lnTo>
                  <a:lnTo>
                    <a:pt x="413" y="281"/>
                  </a:lnTo>
                  <a:lnTo>
                    <a:pt x="422" y="273"/>
                  </a:lnTo>
                  <a:lnTo>
                    <a:pt x="426" y="269"/>
                  </a:lnTo>
                  <a:lnTo>
                    <a:pt x="430" y="263"/>
                  </a:lnTo>
                  <a:lnTo>
                    <a:pt x="430" y="265"/>
                  </a:lnTo>
                  <a:lnTo>
                    <a:pt x="434" y="279"/>
                  </a:lnTo>
                  <a:lnTo>
                    <a:pt x="436" y="294"/>
                  </a:lnTo>
                  <a:lnTo>
                    <a:pt x="434" y="307"/>
                  </a:lnTo>
                  <a:lnTo>
                    <a:pt x="430" y="323"/>
                  </a:lnTo>
                  <a:lnTo>
                    <a:pt x="428" y="327"/>
                  </a:lnTo>
                  <a:lnTo>
                    <a:pt x="428" y="332"/>
                  </a:lnTo>
                  <a:lnTo>
                    <a:pt x="430" y="336"/>
                  </a:lnTo>
                  <a:lnTo>
                    <a:pt x="432" y="342"/>
                  </a:lnTo>
                  <a:lnTo>
                    <a:pt x="436" y="346"/>
                  </a:lnTo>
                  <a:lnTo>
                    <a:pt x="441" y="348"/>
                  </a:lnTo>
                  <a:lnTo>
                    <a:pt x="447" y="350"/>
                  </a:lnTo>
                  <a:lnTo>
                    <a:pt x="453" y="352"/>
                  </a:lnTo>
                  <a:lnTo>
                    <a:pt x="465" y="353"/>
                  </a:lnTo>
                  <a:lnTo>
                    <a:pt x="478" y="355"/>
                  </a:lnTo>
                  <a:lnTo>
                    <a:pt x="489" y="363"/>
                  </a:lnTo>
                  <a:lnTo>
                    <a:pt x="503" y="373"/>
                  </a:lnTo>
                  <a:lnTo>
                    <a:pt x="509" y="380"/>
                  </a:lnTo>
                  <a:lnTo>
                    <a:pt x="514" y="388"/>
                  </a:lnTo>
                  <a:lnTo>
                    <a:pt x="509" y="396"/>
                  </a:lnTo>
                  <a:lnTo>
                    <a:pt x="503" y="403"/>
                  </a:lnTo>
                  <a:lnTo>
                    <a:pt x="491" y="411"/>
                  </a:lnTo>
                  <a:lnTo>
                    <a:pt x="478" y="419"/>
                  </a:lnTo>
                  <a:lnTo>
                    <a:pt x="465" y="421"/>
                  </a:lnTo>
                  <a:lnTo>
                    <a:pt x="453" y="423"/>
                  </a:lnTo>
                  <a:lnTo>
                    <a:pt x="447" y="425"/>
                  </a:lnTo>
                  <a:lnTo>
                    <a:pt x="441" y="426"/>
                  </a:lnTo>
                  <a:lnTo>
                    <a:pt x="436" y="428"/>
                  </a:lnTo>
                  <a:lnTo>
                    <a:pt x="434" y="434"/>
                  </a:lnTo>
                  <a:lnTo>
                    <a:pt x="430" y="438"/>
                  </a:lnTo>
                  <a:lnTo>
                    <a:pt x="430" y="442"/>
                  </a:lnTo>
                  <a:lnTo>
                    <a:pt x="430" y="448"/>
                  </a:lnTo>
                  <a:lnTo>
                    <a:pt x="430" y="453"/>
                  </a:lnTo>
                  <a:lnTo>
                    <a:pt x="434" y="467"/>
                  </a:lnTo>
                  <a:lnTo>
                    <a:pt x="436" y="480"/>
                  </a:lnTo>
                  <a:lnTo>
                    <a:pt x="434" y="496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30" y="511"/>
                  </a:lnTo>
                  <a:lnTo>
                    <a:pt x="426" y="507"/>
                  </a:lnTo>
                  <a:lnTo>
                    <a:pt x="422" y="503"/>
                  </a:lnTo>
                  <a:lnTo>
                    <a:pt x="415" y="496"/>
                  </a:lnTo>
                  <a:lnTo>
                    <a:pt x="405" y="488"/>
                  </a:lnTo>
                  <a:lnTo>
                    <a:pt x="395" y="482"/>
                  </a:lnTo>
                  <a:lnTo>
                    <a:pt x="384" y="476"/>
                  </a:lnTo>
                  <a:lnTo>
                    <a:pt x="374" y="473"/>
                  </a:lnTo>
                  <a:lnTo>
                    <a:pt x="363" y="471"/>
                  </a:lnTo>
                  <a:lnTo>
                    <a:pt x="351" y="469"/>
                  </a:lnTo>
                  <a:lnTo>
                    <a:pt x="340" y="469"/>
                  </a:lnTo>
                  <a:lnTo>
                    <a:pt x="328" y="469"/>
                  </a:lnTo>
                  <a:lnTo>
                    <a:pt x="317" y="471"/>
                  </a:lnTo>
                  <a:lnTo>
                    <a:pt x="305" y="473"/>
                  </a:lnTo>
                  <a:lnTo>
                    <a:pt x="294" y="478"/>
                  </a:lnTo>
                  <a:lnTo>
                    <a:pt x="278" y="486"/>
                  </a:lnTo>
                  <a:lnTo>
                    <a:pt x="265" y="496"/>
                  </a:lnTo>
                  <a:lnTo>
                    <a:pt x="263" y="498"/>
                  </a:lnTo>
                  <a:lnTo>
                    <a:pt x="261" y="499"/>
                  </a:lnTo>
                  <a:lnTo>
                    <a:pt x="261" y="494"/>
                  </a:lnTo>
                  <a:lnTo>
                    <a:pt x="261" y="488"/>
                  </a:lnTo>
                  <a:lnTo>
                    <a:pt x="261" y="484"/>
                  </a:lnTo>
                  <a:lnTo>
                    <a:pt x="261" y="480"/>
                  </a:lnTo>
                  <a:lnTo>
                    <a:pt x="251" y="482"/>
                  </a:lnTo>
                  <a:lnTo>
                    <a:pt x="242" y="484"/>
                  </a:lnTo>
                  <a:lnTo>
                    <a:pt x="228" y="482"/>
                  </a:lnTo>
                  <a:lnTo>
                    <a:pt x="217" y="478"/>
                  </a:lnTo>
                  <a:lnTo>
                    <a:pt x="221" y="488"/>
                  </a:lnTo>
                  <a:lnTo>
                    <a:pt x="219" y="507"/>
                  </a:lnTo>
                  <a:lnTo>
                    <a:pt x="219" y="526"/>
                  </a:lnTo>
                  <a:lnTo>
                    <a:pt x="221" y="546"/>
                  </a:lnTo>
                  <a:lnTo>
                    <a:pt x="224" y="565"/>
                  </a:lnTo>
                  <a:lnTo>
                    <a:pt x="228" y="584"/>
                  </a:lnTo>
                  <a:lnTo>
                    <a:pt x="234" y="603"/>
                  </a:lnTo>
                  <a:lnTo>
                    <a:pt x="242" y="620"/>
                  </a:lnTo>
                  <a:lnTo>
                    <a:pt x="249" y="638"/>
                  </a:lnTo>
                  <a:lnTo>
                    <a:pt x="242" y="647"/>
                  </a:lnTo>
                  <a:lnTo>
                    <a:pt x="236" y="659"/>
                  </a:lnTo>
                  <a:lnTo>
                    <a:pt x="232" y="670"/>
                  </a:lnTo>
                  <a:lnTo>
                    <a:pt x="230" y="682"/>
                  </a:lnTo>
                  <a:lnTo>
                    <a:pt x="230" y="693"/>
                  </a:lnTo>
                  <a:lnTo>
                    <a:pt x="234" y="701"/>
                  </a:lnTo>
                  <a:lnTo>
                    <a:pt x="238" y="711"/>
                  </a:lnTo>
                  <a:lnTo>
                    <a:pt x="242" y="718"/>
                  </a:lnTo>
                  <a:lnTo>
                    <a:pt x="236" y="726"/>
                  </a:lnTo>
                  <a:lnTo>
                    <a:pt x="228" y="736"/>
                  </a:lnTo>
                  <a:lnTo>
                    <a:pt x="223" y="745"/>
                  </a:lnTo>
                  <a:lnTo>
                    <a:pt x="219" y="755"/>
                  </a:lnTo>
                  <a:lnTo>
                    <a:pt x="215" y="764"/>
                  </a:lnTo>
                  <a:lnTo>
                    <a:pt x="211" y="776"/>
                  </a:lnTo>
                  <a:lnTo>
                    <a:pt x="209" y="787"/>
                  </a:lnTo>
                  <a:lnTo>
                    <a:pt x="209" y="799"/>
                  </a:lnTo>
                  <a:lnTo>
                    <a:pt x="209" y="809"/>
                  </a:lnTo>
                  <a:lnTo>
                    <a:pt x="211" y="820"/>
                  </a:lnTo>
                  <a:lnTo>
                    <a:pt x="215" y="832"/>
                  </a:lnTo>
                  <a:lnTo>
                    <a:pt x="219" y="841"/>
                  </a:lnTo>
                  <a:lnTo>
                    <a:pt x="223" y="851"/>
                  </a:lnTo>
                  <a:lnTo>
                    <a:pt x="228" y="860"/>
                  </a:lnTo>
                  <a:lnTo>
                    <a:pt x="236" y="870"/>
                  </a:lnTo>
                  <a:lnTo>
                    <a:pt x="242" y="878"/>
                  </a:lnTo>
                  <a:lnTo>
                    <a:pt x="238" y="885"/>
                  </a:lnTo>
                  <a:lnTo>
                    <a:pt x="234" y="895"/>
                  </a:lnTo>
                  <a:lnTo>
                    <a:pt x="230" y="905"/>
                  </a:lnTo>
                  <a:lnTo>
                    <a:pt x="230" y="914"/>
                  </a:lnTo>
                  <a:lnTo>
                    <a:pt x="230" y="924"/>
                  </a:lnTo>
                  <a:lnTo>
                    <a:pt x="234" y="933"/>
                  </a:lnTo>
                  <a:lnTo>
                    <a:pt x="236" y="941"/>
                  </a:lnTo>
                  <a:lnTo>
                    <a:pt x="242" y="949"/>
                  </a:lnTo>
                  <a:lnTo>
                    <a:pt x="248" y="956"/>
                  </a:lnTo>
                  <a:lnTo>
                    <a:pt x="253" y="962"/>
                  </a:lnTo>
                  <a:lnTo>
                    <a:pt x="261" y="968"/>
                  </a:lnTo>
                  <a:lnTo>
                    <a:pt x="271" y="972"/>
                  </a:lnTo>
                  <a:lnTo>
                    <a:pt x="272" y="972"/>
                  </a:lnTo>
                  <a:lnTo>
                    <a:pt x="276" y="972"/>
                  </a:lnTo>
                  <a:lnTo>
                    <a:pt x="1991" y="972"/>
                  </a:lnTo>
                  <a:lnTo>
                    <a:pt x="1995" y="972"/>
                  </a:lnTo>
                  <a:lnTo>
                    <a:pt x="1999" y="972"/>
                  </a:lnTo>
                  <a:lnTo>
                    <a:pt x="2007" y="968"/>
                  </a:lnTo>
                  <a:lnTo>
                    <a:pt x="2014" y="962"/>
                  </a:lnTo>
                  <a:lnTo>
                    <a:pt x="2022" y="956"/>
                  </a:lnTo>
                  <a:lnTo>
                    <a:pt x="2028" y="949"/>
                  </a:lnTo>
                  <a:lnTo>
                    <a:pt x="2032" y="941"/>
                  </a:lnTo>
                  <a:lnTo>
                    <a:pt x="2035" y="933"/>
                  </a:lnTo>
                  <a:lnTo>
                    <a:pt x="2037" y="924"/>
                  </a:lnTo>
                  <a:lnTo>
                    <a:pt x="2037" y="914"/>
                  </a:lnTo>
                  <a:lnTo>
                    <a:pt x="2037" y="905"/>
                  </a:lnTo>
                  <a:lnTo>
                    <a:pt x="2035" y="895"/>
                  </a:lnTo>
                  <a:lnTo>
                    <a:pt x="2032" y="887"/>
                  </a:lnTo>
                  <a:lnTo>
                    <a:pt x="2026" y="878"/>
                  </a:lnTo>
                  <a:lnTo>
                    <a:pt x="2034" y="870"/>
                  </a:lnTo>
                  <a:lnTo>
                    <a:pt x="2039" y="862"/>
                  </a:lnTo>
                  <a:lnTo>
                    <a:pt x="2045" y="853"/>
                  </a:lnTo>
                  <a:lnTo>
                    <a:pt x="2051" y="841"/>
                  </a:lnTo>
                  <a:lnTo>
                    <a:pt x="2055" y="832"/>
                  </a:lnTo>
                  <a:lnTo>
                    <a:pt x="2057" y="820"/>
                  </a:lnTo>
                  <a:lnTo>
                    <a:pt x="2058" y="810"/>
                  </a:lnTo>
                  <a:lnTo>
                    <a:pt x="2058" y="799"/>
                  </a:lnTo>
                  <a:lnTo>
                    <a:pt x="2058" y="787"/>
                  </a:lnTo>
                  <a:lnTo>
                    <a:pt x="2057" y="776"/>
                  </a:lnTo>
                  <a:lnTo>
                    <a:pt x="2055" y="766"/>
                  </a:lnTo>
                  <a:lnTo>
                    <a:pt x="2051" y="755"/>
                  </a:lnTo>
                  <a:lnTo>
                    <a:pt x="2045" y="745"/>
                  </a:lnTo>
                  <a:lnTo>
                    <a:pt x="2039" y="736"/>
                  </a:lnTo>
                  <a:lnTo>
                    <a:pt x="2034" y="728"/>
                  </a:lnTo>
                  <a:lnTo>
                    <a:pt x="2026" y="718"/>
                  </a:lnTo>
                  <a:lnTo>
                    <a:pt x="2032" y="711"/>
                  </a:lnTo>
                  <a:lnTo>
                    <a:pt x="2035" y="703"/>
                  </a:lnTo>
                  <a:lnTo>
                    <a:pt x="2037" y="693"/>
                  </a:lnTo>
                  <a:lnTo>
                    <a:pt x="2037" y="684"/>
                  </a:lnTo>
                  <a:lnTo>
                    <a:pt x="2037" y="670"/>
                  </a:lnTo>
                  <a:lnTo>
                    <a:pt x="2034" y="659"/>
                  </a:lnTo>
                  <a:lnTo>
                    <a:pt x="2026" y="649"/>
                  </a:lnTo>
                  <a:lnTo>
                    <a:pt x="2018" y="640"/>
                  </a:lnTo>
                  <a:lnTo>
                    <a:pt x="2028" y="620"/>
                  </a:lnTo>
                  <a:lnTo>
                    <a:pt x="2034" y="603"/>
                  </a:lnTo>
                  <a:lnTo>
                    <a:pt x="2039" y="584"/>
                  </a:lnTo>
                  <a:lnTo>
                    <a:pt x="2043" y="565"/>
                  </a:lnTo>
                  <a:lnTo>
                    <a:pt x="2047" y="546"/>
                  </a:lnTo>
                  <a:lnTo>
                    <a:pt x="2049" y="526"/>
                  </a:lnTo>
                  <a:lnTo>
                    <a:pt x="2049" y="507"/>
                  </a:lnTo>
                  <a:lnTo>
                    <a:pt x="2049" y="488"/>
                  </a:lnTo>
                  <a:lnTo>
                    <a:pt x="2053" y="478"/>
                  </a:lnTo>
                  <a:lnTo>
                    <a:pt x="2039" y="482"/>
                  </a:lnTo>
                  <a:lnTo>
                    <a:pt x="2026" y="484"/>
                  </a:lnTo>
                  <a:lnTo>
                    <a:pt x="2016" y="482"/>
                  </a:lnTo>
                  <a:lnTo>
                    <a:pt x="2007" y="480"/>
                  </a:lnTo>
                  <a:lnTo>
                    <a:pt x="2007" y="484"/>
                  </a:lnTo>
                  <a:lnTo>
                    <a:pt x="2007" y="486"/>
                  </a:lnTo>
                  <a:lnTo>
                    <a:pt x="2007" y="494"/>
                  </a:lnTo>
                  <a:lnTo>
                    <a:pt x="2007" y="499"/>
                  </a:lnTo>
                  <a:lnTo>
                    <a:pt x="2005" y="498"/>
                  </a:lnTo>
                  <a:lnTo>
                    <a:pt x="2003" y="496"/>
                  </a:lnTo>
                  <a:lnTo>
                    <a:pt x="1989" y="486"/>
                  </a:lnTo>
                  <a:lnTo>
                    <a:pt x="1974" y="478"/>
                  </a:lnTo>
                  <a:lnTo>
                    <a:pt x="1962" y="473"/>
                  </a:lnTo>
                  <a:lnTo>
                    <a:pt x="1953" y="471"/>
                  </a:lnTo>
                  <a:lnTo>
                    <a:pt x="1941" y="469"/>
                  </a:lnTo>
                  <a:lnTo>
                    <a:pt x="1928" y="469"/>
                  </a:lnTo>
                  <a:lnTo>
                    <a:pt x="1916" y="469"/>
                  </a:lnTo>
                  <a:lnTo>
                    <a:pt x="1905" y="471"/>
                  </a:lnTo>
                  <a:lnTo>
                    <a:pt x="1895" y="473"/>
                  </a:lnTo>
                  <a:lnTo>
                    <a:pt x="1884" y="476"/>
                  </a:lnTo>
                  <a:lnTo>
                    <a:pt x="1872" y="482"/>
                  </a:lnTo>
                  <a:lnTo>
                    <a:pt x="1863" y="488"/>
                  </a:lnTo>
                  <a:lnTo>
                    <a:pt x="1855" y="496"/>
                  </a:lnTo>
                  <a:lnTo>
                    <a:pt x="1845" y="503"/>
                  </a:lnTo>
                  <a:lnTo>
                    <a:pt x="1841" y="507"/>
                  </a:lnTo>
                  <a:lnTo>
                    <a:pt x="1838" y="511"/>
                  </a:lnTo>
                  <a:lnTo>
                    <a:pt x="1838" y="511"/>
                  </a:lnTo>
                  <a:lnTo>
                    <a:pt x="1834" y="496"/>
                  </a:lnTo>
                  <a:lnTo>
                    <a:pt x="1832" y="480"/>
                  </a:lnTo>
                  <a:lnTo>
                    <a:pt x="1834" y="467"/>
                  </a:lnTo>
                  <a:lnTo>
                    <a:pt x="1838" y="453"/>
                  </a:lnTo>
                  <a:lnTo>
                    <a:pt x="1840" y="448"/>
                  </a:lnTo>
                  <a:lnTo>
                    <a:pt x="1840" y="442"/>
                  </a:lnTo>
                  <a:lnTo>
                    <a:pt x="1838" y="438"/>
                  </a:lnTo>
                  <a:lnTo>
                    <a:pt x="1836" y="434"/>
                  </a:lnTo>
                  <a:lnTo>
                    <a:pt x="1832" y="428"/>
                  </a:lnTo>
                  <a:lnTo>
                    <a:pt x="1826" y="426"/>
                  </a:lnTo>
                  <a:lnTo>
                    <a:pt x="1820" y="425"/>
                  </a:lnTo>
                  <a:lnTo>
                    <a:pt x="1815" y="423"/>
                  </a:lnTo>
                  <a:lnTo>
                    <a:pt x="1803" y="421"/>
                  </a:lnTo>
                  <a:lnTo>
                    <a:pt x="1790" y="419"/>
                  </a:lnTo>
                  <a:lnTo>
                    <a:pt x="1778" y="411"/>
                  </a:lnTo>
                  <a:lnTo>
                    <a:pt x="1767" y="403"/>
                  </a:lnTo>
                  <a:lnTo>
                    <a:pt x="1759" y="396"/>
                  </a:lnTo>
                  <a:lnTo>
                    <a:pt x="1753" y="388"/>
                  </a:lnTo>
                  <a:lnTo>
                    <a:pt x="1759" y="380"/>
                  </a:lnTo>
                  <a:lnTo>
                    <a:pt x="1767" y="373"/>
                  </a:lnTo>
                  <a:lnTo>
                    <a:pt x="1778" y="363"/>
                  </a:lnTo>
                  <a:lnTo>
                    <a:pt x="1790" y="355"/>
                  </a:lnTo>
                  <a:lnTo>
                    <a:pt x="1803" y="353"/>
                  </a:lnTo>
                  <a:lnTo>
                    <a:pt x="1817" y="352"/>
                  </a:lnTo>
                  <a:lnTo>
                    <a:pt x="1822" y="350"/>
                  </a:lnTo>
                  <a:lnTo>
                    <a:pt x="1828" y="348"/>
                  </a:lnTo>
                  <a:lnTo>
                    <a:pt x="1832" y="346"/>
                  </a:lnTo>
                  <a:lnTo>
                    <a:pt x="1836" y="342"/>
                  </a:lnTo>
                  <a:lnTo>
                    <a:pt x="1838" y="336"/>
                  </a:lnTo>
                  <a:lnTo>
                    <a:pt x="1840" y="332"/>
                  </a:lnTo>
                  <a:lnTo>
                    <a:pt x="1840" y="327"/>
                  </a:lnTo>
                  <a:lnTo>
                    <a:pt x="1838" y="321"/>
                  </a:lnTo>
                  <a:lnTo>
                    <a:pt x="1834" y="307"/>
                  </a:lnTo>
                  <a:lnTo>
                    <a:pt x="1832" y="294"/>
                  </a:lnTo>
                  <a:lnTo>
                    <a:pt x="1834" y="279"/>
                  </a:lnTo>
                  <a:lnTo>
                    <a:pt x="1840" y="265"/>
                  </a:lnTo>
                  <a:lnTo>
                    <a:pt x="1843" y="269"/>
                  </a:lnTo>
                  <a:lnTo>
                    <a:pt x="1845" y="273"/>
                  </a:lnTo>
                  <a:lnTo>
                    <a:pt x="1855" y="281"/>
                  </a:lnTo>
                  <a:lnTo>
                    <a:pt x="1865" y="286"/>
                  </a:lnTo>
                  <a:lnTo>
                    <a:pt x="1874" y="292"/>
                  </a:lnTo>
                  <a:lnTo>
                    <a:pt x="1884" y="298"/>
                  </a:lnTo>
                  <a:lnTo>
                    <a:pt x="1895" y="302"/>
                  </a:lnTo>
                  <a:lnTo>
                    <a:pt x="1907" y="304"/>
                  </a:lnTo>
                  <a:lnTo>
                    <a:pt x="1918" y="305"/>
                  </a:lnTo>
                  <a:lnTo>
                    <a:pt x="1930" y="305"/>
                  </a:lnTo>
                  <a:lnTo>
                    <a:pt x="1941" y="305"/>
                  </a:lnTo>
                  <a:lnTo>
                    <a:pt x="1953" y="304"/>
                  </a:lnTo>
                  <a:lnTo>
                    <a:pt x="1964" y="302"/>
                  </a:lnTo>
                  <a:lnTo>
                    <a:pt x="1976" y="298"/>
                  </a:lnTo>
                  <a:lnTo>
                    <a:pt x="1989" y="290"/>
                  </a:lnTo>
                  <a:lnTo>
                    <a:pt x="2003" y="281"/>
                  </a:lnTo>
                  <a:lnTo>
                    <a:pt x="2009" y="275"/>
                  </a:lnTo>
                  <a:lnTo>
                    <a:pt x="2010" y="269"/>
                  </a:lnTo>
                  <a:lnTo>
                    <a:pt x="2010" y="263"/>
                  </a:lnTo>
                  <a:lnTo>
                    <a:pt x="2009" y="256"/>
                  </a:lnTo>
                  <a:lnTo>
                    <a:pt x="2003" y="246"/>
                  </a:lnTo>
                  <a:lnTo>
                    <a:pt x="1997" y="236"/>
                  </a:lnTo>
                  <a:lnTo>
                    <a:pt x="1991" y="229"/>
                  </a:lnTo>
                  <a:lnTo>
                    <a:pt x="1982" y="221"/>
                  </a:lnTo>
                  <a:lnTo>
                    <a:pt x="1968" y="209"/>
                  </a:lnTo>
                  <a:lnTo>
                    <a:pt x="1951" y="200"/>
                  </a:lnTo>
                  <a:lnTo>
                    <a:pt x="1953" y="188"/>
                  </a:lnTo>
                  <a:lnTo>
                    <a:pt x="1959" y="179"/>
                  </a:lnTo>
                  <a:lnTo>
                    <a:pt x="1964" y="167"/>
                  </a:lnTo>
                  <a:lnTo>
                    <a:pt x="1972" y="160"/>
                  </a:lnTo>
                  <a:lnTo>
                    <a:pt x="1980" y="152"/>
                  </a:lnTo>
                  <a:lnTo>
                    <a:pt x="1989" y="144"/>
                  </a:lnTo>
                  <a:lnTo>
                    <a:pt x="1999" y="140"/>
                  </a:lnTo>
                  <a:lnTo>
                    <a:pt x="2010" y="137"/>
                  </a:lnTo>
                  <a:lnTo>
                    <a:pt x="2022" y="137"/>
                  </a:lnTo>
                  <a:lnTo>
                    <a:pt x="2032" y="137"/>
                  </a:lnTo>
                  <a:lnTo>
                    <a:pt x="2043" y="138"/>
                  </a:lnTo>
                  <a:lnTo>
                    <a:pt x="2053" y="140"/>
                  </a:lnTo>
                  <a:lnTo>
                    <a:pt x="2062" y="142"/>
                  </a:lnTo>
                  <a:lnTo>
                    <a:pt x="2070" y="140"/>
                  </a:lnTo>
                  <a:lnTo>
                    <a:pt x="2078" y="137"/>
                  </a:lnTo>
                  <a:lnTo>
                    <a:pt x="2082" y="129"/>
                  </a:lnTo>
                  <a:lnTo>
                    <a:pt x="2085" y="117"/>
                  </a:lnTo>
                  <a:lnTo>
                    <a:pt x="2093" y="108"/>
                  </a:lnTo>
                  <a:lnTo>
                    <a:pt x="2099" y="100"/>
                  </a:lnTo>
                  <a:lnTo>
                    <a:pt x="2108" y="92"/>
                  </a:lnTo>
                  <a:lnTo>
                    <a:pt x="2118" y="87"/>
                  </a:lnTo>
                  <a:lnTo>
                    <a:pt x="2128" y="83"/>
                  </a:lnTo>
                  <a:lnTo>
                    <a:pt x="2139" y="79"/>
                  </a:lnTo>
                  <a:lnTo>
                    <a:pt x="2151" y="79"/>
                  </a:lnTo>
                  <a:lnTo>
                    <a:pt x="2164" y="79"/>
                  </a:lnTo>
                  <a:lnTo>
                    <a:pt x="2176" y="83"/>
                  </a:lnTo>
                  <a:lnTo>
                    <a:pt x="2187" y="89"/>
                  </a:lnTo>
                  <a:lnTo>
                    <a:pt x="2197" y="94"/>
                  </a:lnTo>
                  <a:lnTo>
                    <a:pt x="2206" y="102"/>
                  </a:lnTo>
                  <a:lnTo>
                    <a:pt x="2214" y="112"/>
                  </a:lnTo>
                  <a:lnTo>
                    <a:pt x="2220" y="123"/>
                  </a:lnTo>
                  <a:lnTo>
                    <a:pt x="2224" y="135"/>
                  </a:lnTo>
                  <a:lnTo>
                    <a:pt x="2204" y="140"/>
                  </a:lnTo>
                  <a:lnTo>
                    <a:pt x="2187" y="150"/>
                  </a:lnTo>
                  <a:lnTo>
                    <a:pt x="2172" y="160"/>
                  </a:lnTo>
                  <a:lnTo>
                    <a:pt x="2156" y="175"/>
                  </a:lnTo>
                  <a:lnTo>
                    <a:pt x="2147" y="190"/>
                  </a:lnTo>
                  <a:lnTo>
                    <a:pt x="2137" y="208"/>
                  </a:lnTo>
                  <a:lnTo>
                    <a:pt x="2131" y="227"/>
                  </a:lnTo>
                  <a:lnTo>
                    <a:pt x="2131" y="248"/>
                  </a:lnTo>
                  <a:lnTo>
                    <a:pt x="2130" y="257"/>
                  </a:lnTo>
                  <a:lnTo>
                    <a:pt x="2128" y="267"/>
                  </a:lnTo>
                  <a:lnTo>
                    <a:pt x="2126" y="277"/>
                  </a:lnTo>
                  <a:lnTo>
                    <a:pt x="2120" y="284"/>
                  </a:lnTo>
                  <a:lnTo>
                    <a:pt x="2114" y="294"/>
                  </a:lnTo>
                  <a:lnTo>
                    <a:pt x="2108" y="300"/>
                  </a:lnTo>
                  <a:lnTo>
                    <a:pt x="2101" y="307"/>
                  </a:lnTo>
                  <a:lnTo>
                    <a:pt x="2093" y="313"/>
                  </a:lnTo>
                  <a:lnTo>
                    <a:pt x="2091" y="315"/>
                  </a:lnTo>
                  <a:lnTo>
                    <a:pt x="2089" y="317"/>
                  </a:lnTo>
                  <a:lnTo>
                    <a:pt x="2097" y="325"/>
                  </a:lnTo>
                  <a:lnTo>
                    <a:pt x="2105" y="334"/>
                  </a:lnTo>
                  <a:lnTo>
                    <a:pt x="2110" y="344"/>
                  </a:lnTo>
                  <a:lnTo>
                    <a:pt x="2116" y="353"/>
                  </a:lnTo>
                  <a:lnTo>
                    <a:pt x="2120" y="346"/>
                  </a:lnTo>
                  <a:lnTo>
                    <a:pt x="2131" y="336"/>
                  </a:lnTo>
                  <a:lnTo>
                    <a:pt x="2141" y="327"/>
                  </a:lnTo>
                  <a:lnTo>
                    <a:pt x="2151" y="315"/>
                  </a:lnTo>
                  <a:lnTo>
                    <a:pt x="2158" y="304"/>
                  </a:lnTo>
                  <a:lnTo>
                    <a:pt x="2164" y="290"/>
                  </a:lnTo>
                  <a:lnTo>
                    <a:pt x="2168" y="277"/>
                  </a:lnTo>
                  <a:lnTo>
                    <a:pt x="2172" y="263"/>
                  </a:lnTo>
                  <a:lnTo>
                    <a:pt x="2172" y="248"/>
                  </a:lnTo>
                  <a:lnTo>
                    <a:pt x="2174" y="233"/>
                  </a:lnTo>
                  <a:lnTo>
                    <a:pt x="2178" y="219"/>
                  </a:lnTo>
                  <a:lnTo>
                    <a:pt x="2185" y="206"/>
                  </a:lnTo>
                  <a:lnTo>
                    <a:pt x="2195" y="196"/>
                  </a:lnTo>
                  <a:lnTo>
                    <a:pt x="2204" y="186"/>
                  </a:lnTo>
                  <a:lnTo>
                    <a:pt x="2218" y="181"/>
                  </a:lnTo>
                  <a:lnTo>
                    <a:pt x="2231" y="175"/>
                  </a:lnTo>
                  <a:lnTo>
                    <a:pt x="2247" y="173"/>
                  </a:lnTo>
                  <a:lnTo>
                    <a:pt x="2254" y="173"/>
                  </a:lnTo>
                  <a:lnTo>
                    <a:pt x="2262" y="167"/>
                  </a:lnTo>
                  <a:lnTo>
                    <a:pt x="2266" y="161"/>
                  </a:lnTo>
                  <a:lnTo>
                    <a:pt x="2268" y="154"/>
                  </a:lnTo>
                  <a:lnTo>
                    <a:pt x="2268" y="142"/>
                  </a:lnTo>
                  <a:lnTo>
                    <a:pt x="2266" y="131"/>
                  </a:lnTo>
                  <a:lnTo>
                    <a:pt x="2262" y="119"/>
                  </a:lnTo>
                  <a:lnTo>
                    <a:pt x="2258" y="108"/>
                  </a:lnTo>
                  <a:lnTo>
                    <a:pt x="2254" y="98"/>
                  </a:lnTo>
                  <a:lnTo>
                    <a:pt x="2249" y="89"/>
                  </a:lnTo>
                  <a:lnTo>
                    <a:pt x="2241" y="79"/>
                  </a:lnTo>
                  <a:lnTo>
                    <a:pt x="2233" y="71"/>
                  </a:lnTo>
                  <a:lnTo>
                    <a:pt x="2226" y="64"/>
                  </a:lnTo>
                  <a:lnTo>
                    <a:pt x="2216" y="58"/>
                  </a:lnTo>
                  <a:lnTo>
                    <a:pt x="2206" y="50"/>
                  </a:lnTo>
                  <a:lnTo>
                    <a:pt x="2197" y="46"/>
                  </a:lnTo>
                  <a:lnTo>
                    <a:pt x="2185" y="42"/>
                  </a:lnTo>
                  <a:lnTo>
                    <a:pt x="2176" y="39"/>
                  </a:lnTo>
                  <a:lnTo>
                    <a:pt x="2164" y="37"/>
                  </a:lnTo>
                  <a:lnTo>
                    <a:pt x="2151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18"/>
            <p:cNvSpPr>
              <a:spLocks noEditPoints="1"/>
            </p:cNvSpPr>
            <p:nvPr userDrawn="1"/>
          </p:nvSpPr>
          <p:spPr bwMode="black">
            <a:xfrm>
              <a:off x="8190958" y="4723116"/>
              <a:ext cx="117106" cy="118116"/>
            </a:xfrm>
            <a:custGeom>
              <a:avLst/>
              <a:gdLst>
                <a:gd name="T0" fmla="*/ 103 w 232"/>
                <a:gd name="T1" fmla="*/ 232 h 234"/>
                <a:gd name="T2" fmla="*/ 80 w 232"/>
                <a:gd name="T3" fmla="*/ 228 h 234"/>
                <a:gd name="T4" fmla="*/ 59 w 232"/>
                <a:gd name="T5" fmla="*/ 219 h 234"/>
                <a:gd name="T6" fmla="*/ 42 w 232"/>
                <a:gd name="T7" fmla="*/ 207 h 234"/>
                <a:gd name="T8" fmla="*/ 27 w 232"/>
                <a:gd name="T9" fmla="*/ 192 h 234"/>
                <a:gd name="T10" fmla="*/ 13 w 232"/>
                <a:gd name="T11" fmla="*/ 173 h 234"/>
                <a:gd name="T12" fmla="*/ 5 w 232"/>
                <a:gd name="T13" fmla="*/ 152 h 234"/>
                <a:gd name="T14" fmla="*/ 0 w 232"/>
                <a:gd name="T15" fmla="*/ 129 h 234"/>
                <a:gd name="T16" fmla="*/ 0 w 232"/>
                <a:gd name="T17" fmla="*/ 106 h 234"/>
                <a:gd name="T18" fmla="*/ 5 w 232"/>
                <a:gd name="T19" fmla="*/ 82 h 234"/>
                <a:gd name="T20" fmla="*/ 13 w 232"/>
                <a:gd name="T21" fmla="*/ 61 h 234"/>
                <a:gd name="T22" fmla="*/ 27 w 232"/>
                <a:gd name="T23" fmla="*/ 42 h 234"/>
                <a:gd name="T24" fmla="*/ 42 w 232"/>
                <a:gd name="T25" fmla="*/ 27 h 234"/>
                <a:gd name="T26" fmla="*/ 59 w 232"/>
                <a:gd name="T27" fmla="*/ 15 h 234"/>
                <a:gd name="T28" fmla="*/ 80 w 232"/>
                <a:gd name="T29" fmla="*/ 6 h 234"/>
                <a:gd name="T30" fmla="*/ 103 w 232"/>
                <a:gd name="T31" fmla="*/ 2 h 234"/>
                <a:gd name="T32" fmla="*/ 128 w 232"/>
                <a:gd name="T33" fmla="*/ 2 h 234"/>
                <a:gd name="T34" fmla="*/ 149 w 232"/>
                <a:gd name="T35" fmla="*/ 6 h 234"/>
                <a:gd name="T36" fmla="*/ 171 w 232"/>
                <a:gd name="T37" fmla="*/ 15 h 234"/>
                <a:gd name="T38" fmla="*/ 190 w 232"/>
                <a:gd name="T39" fmla="*/ 27 h 234"/>
                <a:gd name="T40" fmla="*/ 205 w 232"/>
                <a:gd name="T41" fmla="*/ 42 h 234"/>
                <a:gd name="T42" fmla="*/ 219 w 232"/>
                <a:gd name="T43" fmla="*/ 61 h 234"/>
                <a:gd name="T44" fmla="*/ 226 w 232"/>
                <a:gd name="T45" fmla="*/ 82 h 234"/>
                <a:gd name="T46" fmla="*/ 232 w 232"/>
                <a:gd name="T47" fmla="*/ 106 h 234"/>
                <a:gd name="T48" fmla="*/ 232 w 232"/>
                <a:gd name="T49" fmla="*/ 129 h 234"/>
                <a:gd name="T50" fmla="*/ 226 w 232"/>
                <a:gd name="T51" fmla="*/ 152 h 234"/>
                <a:gd name="T52" fmla="*/ 219 w 232"/>
                <a:gd name="T53" fmla="*/ 173 h 234"/>
                <a:gd name="T54" fmla="*/ 205 w 232"/>
                <a:gd name="T55" fmla="*/ 192 h 234"/>
                <a:gd name="T56" fmla="*/ 190 w 232"/>
                <a:gd name="T57" fmla="*/ 207 h 234"/>
                <a:gd name="T58" fmla="*/ 171 w 232"/>
                <a:gd name="T59" fmla="*/ 219 h 234"/>
                <a:gd name="T60" fmla="*/ 149 w 232"/>
                <a:gd name="T61" fmla="*/ 228 h 234"/>
                <a:gd name="T62" fmla="*/ 128 w 232"/>
                <a:gd name="T63" fmla="*/ 232 h 234"/>
                <a:gd name="T64" fmla="*/ 115 w 232"/>
                <a:gd name="T65" fmla="*/ 42 h 234"/>
                <a:gd name="T66" fmla="*/ 86 w 232"/>
                <a:gd name="T67" fmla="*/ 48 h 234"/>
                <a:gd name="T68" fmla="*/ 63 w 232"/>
                <a:gd name="T69" fmla="*/ 65 h 234"/>
                <a:gd name="T70" fmla="*/ 48 w 232"/>
                <a:gd name="T71" fmla="*/ 88 h 234"/>
                <a:gd name="T72" fmla="*/ 42 w 232"/>
                <a:gd name="T73" fmla="*/ 117 h 234"/>
                <a:gd name="T74" fmla="*/ 48 w 232"/>
                <a:gd name="T75" fmla="*/ 146 h 234"/>
                <a:gd name="T76" fmla="*/ 63 w 232"/>
                <a:gd name="T77" fmla="*/ 171 h 234"/>
                <a:gd name="T78" fmla="*/ 86 w 232"/>
                <a:gd name="T79" fmla="*/ 186 h 234"/>
                <a:gd name="T80" fmla="*/ 115 w 232"/>
                <a:gd name="T81" fmla="*/ 192 h 234"/>
                <a:gd name="T82" fmla="*/ 144 w 232"/>
                <a:gd name="T83" fmla="*/ 186 h 234"/>
                <a:gd name="T84" fmla="*/ 169 w 232"/>
                <a:gd name="T85" fmla="*/ 171 h 234"/>
                <a:gd name="T86" fmla="*/ 184 w 232"/>
                <a:gd name="T87" fmla="*/ 146 h 234"/>
                <a:gd name="T88" fmla="*/ 190 w 232"/>
                <a:gd name="T89" fmla="*/ 117 h 234"/>
                <a:gd name="T90" fmla="*/ 184 w 232"/>
                <a:gd name="T91" fmla="*/ 88 h 234"/>
                <a:gd name="T92" fmla="*/ 169 w 232"/>
                <a:gd name="T93" fmla="*/ 65 h 234"/>
                <a:gd name="T94" fmla="*/ 144 w 232"/>
                <a:gd name="T95" fmla="*/ 48 h 234"/>
                <a:gd name="T96" fmla="*/ 115 w 232"/>
                <a:gd name="T9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4">
                  <a:moveTo>
                    <a:pt x="115" y="234"/>
                  </a:moveTo>
                  <a:lnTo>
                    <a:pt x="103" y="232"/>
                  </a:lnTo>
                  <a:lnTo>
                    <a:pt x="92" y="230"/>
                  </a:lnTo>
                  <a:lnTo>
                    <a:pt x="80" y="228"/>
                  </a:lnTo>
                  <a:lnTo>
                    <a:pt x="71" y="225"/>
                  </a:lnTo>
                  <a:lnTo>
                    <a:pt x="59" y="219"/>
                  </a:lnTo>
                  <a:lnTo>
                    <a:pt x="51" y="213"/>
                  </a:lnTo>
                  <a:lnTo>
                    <a:pt x="42" y="207"/>
                  </a:lnTo>
                  <a:lnTo>
                    <a:pt x="34" y="200"/>
                  </a:lnTo>
                  <a:lnTo>
                    <a:pt x="27" y="192"/>
                  </a:lnTo>
                  <a:lnTo>
                    <a:pt x="19" y="182"/>
                  </a:lnTo>
                  <a:lnTo>
                    <a:pt x="13" y="173"/>
                  </a:lnTo>
                  <a:lnTo>
                    <a:pt x="9" y="163"/>
                  </a:lnTo>
                  <a:lnTo>
                    <a:pt x="5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5" y="82"/>
                  </a:lnTo>
                  <a:lnTo>
                    <a:pt x="9" y="71"/>
                  </a:lnTo>
                  <a:lnTo>
                    <a:pt x="13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1"/>
                  </a:lnTo>
                  <a:lnTo>
                    <a:pt x="59" y="15"/>
                  </a:lnTo>
                  <a:lnTo>
                    <a:pt x="71" y="10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3" y="2"/>
                  </a:lnTo>
                  <a:lnTo>
                    <a:pt x="115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49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0" y="21"/>
                  </a:lnTo>
                  <a:lnTo>
                    <a:pt x="190" y="27"/>
                  </a:lnTo>
                  <a:lnTo>
                    <a:pt x="197" y="34"/>
                  </a:lnTo>
                  <a:lnTo>
                    <a:pt x="205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2" y="71"/>
                  </a:lnTo>
                  <a:lnTo>
                    <a:pt x="226" y="82"/>
                  </a:lnTo>
                  <a:lnTo>
                    <a:pt x="230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0" y="140"/>
                  </a:lnTo>
                  <a:lnTo>
                    <a:pt x="226" y="152"/>
                  </a:lnTo>
                  <a:lnTo>
                    <a:pt x="222" y="163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5" y="192"/>
                  </a:lnTo>
                  <a:lnTo>
                    <a:pt x="197" y="200"/>
                  </a:lnTo>
                  <a:lnTo>
                    <a:pt x="190" y="207"/>
                  </a:lnTo>
                  <a:lnTo>
                    <a:pt x="180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49" y="228"/>
                  </a:lnTo>
                  <a:lnTo>
                    <a:pt x="140" y="230"/>
                  </a:lnTo>
                  <a:lnTo>
                    <a:pt x="128" y="232"/>
                  </a:lnTo>
                  <a:lnTo>
                    <a:pt x="115" y="234"/>
                  </a:lnTo>
                  <a:close/>
                  <a:moveTo>
                    <a:pt x="115" y="42"/>
                  </a:moveTo>
                  <a:lnTo>
                    <a:pt x="101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5"/>
                  </a:lnTo>
                  <a:lnTo>
                    <a:pt x="53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3" y="159"/>
                  </a:lnTo>
                  <a:lnTo>
                    <a:pt x="63" y="171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1" y="190"/>
                  </a:lnTo>
                  <a:lnTo>
                    <a:pt x="115" y="192"/>
                  </a:lnTo>
                  <a:lnTo>
                    <a:pt x="130" y="190"/>
                  </a:lnTo>
                  <a:lnTo>
                    <a:pt x="144" y="186"/>
                  </a:lnTo>
                  <a:lnTo>
                    <a:pt x="157" y="178"/>
                  </a:lnTo>
                  <a:lnTo>
                    <a:pt x="169" y="171"/>
                  </a:lnTo>
                  <a:lnTo>
                    <a:pt x="178" y="159"/>
                  </a:lnTo>
                  <a:lnTo>
                    <a:pt x="184" y="146"/>
                  </a:lnTo>
                  <a:lnTo>
                    <a:pt x="190" y="132"/>
                  </a:lnTo>
                  <a:lnTo>
                    <a:pt x="190" y="117"/>
                  </a:lnTo>
                  <a:lnTo>
                    <a:pt x="190" y="102"/>
                  </a:lnTo>
                  <a:lnTo>
                    <a:pt x="184" y="88"/>
                  </a:lnTo>
                  <a:lnTo>
                    <a:pt x="178" y="75"/>
                  </a:lnTo>
                  <a:lnTo>
                    <a:pt x="169" y="65"/>
                  </a:lnTo>
                  <a:lnTo>
                    <a:pt x="157" y="56"/>
                  </a:lnTo>
                  <a:lnTo>
                    <a:pt x="144" y="48"/>
                  </a:lnTo>
                  <a:lnTo>
                    <a:pt x="130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19"/>
            <p:cNvSpPr>
              <a:spLocks noEditPoints="1"/>
            </p:cNvSpPr>
            <p:nvPr userDrawn="1"/>
          </p:nvSpPr>
          <p:spPr bwMode="black">
            <a:xfrm>
              <a:off x="6981030" y="5107749"/>
              <a:ext cx="1630399" cy="726865"/>
            </a:xfrm>
            <a:custGeom>
              <a:avLst/>
              <a:gdLst>
                <a:gd name="T0" fmla="*/ 962 w 3230"/>
                <a:gd name="T1" fmla="*/ 1375 h 1440"/>
                <a:gd name="T2" fmla="*/ 739 w 3230"/>
                <a:gd name="T3" fmla="*/ 1317 h 1440"/>
                <a:gd name="T4" fmla="*/ 576 w 3230"/>
                <a:gd name="T5" fmla="*/ 1364 h 1440"/>
                <a:gd name="T6" fmla="*/ 405 w 3230"/>
                <a:gd name="T7" fmla="*/ 1202 h 1440"/>
                <a:gd name="T8" fmla="*/ 227 w 3230"/>
                <a:gd name="T9" fmla="*/ 958 h 1440"/>
                <a:gd name="T10" fmla="*/ 98 w 3230"/>
                <a:gd name="T11" fmla="*/ 686 h 1440"/>
                <a:gd name="T12" fmla="*/ 21 w 3230"/>
                <a:gd name="T13" fmla="*/ 394 h 1440"/>
                <a:gd name="T14" fmla="*/ 0 w 3230"/>
                <a:gd name="T15" fmla="*/ 106 h 1440"/>
                <a:gd name="T16" fmla="*/ 17 w 3230"/>
                <a:gd name="T17" fmla="*/ 4 h 1440"/>
                <a:gd name="T18" fmla="*/ 250 w 3230"/>
                <a:gd name="T19" fmla="*/ 110 h 1440"/>
                <a:gd name="T20" fmla="*/ 255 w 3230"/>
                <a:gd name="T21" fmla="*/ 213 h 1440"/>
                <a:gd name="T22" fmla="*/ 674 w 3230"/>
                <a:gd name="T23" fmla="*/ 432 h 1440"/>
                <a:gd name="T24" fmla="*/ 841 w 3230"/>
                <a:gd name="T25" fmla="*/ 688 h 1440"/>
                <a:gd name="T26" fmla="*/ 1519 w 3230"/>
                <a:gd name="T27" fmla="*/ 795 h 1440"/>
                <a:gd name="T28" fmla="*/ 2201 w 3230"/>
                <a:gd name="T29" fmla="*/ 736 h 1440"/>
                <a:gd name="T30" fmla="*/ 2412 w 3230"/>
                <a:gd name="T31" fmla="*/ 478 h 1440"/>
                <a:gd name="T32" fmla="*/ 2907 w 3230"/>
                <a:gd name="T33" fmla="*/ 281 h 1440"/>
                <a:gd name="T34" fmla="*/ 2982 w 3230"/>
                <a:gd name="T35" fmla="*/ 114 h 1440"/>
                <a:gd name="T36" fmla="*/ 3213 w 3230"/>
                <a:gd name="T37" fmla="*/ 4 h 1440"/>
                <a:gd name="T38" fmla="*/ 3230 w 3230"/>
                <a:gd name="T39" fmla="*/ 106 h 1440"/>
                <a:gd name="T40" fmla="*/ 3209 w 3230"/>
                <a:gd name="T41" fmla="*/ 394 h 1440"/>
                <a:gd name="T42" fmla="*/ 3132 w 3230"/>
                <a:gd name="T43" fmla="*/ 686 h 1440"/>
                <a:gd name="T44" fmla="*/ 3003 w 3230"/>
                <a:gd name="T45" fmla="*/ 956 h 1440"/>
                <a:gd name="T46" fmla="*/ 2825 w 3230"/>
                <a:gd name="T47" fmla="*/ 1202 h 1440"/>
                <a:gd name="T48" fmla="*/ 2654 w 3230"/>
                <a:gd name="T49" fmla="*/ 1362 h 1440"/>
                <a:gd name="T50" fmla="*/ 2493 w 3230"/>
                <a:gd name="T51" fmla="*/ 1317 h 1440"/>
                <a:gd name="T52" fmla="*/ 2268 w 3230"/>
                <a:gd name="T53" fmla="*/ 1375 h 1440"/>
                <a:gd name="T54" fmla="*/ 2009 w 3230"/>
                <a:gd name="T55" fmla="*/ 1438 h 1440"/>
                <a:gd name="T56" fmla="*/ 1723 w 3230"/>
                <a:gd name="T57" fmla="*/ 1335 h 1440"/>
                <a:gd name="T58" fmla="*/ 1532 w 3230"/>
                <a:gd name="T59" fmla="*/ 1327 h 1440"/>
                <a:gd name="T60" fmla="*/ 1254 w 3230"/>
                <a:gd name="T61" fmla="*/ 1435 h 1440"/>
                <a:gd name="T62" fmla="*/ 885 w 3230"/>
                <a:gd name="T63" fmla="*/ 1279 h 1440"/>
                <a:gd name="T64" fmla="*/ 1160 w 3230"/>
                <a:gd name="T65" fmla="*/ 1381 h 1440"/>
                <a:gd name="T66" fmla="*/ 1388 w 3230"/>
                <a:gd name="T67" fmla="*/ 1323 h 1440"/>
                <a:gd name="T68" fmla="*/ 1650 w 3230"/>
                <a:gd name="T69" fmla="*/ 1260 h 1440"/>
                <a:gd name="T70" fmla="*/ 1936 w 3230"/>
                <a:gd name="T71" fmla="*/ 1364 h 1440"/>
                <a:gd name="T72" fmla="*/ 2124 w 3230"/>
                <a:gd name="T73" fmla="*/ 1371 h 1440"/>
                <a:gd name="T74" fmla="*/ 2404 w 3230"/>
                <a:gd name="T75" fmla="*/ 1264 h 1440"/>
                <a:gd name="T76" fmla="*/ 2606 w 3230"/>
                <a:gd name="T77" fmla="*/ 1283 h 1440"/>
                <a:gd name="T78" fmla="*/ 2819 w 3230"/>
                <a:gd name="T79" fmla="*/ 1120 h 1440"/>
                <a:gd name="T80" fmla="*/ 2979 w 3230"/>
                <a:gd name="T81" fmla="*/ 882 h 1440"/>
                <a:gd name="T82" fmla="*/ 3094 w 3230"/>
                <a:gd name="T83" fmla="*/ 620 h 1440"/>
                <a:gd name="T84" fmla="*/ 3157 w 3230"/>
                <a:gd name="T85" fmla="*/ 340 h 1440"/>
                <a:gd name="T86" fmla="*/ 3171 w 3230"/>
                <a:gd name="T87" fmla="*/ 75 h 1440"/>
                <a:gd name="T88" fmla="*/ 3027 w 3230"/>
                <a:gd name="T89" fmla="*/ 281 h 1440"/>
                <a:gd name="T90" fmla="*/ 2669 w 3230"/>
                <a:gd name="T91" fmla="*/ 451 h 1440"/>
                <a:gd name="T92" fmla="*/ 2437 w 3230"/>
                <a:gd name="T93" fmla="*/ 734 h 1440"/>
                <a:gd name="T94" fmla="*/ 1824 w 3230"/>
                <a:gd name="T95" fmla="*/ 847 h 1440"/>
                <a:gd name="T96" fmla="*/ 1104 w 3230"/>
                <a:gd name="T97" fmla="*/ 809 h 1440"/>
                <a:gd name="T98" fmla="*/ 782 w 3230"/>
                <a:gd name="T99" fmla="*/ 711 h 1440"/>
                <a:gd name="T100" fmla="*/ 353 w 3230"/>
                <a:gd name="T101" fmla="*/ 359 h 1440"/>
                <a:gd name="T102" fmla="*/ 198 w 3230"/>
                <a:gd name="T103" fmla="*/ 231 h 1440"/>
                <a:gd name="T104" fmla="*/ 58 w 3230"/>
                <a:gd name="T105" fmla="*/ 173 h 1440"/>
                <a:gd name="T106" fmla="*/ 92 w 3230"/>
                <a:gd name="T107" fmla="*/ 461 h 1440"/>
                <a:gd name="T108" fmla="*/ 179 w 3230"/>
                <a:gd name="T109" fmla="*/ 736 h 1440"/>
                <a:gd name="T110" fmla="*/ 315 w 3230"/>
                <a:gd name="T111" fmla="*/ 987 h 1440"/>
                <a:gd name="T112" fmla="*/ 495 w 3230"/>
                <a:gd name="T113" fmla="*/ 1214 h 1440"/>
                <a:gd name="T114" fmla="*/ 712 w 3230"/>
                <a:gd name="T115" fmla="*/ 1262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30" h="1440">
                  <a:moveTo>
                    <a:pt x="1189" y="1440"/>
                  </a:moveTo>
                  <a:lnTo>
                    <a:pt x="1156" y="1438"/>
                  </a:lnTo>
                  <a:lnTo>
                    <a:pt x="1123" y="1435"/>
                  </a:lnTo>
                  <a:lnTo>
                    <a:pt x="1095" y="1427"/>
                  </a:lnTo>
                  <a:lnTo>
                    <a:pt x="1066" y="1419"/>
                  </a:lnTo>
                  <a:lnTo>
                    <a:pt x="1012" y="1398"/>
                  </a:lnTo>
                  <a:lnTo>
                    <a:pt x="962" y="1375"/>
                  </a:lnTo>
                  <a:lnTo>
                    <a:pt x="916" y="1354"/>
                  </a:lnTo>
                  <a:lnTo>
                    <a:pt x="870" y="1335"/>
                  </a:lnTo>
                  <a:lnTo>
                    <a:pt x="845" y="1327"/>
                  </a:lnTo>
                  <a:lnTo>
                    <a:pt x="818" y="1321"/>
                  </a:lnTo>
                  <a:lnTo>
                    <a:pt x="791" y="1317"/>
                  </a:lnTo>
                  <a:lnTo>
                    <a:pt x="762" y="1316"/>
                  </a:lnTo>
                  <a:lnTo>
                    <a:pt x="739" y="1317"/>
                  </a:lnTo>
                  <a:lnTo>
                    <a:pt x="716" y="1319"/>
                  </a:lnTo>
                  <a:lnTo>
                    <a:pt x="695" y="1323"/>
                  </a:lnTo>
                  <a:lnTo>
                    <a:pt x="674" y="1329"/>
                  </a:lnTo>
                  <a:lnTo>
                    <a:pt x="634" y="1342"/>
                  </a:lnTo>
                  <a:lnTo>
                    <a:pt x="591" y="1362"/>
                  </a:lnTo>
                  <a:lnTo>
                    <a:pt x="584" y="1364"/>
                  </a:lnTo>
                  <a:lnTo>
                    <a:pt x="576" y="1364"/>
                  </a:lnTo>
                  <a:lnTo>
                    <a:pt x="568" y="1362"/>
                  </a:lnTo>
                  <a:lnTo>
                    <a:pt x="561" y="1356"/>
                  </a:lnTo>
                  <a:lnTo>
                    <a:pt x="528" y="1327"/>
                  </a:lnTo>
                  <a:lnTo>
                    <a:pt x="495" y="1296"/>
                  </a:lnTo>
                  <a:lnTo>
                    <a:pt x="465" y="1266"/>
                  </a:lnTo>
                  <a:lnTo>
                    <a:pt x="434" y="1235"/>
                  </a:lnTo>
                  <a:lnTo>
                    <a:pt x="405" y="1202"/>
                  </a:lnTo>
                  <a:lnTo>
                    <a:pt x="376" y="1170"/>
                  </a:lnTo>
                  <a:lnTo>
                    <a:pt x="349" y="1135"/>
                  </a:lnTo>
                  <a:lnTo>
                    <a:pt x="323" y="1100"/>
                  </a:lnTo>
                  <a:lnTo>
                    <a:pt x="298" y="1066"/>
                  </a:lnTo>
                  <a:lnTo>
                    <a:pt x="273" y="1031"/>
                  </a:lnTo>
                  <a:lnTo>
                    <a:pt x="250" y="995"/>
                  </a:lnTo>
                  <a:lnTo>
                    <a:pt x="227" y="958"/>
                  </a:lnTo>
                  <a:lnTo>
                    <a:pt x="205" y="920"/>
                  </a:lnTo>
                  <a:lnTo>
                    <a:pt x="184" y="882"/>
                  </a:lnTo>
                  <a:lnTo>
                    <a:pt x="165" y="843"/>
                  </a:lnTo>
                  <a:lnTo>
                    <a:pt x="146" y="805"/>
                  </a:lnTo>
                  <a:lnTo>
                    <a:pt x="129" y="766"/>
                  </a:lnTo>
                  <a:lnTo>
                    <a:pt x="113" y="726"/>
                  </a:lnTo>
                  <a:lnTo>
                    <a:pt x="98" y="686"/>
                  </a:lnTo>
                  <a:lnTo>
                    <a:pt x="82" y="645"/>
                  </a:lnTo>
                  <a:lnTo>
                    <a:pt x="69" y="603"/>
                  </a:lnTo>
                  <a:lnTo>
                    <a:pt x="58" y="563"/>
                  </a:lnTo>
                  <a:lnTo>
                    <a:pt x="46" y="521"/>
                  </a:lnTo>
                  <a:lnTo>
                    <a:pt x="36" y="478"/>
                  </a:lnTo>
                  <a:lnTo>
                    <a:pt x="29" y="436"/>
                  </a:lnTo>
                  <a:lnTo>
                    <a:pt x="21" y="394"/>
                  </a:lnTo>
                  <a:lnTo>
                    <a:pt x="13" y="350"/>
                  </a:lnTo>
                  <a:lnTo>
                    <a:pt x="10" y="307"/>
                  </a:lnTo>
                  <a:lnTo>
                    <a:pt x="6" y="263"/>
                  </a:lnTo>
                  <a:lnTo>
                    <a:pt x="2" y="219"/>
                  </a:lnTo>
                  <a:lnTo>
                    <a:pt x="0" y="177"/>
                  </a:lnTo>
                  <a:lnTo>
                    <a:pt x="0" y="133"/>
                  </a:lnTo>
                  <a:lnTo>
                    <a:pt x="0" y="106"/>
                  </a:lnTo>
                  <a:lnTo>
                    <a:pt x="0" y="79"/>
                  </a:lnTo>
                  <a:lnTo>
                    <a:pt x="2" y="52"/>
                  </a:lnTo>
                  <a:lnTo>
                    <a:pt x="4" y="27"/>
                  </a:lnTo>
                  <a:lnTo>
                    <a:pt x="4" y="19"/>
                  </a:lnTo>
                  <a:lnTo>
                    <a:pt x="8" y="14"/>
                  </a:lnTo>
                  <a:lnTo>
                    <a:pt x="11" y="8"/>
                  </a:lnTo>
                  <a:lnTo>
                    <a:pt x="17" y="4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38" y="0"/>
                  </a:lnTo>
                  <a:lnTo>
                    <a:pt x="44" y="2"/>
                  </a:lnTo>
                  <a:lnTo>
                    <a:pt x="238" y="98"/>
                  </a:lnTo>
                  <a:lnTo>
                    <a:pt x="244" y="104"/>
                  </a:lnTo>
                  <a:lnTo>
                    <a:pt x="250" y="110"/>
                  </a:lnTo>
                  <a:lnTo>
                    <a:pt x="251" y="117"/>
                  </a:lnTo>
                  <a:lnTo>
                    <a:pt x="253" y="125"/>
                  </a:lnTo>
                  <a:lnTo>
                    <a:pt x="225" y="129"/>
                  </a:lnTo>
                  <a:lnTo>
                    <a:pt x="253" y="133"/>
                  </a:lnTo>
                  <a:lnTo>
                    <a:pt x="253" y="158"/>
                  </a:lnTo>
                  <a:lnTo>
                    <a:pt x="253" y="185"/>
                  </a:lnTo>
                  <a:lnTo>
                    <a:pt x="255" y="213"/>
                  </a:lnTo>
                  <a:lnTo>
                    <a:pt x="259" y="246"/>
                  </a:lnTo>
                  <a:lnTo>
                    <a:pt x="324" y="281"/>
                  </a:lnTo>
                  <a:lnTo>
                    <a:pt x="394" y="315"/>
                  </a:lnTo>
                  <a:lnTo>
                    <a:pt x="463" y="346"/>
                  </a:lnTo>
                  <a:lnTo>
                    <a:pt x="532" y="377"/>
                  </a:lnTo>
                  <a:lnTo>
                    <a:pt x="603" y="405"/>
                  </a:lnTo>
                  <a:lnTo>
                    <a:pt x="674" y="432"/>
                  </a:lnTo>
                  <a:lnTo>
                    <a:pt x="747" y="455"/>
                  </a:lnTo>
                  <a:lnTo>
                    <a:pt x="820" y="478"/>
                  </a:lnTo>
                  <a:lnTo>
                    <a:pt x="828" y="482"/>
                  </a:lnTo>
                  <a:lnTo>
                    <a:pt x="835" y="488"/>
                  </a:lnTo>
                  <a:lnTo>
                    <a:pt x="839" y="498"/>
                  </a:lnTo>
                  <a:lnTo>
                    <a:pt x="841" y="505"/>
                  </a:lnTo>
                  <a:lnTo>
                    <a:pt x="841" y="688"/>
                  </a:lnTo>
                  <a:lnTo>
                    <a:pt x="935" y="713"/>
                  </a:lnTo>
                  <a:lnTo>
                    <a:pt x="1031" y="736"/>
                  </a:lnTo>
                  <a:lnTo>
                    <a:pt x="1129" y="753"/>
                  </a:lnTo>
                  <a:lnTo>
                    <a:pt x="1225" y="768"/>
                  </a:lnTo>
                  <a:lnTo>
                    <a:pt x="1323" y="782"/>
                  </a:lnTo>
                  <a:lnTo>
                    <a:pt x="1421" y="789"/>
                  </a:lnTo>
                  <a:lnTo>
                    <a:pt x="1519" y="795"/>
                  </a:lnTo>
                  <a:lnTo>
                    <a:pt x="1619" y="795"/>
                  </a:lnTo>
                  <a:lnTo>
                    <a:pt x="1717" y="795"/>
                  </a:lnTo>
                  <a:lnTo>
                    <a:pt x="1815" y="789"/>
                  </a:lnTo>
                  <a:lnTo>
                    <a:pt x="1911" y="782"/>
                  </a:lnTo>
                  <a:lnTo>
                    <a:pt x="2009" y="768"/>
                  </a:lnTo>
                  <a:lnTo>
                    <a:pt x="2105" y="755"/>
                  </a:lnTo>
                  <a:lnTo>
                    <a:pt x="2201" y="736"/>
                  </a:lnTo>
                  <a:lnTo>
                    <a:pt x="2297" y="715"/>
                  </a:lnTo>
                  <a:lnTo>
                    <a:pt x="2391" y="690"/>
                  </a:lnTo>
                  <a:lnTo>
                    <a:pt x="2391" y="507"/>
                  </a:lnTo>
                  <a:lnTo>
                    <a:pt x="2393" y="498"/>
                  </a:lnTo>
                  <a:lnTo>
                    <a:pt x="2397" y="490"/>
                  </a:lnTo>
                  <a:lnTo>
                    <a:pt x="2404" y="482"/>
                  </a:lnTo>
                  <a:lnTo>
                    <a:pt x="2412" y="478"/>
                  </a:lnTo>
                  <a:lnTo>
                    <a:pt x="2485" y="455"/>
                  </a:lnTo>
                  <a:lnTo>
                    <a:pt x="2558" y="432"/>
                  </a:lnTo>
                  <a:lnTo>
                    <a:pt x="2629" y="405"/>
                  </a:lnTo>
                  <a:lnTo>
                    <a:pt x="2700" y="377"/>
                  </a:lnTo>
                  <a:lnTo>
                    <a:pt x="2771" y="346"/>
                  </a:lnTo>
                  <a:lnTo>
                    <a:pt x="2838" y="315"/>
                  </a:lnTo>
                  <a:lnTo>
                    <a:pt x="2907" y="281"/>
                  </a:lnTo>
                  <a:lnTo>
                    <a:pt x="2973" y="246"/>
                  </a:lnTo>
                  <a:lnTo>
                    <a:pt x="2975" y="219"/>
                  </a:lnTo>
                  <a:lnTo>
                    <a:pt x="2977" y="190"/>
                  </a:lnTo>
                  <a:lnTo>
                    <a:pt x="2979" y="162"/>
                  </a:lnTo>
                  <a:lnTo>
                    <a:pt x="2979" y="133"/>
                  </a:lnTo>
                  <a:lnTo>
                    <a:pt x="2979" y="123"/>
                  </a:lnTo>
                  <a:lnTo>
                    <a:pt x="2982" y="114"/>
                  </a:lnTo>
                  <a:lnTo>
                    <a:pt x="2988" y="104"/>
                  </a:lnTo>
                  <a:lnTo>
                    <a:pt x="2994" y="98"/>
                  </a:lnTo>
                  <a:lnTo>
                    <a:pt x="3184" y="4"/>
                  </a:lnTo>
                  <a:lnTo>
                    <a:pt x="3192" y="0"/>
                  </a:lnTo>
                  <a:lnTo>
                    <a:pt x="3197" y="0"/>
                  </a:lnTo>
                  <a:lnTo>
                    <a:pt x="3205" y="2"/>
                  </a:lnTo>
                  <a:lnTo>
                    <a:pt x="3213" y="4"/>
                  </a:lnTo>
                  <a:lnTo>
                    <a:pt x="3219" y="8"/>
                  </a:lnTo>
                  <a:lnTo>
                    <a:pt x="3222" y="14"/>
                  </a:lnTo>
                  <a:lnTo>
                    <a:pt x="3226" y="21"/>
                  </a:lnTo>
                  <a:lnTo>
                    <a:pt x="3226" y="27"/>
                  </a:lnTo>
                  <a:lnTo>
                    <a:pt x="3228" y="54"/>
                  </a:lnTo>
                  <a:lnTo>
                    <a:pt x="3230" y="79"/>
                  </a:lnTo>
                  <a:lnTo>
                    <a:pt x="3230" y="106"/>
                  </a:lnTo>
                  <a:lnTo>
                    <a:pt x="3230" y="133"/>
                  </a:lnTo>
                  <a:lnTo>
                    <a:pt x="3230" y="177"/>
                  </a:lnTo>
                  <a:lnTo>
                    <a:pt x="3228" y="219"/>
                  </a:lnTo>
                  <a:lnTo>
                    <a:pt x="3224" y="263"/>
                  </a:lnTo>
                  <a:lnTo>
                    <a:pt x="3220" y="307"/>
                  </a:lnTo>
                  <a:lnTo>
                    <a:pt x="3215" y="350"/>
                  </a:lnTo>
                  <a:lnTo>
                    <a:pt x="3209" y="394"/>
                  </a:lnTo>
                  <a:lnTo>
                    <a:pt x="3201" y="436"/>
                  </a:lnTo>
                  <a:lnTo>
                    <a:pt x="3192" y="478"/>
                  </a:lnTo>
                  <a:lnTo>
                    <a:pt x="3182" y="521"/>
                  </a:lnTo>
                  <a:lnTo>
                    <a:pt x="3172" y="563"/>
                  </a:lnTo>
                  <a:lnTo>
                    <a:pt x="3159" y="603"/>
                  </a:lnTo>
                  <a:lnTo>
                    <a:pt x="3146" y="645"/>
                  </a:lnTo>
                  <a:lnTo>
                    <a:pt x="3132" y="686"/>
                  </a:lnTo>
                  <a:lnTo>
                    <a:pt x="3117" y="726"/>
                  </a:lnTo>
                  <a:lnTo>
                    <a:pt x="3101" y="764"/>
                  </a:lnTo>
                  <a:lnTo>
                    <a:pt x="3082" y="805"/>
                  </a:lnTo>
                  <a:lnTo>
                    <a:pt x="3065" y="843"/>
                  </a:lnTo>
                  <a:lnTo>
                    <a:pt x="3046" y="882"/>
                  </a:lnTo>
                  <a:lnTo>
                    <a:pt x="3025" y="920"/>
                  </a:lnTo>
                  <a:lnTo>
                    <a:pt x="3003" y="956"/>
                  </a:lnTo>
                  <a:lnTo>
                    <a:pt x="2980" y="995"/>
                  </a:lnTo>
                  <a:lnTo>
                    <a:pt x="2957" y="1029"/>
                  </a:lnTo>
                  <a:lnTo>
                    <a:pt x="2932" y="1066"/>
                  </a:lnTo>
                  <a:lnTo>
                    <a:pt x="2907" y="1100"/>
                  </a:lnTo>
                  <a:lnTo>
                    <a:pt x="2881" y="1135"/>
                  </a:lnTo>
                  <a:lnTo>
                    <a:pt x="2854" y="1170"/>
                  </a:lnTo>
                  <a:lnTo>
                    <a:pt x="2825" y="1202"/>
                  </a:lnTo>
                  <a:lnTo>
                    <a:pt x="2796" y="1235"/>
                  </a:lnTo>
                  <a:lnTo>
                    <a:pt x="2765" y="1266"/>
                  </a:lnTo>
                  <a:lnTo>
                    <a:pt x="2735" y="1296"/>
                  </a:lnTo>
                  <a:lnTo>
                    <a:pt x="2702" y="1327"/>
                  </a:lnTo>
                  <a:lnTo>
                    <a:pt x="2669" y="1356"/>
                  </a:lnTo>
                  <a:lnTo>
                    <a:pt x="2662" y="1360"/>
                  </a:lnTo>
                  <a:lnTo>
                    <a:pt x="2654" y="1362"/>
                  </a:lnTo>
                  <a:lnTo>
                    <a:pt x="2646" y="1362"/>
                  </a:lnTo>
                  <a:lnTo>
                    <a:pt x="2639" y="1360"/>
                  </a:lnTo>
                  <a:lnTo>
                    <a:pt x="2596" y="1342"/>
                  </a:lnTo>
                  <a:lnTo>
                    <a:pt x="2556" y="1329"/>
                  </a:lnTo>
                  <a:lnTo>
                    <a:pt x="2535" y="1323"/>
                  </a:lnTo>
                  <a:lnTo>
                    <a:pt x="2514" y="1319"/>
                  </a:lnTo>
                  <a:lnTo>
                    <a:pt x="2493" y="1317"/>
                  </a:lnTo>
                  <a:lnTo>
                    <a:pt x="2470" y="1316"/>
                  </a:lnTo>
                  <a:lnTo>
                    <a:pt x="2441" y="1317"/>
                  </a:lnTo>
                  <a:lnTo>
                    <a:pt x="2412" y="1321"/>
                  </a:lnTo>
                  <a:lnTo>
                    <a:pt x="2387" y="1327"/>
                  </a:lnTo>
                  <a:lnTo>
                    <a:pt x="2362" y="1335"/>
                  </a:lnTo>
                  <a:lnTo>
                    <a:pt x="2314" y="1354"/>
                  </a:lnTo>
                  <a:lnTo>
                    <a:pt x="2268" y="1375"/>
                  </a:lnTo>
                  <a:lnTo>
                    <a:pt x="2218" y="1398"/>
                  </a:lnTo>
                  <a:lnTo>
                    <a:pt x="2166" y="1419"/>
                  </a:lnTo>
                  <a:lnTo>
                    <a:pt x="2137" y="1427"/>
                  </a:lnTo>
                  <a:lnTo>
                    <a:pt x="2109" y="1433"/>
                  </a:lnTo>
                  <a:lnTo>
                    <a:pt x="2076" y="1438"/>
                  </a:lnTo>
                  <a:lnTo>
                    <a:pt x="2043" y="1438"/>
                  </a:lnTo>
                  <a:lnTo>
                    <a:pt x="2009" y="1438"/>
                  </a:lnTo>
                  <a:lnTo>
                    <a:pt x="1976" y="1435"/>
                  </a:lnTo>
                  <a:lnTo>
                    <a:pt x="1947" y="1427"/>
                  </a:lnTo>
                  <a:lnTo>
                    <a:pt x="1918" y="1419"/>
                  </a:lnTo>
                  <a:lnTo>
                    <a:pt x="1867" y="1398"/>
                  </a:lnTo>
                  <a:lnTo>
                    <a:pt x="1817" y="1375"/>
                  </a:lnTo>
                  <a:lnTo>
                    <a:pt x="1771" y="1354"/>
                  </a:lnTo>
                  <a:lnTo>
                    <a:pt x="1723" y="1335"/>
                  </a:lnTo>
                  <a:lnTo>
                    <a:pt x="1698" y="1327"/>
                  </a:lnTo>
                  <a:lnTo>
                    <a:pt x="1671" y="1321"/>
                  </a:lnTo>
                  <a:lnTo>
                    <a:pt x="1644" y="1317"/>
                  </a:lnTo>
                  <a:lnTo>
                    <a:pt x="1615" y="1316"/>
                  </a:lnTo>
                  <a:lnTo>
                    <a:pt x="1586" y="1317"/>
                  </a:lnTo>
                  <a:lnTo>
                    <a:pt x="1559" y="1321"/>
                  </a:lnTo>
                  <a:lnTo>
                    <a:pt x="1532" y="1327"/>
                  </a:lnTo>
                  <a:lnTo>
                    <a:pt x="1507" y="1335"/>
                  </a:lnTo>
                  <a:lnTo>
                    <a:pt x="1461" y="1354"/>
                  </a:lnTo>
                  <a:lnTo>
                    <a:pt x="1415" y="1375"/>
                  </a:lnTo>
                  <a:lnTo>
                    <a:pt x="1365" y="1398"/>
                  </a:lnTo>
                  <a:lnTo>
                    <a:pt x="1312" y="1419"/>
                  </a:lnTo>
                  <a:lnTo>
                    <a:pt x="1285" y="1427"/>
                  </a:lnTo>
                  <a:lnTo>
                    <a:pt x="1254" y="1435"/>
                  </a:lnTo>
                  <a:lnTo>
                    <a:pt x="1223" y="1438"/>
                  </a:lnTo>
                  <a:lnTo>
                    <a:pt x="1189" y="1440"/>
                  </a:lnTo>
                  <a:close/>
                  <a:moveTo>
                    <a:pt x="762" y="1258"/>
                  </a:moveTo>
                  <a:lnTo>
                    <a:pt x="797" y="1260"/>
                  </a:lnTo>
                  <a:lnTo>
                    <a:pt x="828" y="1264"/>
                  </a:lnTo>
                  <a:lnTo>
                    <a:pt x="858" y="1271"/>
                  </a:lnTo>
                  <a:lnTo>
                    <a:pt x="885" y="1279"/>
                  </a:lnTo>
                  <a:lnTo>
                    <a:pt x="939" y="1300"/>
                  </a:lnTo>
                  <a:lnTo>
                    <a:pt x="989" y="1323"/>
                  </a:lnTo>
                  <a:lnTo>
                    <a:pt x="1035" y="1344"/>
                  </a:lnTo>
                  <a:lnTo>
                    <a:pt x="1083" y="1364"/>
                  </a:lnTo>
                  <a:lnTo>
                    <a:pt x="1106" y="1371"/>
                  </a:lnTo>
                  <a:lnTo>
                    <a:pt x="1133" y="1377"/>
                  </a:lnTo>
                  <a:lnTo>
                    <a:pt x="1160" y="1381"/>
                  </a:lnTo>
                  <a:lnTo>
                    <a:pt x="1189" y="1381"/>
                  </a:lnTo>
                  <a:lnTo>
                    <a:pt x="1217" y="1381"/>
                  </a:lnTo>
                  <a:lnTo>
                    <a:pt x="1246" y="1377"/>
                  </a:lnTo>
                  <a:lnTo>
                    <a:pt x="1271" y="1371"/>
                  </a:lnTo>
                  <a:lnTo>
                    <a:pt x="1296" y="1364"/>
                  </a:lnTo>
                  <a:lnTo>
                    <a:pt x="1342" y="1344"/>
                  </a:lnTo>
                  <a:lnTo>
                    <a:pt x="1388" y="1323"/>
                  </a:lnTo>
                  <a:lnTo>
                    <a:pt x="1438" y="1300"/>
                  </a:lnTo>
                  <a:lnTo>
                    <a:pt x="1492" y="1279"/>
                  </a:lnTo>
                  <a:lnTo>
                    <a:pt x="1519" y="1271"/>
                  </a:lnTo>
                  <a:lnTo>
                    <a:pt x="1550" y="1264"/>
                  </a:lnTo>
                  <a:lnTo>
                    <a:pt x="1580" y="1260"/>
                  </a:lnTo>
                  <a:lnTo>
                    <a:pt x="1615" y="1258"/>
                  </a:lnTo>
                  <a:lnTo>
                    <a:pt x="1650" y="1260"/>
                  </a:lnTo>
                  <a:lnTo>
                    <a:pt x="1680" y="1264"/>
                  </a:lnTo>
                  <a:lnTo>
                    <a:pt x="1711" y="1269"/>
                  </a:lnTo>
                  <a:lnTo>
                    <a:pt x="1738" y="1279"/>
                  </a:lnTo>
                  <a:lnTo>
                    <a:pt x="1792" y="1298"/>
                  </a:lnTo>
                  <a:lnTo>
                    <a:pt x="1842" y="1323"/>
                  </a:lnTo>
                  <a:lnTo>
                    <a:pt x="1888" y="1344"/>
                  </a:lnTo>
                  <a:lnTo>
                    <a:pt x="1936" y="1364"/>
                  </a:lnTo>
                  <a:lnTo>
                    <a:pt x="1961" y="1371"/>
                  </a:lnTo>
                  <a:lnTo>
                    <a:pt x="1986" y="1377"/>
                  </a:lnTo>
                  <a:lnTo>
                    <a:pt x="2013" y="1379"/>
                  </a:lnTo>
                  <a:lnTo>
                    <a:pt x="2043" y="1381"/>
                  </a:lnTo>
                  <a:lnTo>
                    <a:pt x="2072" y="1379"/>
                  </a:lnTo>
                  <a:lnTo>
                    <a:pt x="2099" y="1377"/>
                  </a:lnTo>
                  <a:lnTo>
                    <a:pt x="2124" y="1371"/>
                  </a:lnTo>
                  <a:lnTo>
                    <a:pt x="2149" y="1364"/>
                  </a:lnTo>
                  <a:lnTo>
                    <a:pt x="2197" y="1344"/>
                  </a:lnTo>
                  <a:lnTo>
                    <a:pt x="2243" y="1323"/>
                  </a:lnTo>
                  <a:lnTo>
                    <a:pt x="2293" y="1298"/>
                  </a:lnTo>
                  <a:lnTo>
                    <a:pt x="2345" y="1279"/>
                  </a:lnTo>
                  <a:lnTo>
                    <a:pt x="2374" y="1269"/>
                  </a:lnTo>
                  <a:lnTo>
                    <a:pt x="2404" y="1264"/>
                  </a:lnTo>
                  <a:lnTo>
                    <a:pt x="2435" y="1260"/>
                  </a:lnTo>
                  <a:lnTo>
                    <a:pt x="2470" y="1258"/>
                  </a:lnTo>
                  <a:lnTo>
                    <a:pt x="2495" y="1260"/>
                  </a:lnTo>
                  <a:lnTo>
                    <a:pt x="2520" y="1262"/>
                  </a:lnTo>
                  <a:lnTo>
                    <a:pt x="2543" y="1266"/>
                  </a:lnTo>
                  <a:lnTo>
                    <a:pt x="2566" y="1271"/>
                  </a:lnTo>
                  <a:lnTo>
                    <a:pt x="2606" y="1283"/>
                  </a:lnTo>
                  <a:lnTo>
                    <a:pt x="2646" y="1300"/>
                  </a:lnTo>
                  <a:lnTo>
                    <a:pt x="2677" y="1271"/>
                  </a:lnTo>
                  <a:lnTo>
                    <a:pt x="2706" y="1243"/>
                  </a:lnTo>
                  <a:lnTo>
                    <a:pt x="2737" y="1214"/>
                  </a:lnTo>
                  <a:lnTo>
                    <a:pt x="2763" y="1183"/>
                  </a:lnTo>
                  <a:lnTo>
                    <a:pt x="2792" y="1152"/>
                  </a:lnTo>
                  <a:lnTo>
                    <a:pt x="2819" y="1120"/>
                  </a:lnTo>
                  <a:lnTo>
                    <a:pt x="2844" y="1087"/>
                  </a:lnTo>
                  <a:lnTo>
                    <a:pt x="2869" y="1054"/>
                  </a:lnTo>
                  <a:lnTo>
                    <a:pt x="2892" y="1022"/>
                  </a:lnTo>
                  <a:lnTo>
                    <a:pt x="2915" y="987"/>
                  </a:lnTo>
                  <a:lnTo>
                    <a:pt x="2938" y="953"/>
                  </a:lnTo>
                  <a:lnTo>
                    <a:pt x="2959" y="918"/>
                  </a:lnTo>
                  <a:lnTo>
                    <a:pt x="2979" y="882"/>
                  </a:lnTo>
                  <a:lnTo>
                    <a:pt x="2998" y="847"/>
                  </a:lnTo>
                  <a:lnTo>
                    <a:pt x="3017" y="809"/>
                  </a:lnTo>
                  <a:lnTo>
                    <a:pt x="3034" y="772"/>
                  </a:lnTo>
                  <a:lnTo>
                    <a:pt x="3050" y="736"/>
                  </a:lnTo>
                  <a:lnTo>
                    <a:pt x="3065" y="697"/>
                  </a:lnTo>
                  <a:lnTo>
                    <a:pt x="3080" y="659"/>
                  </a:lnTo>
                  <a:lnTo>
                    <a:pt x="3094" y="620"/>
                  </a:lnTo>
                  <a:lnTo>
                    <a:pt x="3105" y="580"/>
                  </a:lnTo>
                  <a:lnTo>
                    <a:pt x="3117" y="542"/>
                  </a:lnTo>
                  <a:lnTo>
                    <a:pt x="3126" y="501"/>
                  </a:lnTo>
                  <a:lnTo>
                    <a:pt x="3136" y="461"/>
                  </a:lnTo>
                  <a:lnTo>
                    <a:pt x="3146" y="421"/>
                  </a:lnTo>
                  <a:lnTo>
                    <a:pt x="3151" y="380"/>
                  </a:lnTo>
                  <a:lnTo>
                    <a:pt x="3157" y="340"/>
                  </a:lnTo>
                  <a:lnTo>
                    <a:pt x="3163" y="298"/>
                  </a:lnTo>
                  <a:lnTo>
                    <a:pt x="3167" y="258"/>
                  </a:lnTo>
                  <a:lnTo>
                    <a:pt x="3169" y="215"/>
                  </a:lnTo>
                  <a:lnTo>
                    <a:pt x="3171" y="173"/>
                  </a:lnTo>
                  <a:lnTo>
                    <a:pt x="3172" y="133"/>
                  </a:lnTo>
                  <a:lnTo>
                    <a:pt x="3171" y="104"/>
                  </a:lnTo>
                  <a:lnTo>
                    <a:pt x="3171" y="75"/>
                  </a:lnTo>
                  <a:lnTo>
                    <a:pt x="3036" y="142"/>
                  </a:lnTo>
                  <a:lnTo>
                    <a:pt x="3036" y="175"/>
                  </a:lnTo>
                  <a:lnTo>
                    <a:pt x="3034" y="206"/>
                  </a:lnTo>
                  <a:lnTo>
                    <a:pt x="3032" y="236"/>
                  </a:lnTo>
                  <a:lnTo>
                    <a:pt x="3030" y="267"/>
                  </a:lnTo>
                  <a:lnTo>
                    <a:pt x="3028" y="273"/>
                  </a:lnTo>
                  <a:lnTo>
                    <a:pt x="3027" y="281"/>
                  </a:lnTo>
                  <a:lnTo>
                    <a:pt x="3021" y="284"/>
                  </a:lnTo>
                  <a:lnTo>
                    <a:pt x="3015" y="290"/>
                  </a:lnTo>
                  <a:lnTo>
                    <a:pt x="2948" y="325"/>
                  </a:lnTo>
                  <a:lnTo>
                    <a:pt x="2881" y="359"/>
                  </a:lnTo>
                  <a:lnTo>
                    <a:pt x="2810" y="392"/>
                  </a:lnTo>
                  <a:lnTo>
                    <a:pt x="2740" y="423"/>
                  </a:lnTo>
                  <a:lnTo>
                    <a:pt x="2669" y="451"/>
                  </a:lnTo>
                  <a:lnTo>
                    <a:pt x="2596" y="480"/>
                  </a:lnTo>
                  <a:lnTo>
                    <a:pt x="2523" y="505"/>
                  </a:lnTo>
                  <a:lnTo>
                    <a:pt x="2448" y="528"/>
                  </a:lnTo>
                  <a:lnTo>
                    <a:pt x="2448" y="711"/>
                  </a:lnTo>
                  <a:lnTo>
                    <a:pt x="2448" y="720"/>
                  </a:lnTo>
                  <a:lnTo>
                    <a:pt x="2445" y="728"/>
                  </a:lnTo>
                  <a:lnTo>
                    <a:pt x="2437" y="734"/>
                  </a:lnTo>
                  <a:lnTo>
                    <a:pt x="2429" y="738"/>
                  </a:lnTo>
                  <a:lnTo>
                    <a:pt x="2329" y="766"/>
                  </a:lnTo>
                  <a:lnTo>
                    <a:pt x="2230" y="789"/>
                  </a:lnTo>
                  <a:lnTo>
                    <a:pt x="2130" y="809"/>
                  </a:lnTo>
                  <a:lnTo>
                    <a:pt x="2028" y="826"/>
                  </a:lnTo>
                  <a:lnTo>
                    <a:pt x="1926" y="837"/>
                  </a:lnTo>
                  <a:lnTo>
                    <a:pt x="1824" y="847"/>
                  </a:lnTo>
                  <a:lnTo>
                    <a:pt x="1721" y="853"/>
                  </a:lnTo>
                  <a:lnTo>
                    <a:pt x="1617" y="855"/>
                  </a:lnTo>
                  <a:lnTo>
                    <a:pt x="1515" y="853"/>
                  </a:lnTo>
                  <a:lnTo>
                    <a:pt x="1411" y="847"/>
                  </a:lnTo>
                  <a:lnTo>
                    <a:pt x="1310" y="837"/>
                  </a:lnTo>
                  <a:lnTo>
                    <a:pt x="1206" y="826"/>
                  </a:lnTo>
                  <a:lnTo>
                    <a:pt x="1104" y="809"/>
                  </a:lnTo>
                  <a:lnTo>
                    <a:pt x="1004" y="789"/>
                  </a:lnTo>
                  <a:lnTo>
                    <a:pt x="903" y="764"/>
                  </a:lnTo>
                  <a:lnTo>
                    <a:pt x="803" y="738"/>
                  </a:lnTo>
                  <a:lnTo>
                    <a:pt x="795" y="734"/>
                  </a:lnTo>
                  <a:lnTo>
                    <a:pt x="787" y="728"/>
                  </a:lnTo>
                  <a:lnTo>
                    <a:pt x="783" y="718"/>
                  </a:lnTo>
                  <a:lnTo>
                    <a:pt x="782" y="711"/>
                  </a:lnTo>
                  <a:lnTo>
                    <a:pt x="782" y="528"/>
                  </a:lnTo>
                  <a:lnTo>
                    <a:pt x="709" y="505"/>
                  </a:lnTo>
                  <a:lnTo>
                    <a:pt x="636" y="480"/>
                  </a:lnTo>
                  <a:lnTo>
                    <a:pt x="565" y="453"/>
                  </a:lnTo>
                  <a:lnTo>
                    <a:pt x="493" y="423"/>
                  </a:lnTo>
                  <a:lnTo>
                    <a:pt x="422" y="392"/>
                  </a:lnTo>
                  <a:lnTo>
                    <a:pt x="353" y="359"/>
                  </a:lnTo>
                  <a:lnTo>
                    <a:pt x="284" y="325"/>
                  </a:lnTo>
                  <a:lnTo>
                    <a:pt x="217" y="288"/>
                  </a:lnTo>
                  <a:lnTo>
                    <a:pt x="211" y="284"/>
                  </a:lnTo>
                  <a:lnTo>
                    <a:pt x="205" y="279"/>
                  </a:lnTo>
                  <a:lnTo>
                    <a:pt x="203" y="273"/>
                  </a:lnTo>
                  <a:lnTo>
                    <a:pt x="202" y="265"/>
                  </a:lnTo>
                  <a:lnTo>
                    <a:pt x="198" y="231"/>
                  </a:lnTo>
                  <a:lnTo>
                    <a:pt x="196" y="200"/>
                  </a:lnTo>
                  <a:lnTo>
                    <a:pt x="196" y="171"/>
                  </a:lnTo>
                  <a:lnTo>
                    <a:pt x="194" y="142"/>
                  </a:lnTo>
                  <a:lnTo>
                    <a:pt x="59" y="75"/>
                  </a:lnTo>
                  <a:lnTo>
                    <a:pt x="58" y="104"/>
                  </a:lnTo>
                  <a:lnTo>
                    <a:pt x="58" y="133"/>
                  </a:lnTo>
                  <a:lnTo>
                    <a:pt x="58" y="173"/>
                  </a:lnTo>
                  <a:lnTo>
                    <a:pt x="59" y="215"/>
                  </a:lnTo>
                  <a:lnTo>
                    <a:pt x="63" y="258"/>
                  </a:lnTo>
                  <a:lnTo>
                    <a:pt x="67" y="298"/>
                  </a:lnTo>
                  <a:lnTo>
                    <a:pt x="71" y="340"/>
                  </a:lnTo>
                  <a:lnTo>
                    <a:pt x="77" y="380"/>
                  </a:lnTo>
                  <a:lnTo>
                    <a:pt x="84" y="421"/>
                  </a:lnTo>
                  <a:lnTo>
                    <a:pt x="92" y="461"/>
                  </a:lnTo>
                  <a:lnTo>
                    <a:pt x="102" y="501"/>
                  </a:lnTo>
                  <a:lnTo>
                    <a:pt x="113" y="542"/>
                  </a:lnTo>
                  <a:lnTo>
                    <a:pt x="123" y="580"/>
                  </a:lnTo>
                  <a:lnTo>
                    <a:pt x="136" y="620"/>
                  </a:lnTo>
                  <a:lnTo>
                    <a:pt x="150" y="659"/>
                  </a:lnTo>
                  <a:lnTo>
                    <a:pt x="163" y="697"/>
                  </a:lnTo>
                  <a:lnTo>
                    <a:pt x="179" y="736"/>
                  </a:lnTo>
                  <a:lnTo>
                    <a:pt x="196" y="772"/>
                  </a:lnTo>
                  <a:lnTo>
                    <a:pt x="213" y="811"/>
                  </a:lnTo>
                  <a:lnTo>
                    <a:pt x="230" y="847"/>
                  </a:lnTo>
                  <a:lnTo>
                    <a:pt x="250" y="882"/>
                  </a:lnTo>
                  <a:lnTo>
                    <a:pt x="271" y="918"/>
                  </a:lnTo>
                  <a:lnTo>
                    <a:pt x="292" y="953"/>
                  </a:lnTo>
                  <a:lnTo>
                    <a:pt x="315" y="987"/>
                  </a:lnTo>
                  <a:lnTo>
                    <a:pt x="338" y="1022"/>
                  </a:lnTo>
                  <a:lnTo>
                    <a:pt x="361" y="1054"/>
                  </a:lnTo>
                  <a:lnTo>
                    <a:pt x="386" y="1089"/>
                  </a:lnTo>
                  <a:lnTo>
                    <a:pt x="411" y="1120"/>
                  </a:lnTo>
                  <a:lnTo>
                    <a:pt x="438" y="1152"/>
                  </a:lnTo>
                  <a:lnTo>
                    <a:pt x="467" y="1183"/>
                  </a:lnTo>
                  <a:lnTo>
                    <a:pt x="495" y="1214"/>
                  </a:lnTo>
                  <a:lnTo>
                    <a:pt x="524" y="1243"/>
                  </a:lnTo>
                  <a:lnTo>
                    <a:pt x="555" y="1271"/>
                  </a:lnTo>
                  <a:lnTo>
                    <a:pt x="586" y="1300"/>
                  </a:lnTo>
                  <a:lnTo>
                    <a:pt x="624" y="1285"/>
                  </a:lnTo>
                  <a:lnTo>
                    <a:pt x="666" y="1271"/>
                  </a:lnTo>
                  <a:lnTo>
                    <a:pt x="689" y="1266"/>
                  </a:lnTo>
                  <a:lnTo>
                    <a:pt x="712" y="1262"/>
                  </a:lnTo>
                  <a:lnTo>
                    <a:pt x="737" y="1260"/>
                  </a:lnTo>
                  <a:lnTo>
                    <a:pt x="762" y="1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20"/>
            <p:cNvSpPr>
              <a:spLocks/>
            </p:cNvSpPr>
            <p:nvPr userDrawn="1"/>
          </p:nvSpPr>
          <p:spPr bwMode="black">
            <a:xfrm>
              <a:off x="7382321" y="4914928"/>
              <a:ext cx="832866" cy="20191"/>
            </a:xfrm>
            <a:custGeom>
              <a:avLst/>
              <a:gdLst>
                <a:gd name="T0" fmla="*/ 1629 w 1650"/>
                <a:gd name="T1" fmla="*/ 40 h 40"/>
                <a:gd name="T2" fmla="*/ 21 w 1650"/>
                <a:gd name="T3" fmla="*/ 40 h 40"/>
                <a:gd name="T4" fmla="*/ 11 w 1650"/>
                <a:gd name="T5" fmla="*/ 39 h 40"/>
                <a:gd name="T6" fmla="*/ 6 w 1650"/>
                <a:gd name="T7" fmla="*/ 35 h 40"/>
                <a:gd name="T8" fmla="*/ 2 w 1650"/>
                <a:gd name="T9" fmla="*/ 29 h 40"/>
                <a:gd name="T10" fmla="*/ 0 w 1650"/>
                <a:gd name="T11" fmla="*/ 19 h 40"/>
                <a:gd name="T12" fmla="*/ 2 w 1650"/>
                <a:gd name="T13" fmla="*/ 12 h 40"/>
                <a:gd name="T14" fmla="*/ 6 w 1650"/>
                <a:gd name="T15" fmla="*/ 6 h 40"/>
                <a:gd name="T16" fmla="*/ 11 w 1650"/>
                <a:gd name="T17" fmla="*/ 0 h 40"/>
                <a:gd name="T18" fmla="*/ 21 w 1650"/>
                <a:gd name="T19" fmla="*/ 0 h 40"/>
                <a:gd name="T20" fmla="*/ 1629 w 1650"/>
                <a:gd name="T21" fmla="*/ 0 h 40"/>
                <a:gd name="T22" fmla="*/ 1638 w 1650"/>
                <a:gd name="T23" fmla="*/ 0 h 40"/>
                <a:gd name="T24" fmla="*/ 1644 w 1650"/>
                <a:gd name="T25" fmla="*/ 6 h 40"/>
                <a:gd name="T26" fmla="*/ 1650 w 1650"/>
                <a:gd name="T27" fmla="*/ 12 h 40"/>
                <a:gd name="T28" fmla="*/ 1650 w 1650"/>
                <a:gd name="T29" fmla="*/ 19 h 40"/>
                <a:gd name="T30" fmla="*/ 1650 w 1650"/>
                <a:gd name="T31" fmla="*/ 29 h 40"/>
                <a:gd name="T32" fmla="*/ 1644 w 1650"/>
                <a:gd name="T33" fmla="*/ 35 h 40"/>
                <a:gd name="T34" fmla="*/ 1638 w 1650"/>
                <a:gd name="T35" fmla="*/ 39 h 40"/>
                <a:gd name="T36" fmla="*/ 1629 w 1650"/>
                <a:gd name="T3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50" h="40">
                  <a:moveTo>
                    <a:pt x="1629" y="40"/>
                  </a:moveTo>
                  <a:lnTo>
                    <a:pt x="21" y="40"/>
                  </a:lnTo>
                  <a:lnTo>
                    <a:pt x="11" y="39"/>
                  </a:lnTo>
                  <a:lnTo>
                    <a:pt x="6" y="35"/>
                  </a:lnTo>
                  <a:lnTo>
                    <a:pt x="2" y="29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6" y="6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1629" y="0"/>
                  </a:lnTo>
                  <a:lnTo>
                    <a:pt x="1638" y="0"/>
                  </a:lnTo>
                  <a:lnTo>
                    <a:pt x="1644" y="6"/>
                  </a:lnTo>
                  <a:lnTo>
                    <a:pt x="1650" y="12"/>
                  </a:lnTo>
                  <a:lnTo>
                    <a:pt x="1650" y="19"/>
                  </a:lnTo>
                  <a:lnTo>
                    <a:pt x="1650" y="29"/>
                  </a:lnTo>
                  <a:lnTo>
                    <a:pt x="1644" y="35"/>
                  </a:lnTo>
                  <a:lnTo>
                    <a:pt x="1638" y="39"/>
                  </a:lnTo>
                  <a:lnTo>
                    <a:pt x="1629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21"/>
            <p:cNvSpPr>
              <a:spLocks noEditPoints="1"/>
            </p:cNvSpPr>
            <p:nvPr userDrawn="1"/>
          </p:nvSpPr>
          <p:spPr bwMode="black">
            <a:xfrm>
              <a:off x="7965832" y="4723116"/>
              <a:ext cx="117106" cy="117106"/>
            </a:xfrm>
            <a:custGeom>
              <a:avLst/>
              <a:gdLst>
                <a:gd name="T0" fmla="*/ 104 w 232"/>
                <a:gd name="T1" fmla="*/ 232 h 232"/>
                <a:gd name="T2" fmla="*/ 81 w 232"/>
                <a:gd name="T3" fmla="*/ 228 h 232"/>
                <a:gd name="T4" fmla="*/ 60 w 232"/>
                <a:gd name="T5" fmla="*/ 219 h 232"/>
                <a:gd name="T6" fmla="*/ 42 w 232"/>
                <a:gd name="T7" fmla="*/ 207 h 232"/>
                <a:gd name="T8" fmla="*/ 27 w 232"/>
                <a:gd name="T9" fmla="*/ 190 h 232"/>
                <a:gd name="T10" fmla="*/ 14 w 232"/>
                <a:gd name="T11" fmla="*/ 173 h 232"/>
                <a:gd name="T12" fmla="*/ 6 w 232"/>
                <a:gd name="T13" fmla="*/ 152 h 232"/>
                <a:gd name="T14" fmla="*/ 0 w 232"/>
                <a:gd name="T15" fmla="*/ 129 h 232"/>
                <a:gd name="T16" fmla="*/ 0 w 232"/>
                <a:gd name="T17" fmla="*/ 106 h 232"/>
                <a:gd name="T18" fmla="*/ 6 w 232"/>
                <a:gd name="T19" fmla="*/ 82 h 232"/>
                <a:gd name="T20" fmla="*/ 14 w 232"/>
                <a:gd name="T21" fmla="*/ 61 h 232"/>
                <a:gd name="T22" fmla="*/ 27 w 232"/>
                <a:gd name="T23" fmla="*/ 42 h 232"/>
                <a:gd name="T24" fmla="*/ 42 w 232"/>
                <a:gd name="T25" fmla="*/ 27 h 232"/>
                <a:gd name="T26" fmla="*/ 60 w 232"/>
                <a:gd name="T27" fmla="*/ 15 h 232"/>
                <a:gd name="T28" fmla="*/ 81 w 232"/>
                <a:gd name="T29" fmla="*/ 6 h 232"/>
                <a:gd name="T30" fmla="*/ 104 w 232"/>
                <a:gd name="T31" fmla="*/ 2 h 232"/>
                <a:gd name="T32" fmla="*/ 127 w 232"/>
                <a:gd name="T33" fmla="*/ 2 h 232"/>
                <a:gd name="T34" fmla="*/ 150 w 232"/>
                <a:gd name="T35" fmla="*/ 6 h 232"/>
                <a:gd name="T36" fmla="*/ 171 w 232"/>
                <a:gd name="T37" fmla="*/ 15 h 232"/>
                <a:gd name="T38" fmla="*/ 190 w 232"/>
                <a:gd name="T39" fmla="*/ 27 h 232"/>
                <a:gd name="T40" fmla="*/ 206 w 232"/>
                <a:gd name="T41" fmla="*/ 42 h 232"/>
                <a:gd name="T42" fmla="*/ 219 w 232"/>
                <a:gd name="T43" fmla="*/ 61 h 232"/>
                <a:gd name="T44" fmla="*/ 227 w 232"/>
                <a:gd name="T45" fmla="*/ 82 h 232"/>
                <a:gd name="T46" fmla="*/ 232 w 232"/>
                <a:gd name="T47" fmla="*/ 106 h 232"/>
                <a:gd name="T48" fmla="*/ 232 w 232"/>
                <a:gd name="T49" fmla="*/ 129 h 232"/>
                <a:gd name="T50" fmla="*/ 227 w 232"/>
                <a:gd name="T51" fmla="*/ 152 h 232"/>
                <a:gd name="T52" fmla="*/ 219 w 232"/>
                <a:gd name="T53" fmla="*/ 173 h 232"/>
                <a:gd name="T54" fmla="*/ 206 w 232"/>
                <a:gd name="T55" fmla="*/ 190 h 232"/>
                <a:gd name="T56" fmla="*/ 190 w 232"/>
                <a:gd name="T57" fmla="*/ 207 h 232"/>
                <a:gd name="T58" fmla="*/ 171 w 232"/>
                <a:gd name="T59" fmla="*/ 219 h 232"/>
                <a:gd name="T60" fmla="*/ 150 w 232"/>
                <a:gd name="T61" fmla="*/ 228 h 232"/>
                <a:gd name="T62" fmla="*/ 127 w 232"/>
                <a:gd name="T63" fmla="*/ 232 h 232"/>
                <a:gd name="T64" fmla="*/ 115 w 232"/>
                <a:gd name="T65" fmla="*/ 42 h 232"/>
                <a:gd name="T66" fmla="*/ 86 w 232"/>
                <a:gd name="T67" fmla="*/ 48 h 232"/>
                <a:gd name="T68" fmla="*/ 63 w 232"/>
                <a:gd name="T69" fmla="*/ 63 h 232"/>
                <a:gd name="T70" fmla="*/ 48 w 232"/>
                <a:gd name="T71" fmla="*/ 88 h 232"/>
                <a:gd name="T72" fmla="*/ 42 w 232"/>
                <a:gd name="T73" fmla="*/ 117 h 232"/>
                <a:gd name="T74" fmla="*/ 48 w 232"/>
                <a:gd name="T75" fmla="*/ 146 h 232"/>
                <a:gd name="T76" fmla="*/ 63 w 232"/>
                <a:gd name="T77" fmla="*/ 169 h 232"/>
                <a:gd name="T78" fmla="*/ 86 w 232"/>
                <a:gd name="T79" fmla="*/ 186 h 232"/>
                <a:gd name="T80" fmla="*/ 115 w 232"/>
                <a:gd name="T81" fmla="*/ 192 h 232"/>
                <a:gd name="T82" fmla="*/ 144 w 232"/>
                <a:gd name="T83" fmla="*/ 186 h 232"/>
                <a:gd name="T84" fmla="*/ 169 w 232"/>
                <a:gd name="T85" fmla="*/ 169 h 232"/>
                <a:gd name="T86" fmla="*/ 184 w 232"/>
                <a:gd name="T87" fmla="*/ 146 h 232"/>
                <a:gd name="T88" fmla="*/ 190 w 232"/>
                <a:gd name="T89" fmla="*/ 117 h 232"/>
                <a:gd name="T90" fmla="*/ 184 w 232"/>
                <a:gd name="T91" fmla="*/ 88 h 232"/>
                <a:gd name="T92" fmla="*/ 169 w 232"/>
                <a:gd name="T93" fmla="*/ 63 h 232"/>
                <a:gd name="T94" fmla="*/ 144 w 232"/>
                <a:gd name="T95" fmla="*/ 48 h 232"/>
                <a:gd name="T96" fmla="*/ 115 w 232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232">
                  <a:moveTo>
                    <a:pt x="115" y="232"/>
                  </a:moveTo>
                  <a:lnTo>
                    <a:pt x="104" y="232"/>
                  </a:lnTo>
                  <a:lnTo>
                    <a:pt x="92" y="230"/>
                  </a:lnTo>
                  <a:lnTo>
                    <a:pt x="81" y="228"/>
                  </a:lnTo>
                  <a:lnTo>
                    <a:pt x="71" y="225"/>
                  </a:lnTo>
                  <a:lnTo>
                    <a:pt x="60" y="219"/>
                  </a:lnTo>
                  <a:lnTo>
                    <a:pt x="52" y="213"/>
                  </a:lnTo>
                  <a:lnTo>
                    <a:pt x="42" y="207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19" y="182"/>
                  </a:lnTo>
                  <a:lnTo>
                    <a:pt x="14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2" y="140"/>
                  </a:lnTo>
                  <a:lnTo>
                    <a:pt x="0" y="129"/>
                  </a:lnTo>
                  <a:lnTo>
                    <a:pt x="0" y="117"/>
                  </a:lnTo>
                  <a:lnTo>
                    <a:pt x="0" y="106"/>
                  </a:lnTo>
                  <a:lnTo>
                    <a:pt x="2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4" y="61"/>
                  </a:lnTo>
                  <a:lnTo>
                    <a:pt x="19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0" y="15"/>
                  </a:lnTo>
                  <a:lnTo>
                    <a:pt x="71" y="10"/>
                  </a:lnTo>
                  <a:lnTo>
                    <a:pt x="81" y="6"/>
                  </a:lnTo>
                  <a:lnTo>
                    <a:pt x="92" y="4"/>
                  </a:lnTo>
                  <a:lnTo>
                    <a:pt x="104" y="2"/>
                  </a:lnTo>
                  <a:lnTo>
                    <a:pt x="115" y="0"/>
                  </a:lnTo>
                  <a:lnTo>
                    <a:pt x="127" y="2"/>
                  </a:lnTo>
                  <a:lnTo>
                    <a:pt x="140" y="4"/>
                  </a:lnTo>
                  <a:lnTo>
                    <a:pt x="150" y="6"/>
                  </a:lnTo>
                  <a:lnTo>
                    <a:pt x="161" y="10"/>
                  </a:lnTo>
                  <a:lnTo>
                    <a:pt x="171" y="15"/>
                  </a:lnTo>
                  <a:lnTo>
                    <a:pt x="181" y="21"/>
                  </a:lnTo>
                  <a:lnTo>
                    <a:pt x="190" y="27"/>
                  </a:lnTo>
                  <a:lnTo>
                    <a:pt x="198" y="34"/>
                  </a:lnTo>
                  <a:lnTo>
                    <a:pt x="206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3" y="71"/>
                  </a:lnTo>
                  <a:lnTo>
                    <a:pt x="227" y="82"/>
                  </a:lnTo>
                  <a:lnTo>
                    <a:pt x="231" y="94"/>
                  </a:lnTo>
                  <a:lnTo>
                    <a:pt x="232" y="106"/>
                  </a:lnTo>
                  <a:lnTo>
                    <a:pt x="232" y="117"/>
                  </a:lnTo>
                  <a:lnTo>
                    <a:pt x="232" y="129"/>
                  </a:lnTo>
                  <a:lnTo>
                    <a:pt x="231" y="140"/>
                  </a:lnTo>
                  <a:lnTo>
                    <a:pt x="227" y="152"/>
                  </a:lnTo>
                  <a:lnTo>
                    <a:pt x="223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6" y="190"/>
                  </a:lnTo>
                  <a:lnTo>
                    <a:pt x="198" y="200"/>
                  </a:lnTo>
                  <a:lnTo>
                    <a:pt x="190" y="207"/>
                  </a:lnTo>
                  <a:lnTo>
                    <a:pt x="181" y="213"/>
                  </a:lnTo>
                  <a:lnTo>
                    <a:pt x="171" y="219"/>
                  </a:lnTo>
                  <a:lnTo>
                    <a:pt x="161" y="225"/>
                  </a:lnTo>
                  <a:lnTo>
                    <a:pt x="150" y="228"/>
                  </a:lnTo>
                  <a:lnTo>
                    <a:pt x="140" y="230"/>
                  </a:lnTo>
                  <a:lnTo>
                    <a:pt x="127" y="232"/>
                  </a:lnTo>
                  <a:lnTo>
                    <a:pt x="115" y="232"/>
                  </a:lnTo>
                  <a:close/>
                  <a:moveTo>
                    <a:pt x="115" y="42"/>
                  </a:moveTo>
                  <a:lnTo>
                    <a:pt x="100" y="44"/>
                  </a:lnTo>
                  <a:lnTo>
                    <a:pt x="86" y="48"/>
                  </a:lnTo>
                  <a:lnTo>
                    <a:pt x="75" y="56"/>
                  </a:lnTo>
                  <a:lnTo>
                    <a:pt x="63" y="63"/>
                  </a:lnTo>
                  <a:lnTo>
                    <a:pt x="54" y="75"/>
                  </a:lnTo>
                  <a:lnTo>
                    <a:pt x="48" y="88"/>
                  </a:lnTo>
                  <a:lnTo>
                    <a:pt x="42" y="102"/>
                  </a:lnTo>
                  <a:lnTo>
                    <a:pt x="42" y="117"/>
                  </a:lnTo>
                  <a:lnTo>
                    <a:pt x="42" y="132"/>
                  </a:lnTo>
                  <a:lnTo>
                    <a:pt x="48" y="146"/>
                  </a:lnTo>
                  <a:lnTo>
                    <a:pt x="54" y="159"/>
                  </a:lnTo>
                  <a:lnTo>
                    <a:pt x="63" y="169"/>
                  </a:lnTo>
                  <a:lnTo>
                    <a:pt x="75" y="178"/>
                  </a:lnTo>
                  <a:lnTo>
                    <a:pt x="86" y="186"/>
                  </a:lnTo>
                  <a:lnTo>
                    <a:pt x="100" y="190"/>
                  </a:lnTo>
                  <a:lnTo>
                    <a:pt x="115" y="192"/>
                  </a:lnTo>
                  <a:lnTo>
                    <a:pt x="131" y="190"/>
                  </a:lnTo>
                  <a:lnTo>
                    <a:pt x="144" y="186"/>
                  </a:lnTo>
                  <a:lnTo>
                    <a:pt x="158" y="178"/>
                  </a:lnTo>
                  <a:lnTo>
                    <a:pt x="169" y="169"/>
                  </a:lnTo>
                  <a:lnTo>
                    <a:pt x="177" y="159"/>
                  </a:lnTo>
                  <a:lnTo>
                    <a:pt x="184" y="146"/>
                  </a:lnTo>
                  <a:lnTo>
                    <a:pt x="188" y="132"/>
                  </a:lnTo>
                  <a:lnTo>
                    <a:pt x="190" y="117"/>
                  </a:lnTo>
                  <a:lnTo>
                    <a:pt x="188" y="102"/>
                  </a:lnTo>
                  <a:lnTo>
                    <a:pt x="184" y="88"/>
                  </a:lnTo>
                  <a:lnTo>
                    <a:pt x="177" y="75"/>
                  </a:lnTo>
                  <a:lnTo>
                    <a:pt x="169" y="63"/>
                  </a:lnTo>
                  <a:lnTo>
                    <a:pt x="158" y="56"/>
                  </a:lnTo>
                  <a:lnTo>
                    <a:pt x="144" y="48"/>
                  </a:lnTo>
                  <a:lnTo>
                    <a:pt x="131" y="44"/>
                  </a:lnTo>
                  <a:lnTo>
                    <a:pt x="115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22"/>
            <p:cNvSpPr>
              <a:spLocks noEditPoints="1"/>
            </p:cNvSpPr>
            <p:nvPr userDrawn="1"/>
          </p:nvSpPr>
          <p:spPr bwMode="black">
            <a:xfrm>
              <a:off x="7514065" y="4723116"/>
              <a:ext cx="118116" cy="117106"/>
            </a:xfrm>
            <a:custGeom>
              <a:avLst/>
              <a:gdLst>
                <a:gd name="T0" fmla="*/ 106 w 234"/>
                <a:gd name="T1" fmla="*/ 232 h 232"/>
                <a:gd name="T2" fmla="*/ 83 w 234"/>
                <a:gd name="T3" fmla="*/ 228 h 232"/>
                <a:gd name="T4" fmla="*/ 62 w 234"/>
                <a:gd name="T5" fmla="*/ 219 h 232"/>
                <a:gd name="T6" fmla="*/ 44 w 234"/>
                <a:gd name="T7" fmla="*/ 205 h 232"/>
                <a:gd name="T8" fmla="*/ 27 w 234"/>
                <a:gd name="T9" fmla="*/ 190 h 232"/>
                <a:gd name="T10" fmla="*/ 16 w 234"/>
                <a:gd name="T11" fmla="*/ 173 h 232"/>
                <a:gd name="T12" fmla="*/ 6 w 234"/>
                <a:gd name="T13" fmla="*/ 152 h 232"/>
                <a:gd name="T14" fmla="*/ 2 w 234"/>
                <a:gd name="T15" fmla="*/ 129 h 232"/>
                <a:gd name="T16" fmla="*/ 2 w 234"/>
                <a:gd name="T17" fmla="*/ 106 h 232"/>
                <a:gd name="T18" fmla="*/ 6 w 234"/>
                <a:gd name="T19" fmla="*/ 82 h 232"/>
                <a:gd name="T20" fmla="*/ 16 w 234"/>
                <a:gd name="T21" fmla="*/ 61 h 232"/>
                <a:gd name="T22" fmla="*/ 27 w 234"/>
                <a:gd name="T23" fmla="*/ 42 h 232"/>
                <a:gd name="T24" fmla="*/ 44 w 234"/>
                <a:gd name="T25" fmla="*/ 27 h 232"/>
                <a:gd name="T26" fmla="*/ 62 w 234"/>
                <a:gd name="T27" fmla="*/ 15 h 232"/>
                <a:gd name="T28" fmla="*/ 83 w 234"/>
                <a:gd name="T29" fmla="*/ 6 h 232"/>
                <a:gd name="T30" fmla="*/ 106 w 234"/>
                <a:gd name="T31" fmla="*/ 2 h 232"/>
                <a:gd name="T32" fmla="*/ 129 w 234"/>
                <a:gd name="T33" fmla="*/ 2 h 232"/>
                <a:gd name="T34" fmla="*/ 152 w 234"/>
                <a:gd name="T35" fmla="*/ 6 h 232"/>
                <a:gd name="T36" fmla="*/ 173 w 234"/>
                <a:gd name="T37" fmla="*/ 15 h 232"/>
                <a:gd name="T38" fmla="*/ 192 w 234"/>
                <a:gd name="T39" fmla="*/ 27 h 232"/>
                <a:gd name="T40" fmla="*/ 208 w 234"/>
                <a:gd name="T41" fmla="*/ 42 h 232"/>
                <a:gd name="T42" fmla="*/ 219 w 234"/>
                <a:gd name="T43" fmla="*/ 61 h 232"/>
                <a:gd name="T44" fmla="*/ 229 w 234"/>
                <a:gd name="T45" fmla="*/ 82 h 232"/>
                <a:gd name="T46" fmla="*/ 233 w 234"/>
                <a:gd name="T47" fmla="*/ 106 h 232"/>
                <a:gd name="T48" fmla="*/ 233 w 234"/>
                <a:gd name="T49" fmla="*/ 129 h 232"/>
                <a:gd name="T50" fmla="*/ 229 w 234"/>
                <a:gd name="T51" fmla="*/ 152 h 232"/>
                <a:gd name="T52" fmla="*/ 219 w 234"/>
                <a:gd name="T53" fmla="*/ 173 h 232"/>
                <a:gd name="T54" fmla="*/ 208 w 234"/>
                <a:gd name="T55" fmla="*/ 190 h 232"/>
                <a:gd name="T56" fmla="*/ 192 w 234"/>
                <a:gd name="T57" fmla="*/ 205 h 232"/>
                <a:gd name="T58" fmla="*/ 173 w 234"/>
                <a:gd name="T59" fmla="*/ 219 h 232"/>
                <a:gd name="T60" fmla="*/ 152 w 234"/>
                <a:gd name="T61" fmla="*/ 228 h 232"/>
                <a:gd name="T62" fmla="*/ 129 w 234"/>
                <a:gd name="T63" fmla="*/ 232 h 232"/>
                <a:gd name="T64" fmla="*/ 117 w 234"/>
                <a:gd name="T65" fmla="*/ 42 h 232"/>
                <a:gd name="T66" fmla="*/ 88 w 234"/>
                <a:gd name="T67" fmla="*/ 48 h 232"/>
                <a:gd name="T68" fmla="*/ 65 w 234"/>
                <a:gd name="T69" fmla="*/ 63 h 232"/>
                <a:gd name="T70" fmla="*/ 48 w 234"/>
                <a:gd name="T71" fmla="*/ 88 h 232"/>
                <a:gd name="T72" fmla="*/ 42 w 234"/>
                <a:gd name="T73" fmla="*/ 117 h 232"/>
                <a:gd name="T74" fmla="*/ 48 w 234"/>
                <a:gd name="T75" fmla="*/ 146 h 232"/>
                <a:gd name="T76" fmla="*/ 65 w 234"/>
                <a:gd name="T77" fmla="*/ 169 h 232"/>
                <a:gd name="T78" fmla="*/ 88 w 234"/>
                <a:gd name="T79" fmla="*/ 184 h 232"/>
                <a:gd name="T80" fmla="*/ 117 w 234"/>
                <a:gd name="T81" fmla="*/ 192 h 232"/>
                <a:gd name="T82" fmla="*/ 146 w 234"/>
                <a:gd name="T83" fmla="*/ 184 h 232"/>
                <a:gd name="T84" fmla="*/ 171 w 234"/>
                <a:gd name="T85" fmla="*/ 169 h 232"/>
                <a:gd name="T86" fmla="*/ 186 w 234"/>
                <a:gd name="T87" fmla="*/ 146 h 232"/>
                <a:gd name="T88" fmla="*/ 192 w 234"/>
                <a:gd name="T89" fmla="*/ 117 h 232"/>
                <a:gd name="T90" fmla="*/ 186 w 234"/>
                <a:gd name="T91" fmla="*/ 88 h 232"/>
                <a:gd name="T92" fmla="*/ 171 w 234"/>
                <a:gd name="T93" fmla="*/ 63 h 232"/>
                <a:gd name="T94" fmla="*/ 146 w 234"/>
                <a:gd name="T95" fmla="*/ 48 h 232"/>
                <a:gd name="T96" fmla="*/ 117 w 234"/>
                <a:gd name="T97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4" h="232">
                  <a:moveTo>
                    <a:pt x="117" y="232"/>
                  </a:moveTo>
                  <a:lnTo>
                    <a:pt x="106" y="232"/>
                  </a:lnTo>
                  <a:lnTo>
                    <a:pt x="94" y="230"/>
                  </a:lnTo>
                  <a:lnTo>
                    <a:pt x="83" y="228"/>
                  </a:lnTo>
                  <a:lnTo>
                    <a:pt x="73" y="225"/>
                  </a:lnTo>
                  <a:lnTo>
                    <a:pt x="62" y="219"/>
                  </a:lnTo>
                  <a:lnTo>
                    <a:pt x="52" y="213"/>
                  </a:lnTo>
                  <a:lnTo>
                    <a:pt x="44" y="205"/>
                  </a:lnTo>
                  <a:lnTo>
                    <a:pt x="35" y="200"/>
                  </a:lnTo>
                  <a:lnTo>
                    <a:pt x="27" y="190"/>
                  </a:lnTo>
                  <a:lnTo>
                    <a:pt x="21" y="182"/>
                  </a:lnTo>
                  <a:lnTo>
                    <a:pt x="16" y="173"/>
                  </a:lnTo>
                  <a:lnTo>
                    <a:pt x="10" y="161"/>
                  </a:lnTo>
                  <a:lnTo>
                    <a:pt x="6" y="152"/>
                  </a:lnTo>
                  <a:lnTo>
                    <a:pt x="4" y="140"/>
                  </a:lnTo>
                  <a:lnTo>
                    <a:pt x="2" y="129"/>
                  </a:lnTo>
                  <a:lnTo>
                    <a:pt x="0" y="117"/>
                  </a:lnTo>
                  <a:lnTo>
                    <a:pt x="2" y="106"/>
                  </a:lnTo>
                  <a:lnTo>
                    <a:pt x="4" y="94"/>
                  </a:lnTo>
                  <a:lnTo>
                    <a:pt x="6" y="82"/>
                  </a:lnTo>
                  <a:lnTo>
                    <a:pt x="10" y="71"/>
                  </a:lnTo>
                  <a:lnTo>
                    <a:pt x="16" y="61"/>
                  </a:lnTo>
                  <a:lnTo>
                    <a:pt x="21" y="52"/>
                  </a:lnTo>
                  <a:lnTo>
                    <a:pt x="27" y="42"/>
                  </a:lnTo>
                  <a:lnTo>
                    <a:pt x="35" y="34"/>
                  </a:lnTo>
                  <a:lnTo>
                    <a:pt x="44" y="27"/>
                  </a:lnTo>
                  <a:lnTo>
                    <a:pt x="52" y="21"/>
                  </a:lnTo>
                  <a:lnTo>
                    <a:pt x="62" y="15"/>
                  </a:lnTo>
                  <a:lnTo>
                    <a:pt x="73" y="10"/>
                  </a:lnTo>
                  <a:lnTo>
                    <a:pt x="83" y="6"/>
                  </a:lnTo>
                  <a:lnTo>
                    <a:pt x="94" y="2"/>
                  </a:lnTo>
                  <a:lnTo>
                    <a:pt x="106" y="2"/>
                  </a:lnTo>
                  <a:lnTo>
                    <a:pt x="117" y="0"/>
                  </a:lnTo>
                  <a:lnTo>
                    <a:pt x="129" y="2"/>
                  </a:lnTo>
                  <a:lnTo>
                    <a:pt x="140" y="2"/>
                  </a:lnTo>
                  <a:lnTo>
                    <a:pt x="152" y="6"/>
                  </a:lnTo>
                  <a:lnTo>
                    <a:pt x="163" y="10"/>
                  </a:lnTo>
                  <a:lnTo>
                    <a:pt x="173" y="15"/>
                  </a:lnTo>
                  <a:lnTo>
                    <a:pt x="183" y="21"/>
                  </a:lnTo>
                  <a:lnTo>
                    <a:pt x="192" y="27"/>
                  </a:lnTo>
                  <a:lnTo>
                    <a:pt x="200" y="34"/>
                  </a:lnTo>
                  <a:lnTo>
                    <a:pt x="208" y="42"/>
                  </a:lnTo>
                  <a:lnTo>
                    <a:pt x="213" y="52"/>
                  </a:lnTo>
                  <a:lnTo>
                    <a:pt x="219" y="61"/>
                  </a:lnTo>
                  <a:lnTo>
                    <a:pt x="225" y="71"/>
                  </a:lnTo>
                  <a:lnTo>
                    <a:pt x="229" y="82"/>
                  </a:lnTo>
                  <a:lnTo>
                    <a:pt x="231" y="94"/>
                  </a:lnTo>
                  <a:lnTo>
                    <a:pt x="233" y="106"/>
                  </a:lnTo>
                  <a:lnTo>
                    <a:pt x="234" y="117"/>
                  </a:lnTo>
                  <a:lnTo>
                    <a:pt x="233" y="129"/>
                  </a:lnTo>
                  <a:lnTo>
                    <a:pt x="231" y="140"/>
                  </a:lnTo>
                  <a:lnTo>
                    <a:pt x="229" y="152"/>
                  </a:lnTo>
                  <a:lnTo>
                    <a:pt x="225" y="161"/>
                  </a:lnTo>
                  <a:lnTo>
                    <a:pt x="219" y="173"/>
                  </a:lnTo>
                  <a:lnTo>
                    <a:pt x="213" y="182"/>
                  </a:lnTo>
                  <a:lnTo>
                    <a:pt x="208" y="190"/>
                  </a:lnTo>
                  <a:lnTo>
                    <a:pt x="200" y="200"/>
                  </a:lnTo>
                  <a:lnTo>
                    <a:pt x="192" y="205"/>
                  </a:lnTo>
                  <a:lnTo>
                    <a:pt x="183" y="213"/>
                  </a:lnTo>
                  <a:lnTo>
                    <a:pt x="173" y="219"/>
                  </a:lnTo>
                  <a:lnTo>
                    <a:pt x="163" y="225"/>
                  </a:lnTo>
                  <a:lnTo>
                    <a:pt x="152" y="228"/>
                  </a:lnTo>
                  <a:lnTo>
                    <a:pt x="140" y="230"/>
                  </a:lnTo>
                  <a:lnTo>
                    <a:pt x="129" y="232"/>
                  </a:lnTo>
                  <a:lnTo>
                    <a:pt x="117" y="232"/>
                  </a:lnTo>
                  <a:close/>
                  <a:moveTo>
                    <a:pt x="117" y="42"/>
                  </a:moveTo>
                  <a:lnTo>
                    <a:pt x="102" y="44"/>
                  </a:lnTo>
                  <a:lnTo>
                    <a:pt x="88" y="48"/>
                  </a:lnTo>
                  <a:lnTo>
                    <a:pt x="75" y="56"/>
                  </a:lnTo>
                  <a:lnTo>
                    <a:pt x="65" y="63"/>
                  </a:lnTo>
                  <a:lnTo>
                    <a:pt x="56" y="75"/>
                  </a:lnTo>
                  <a:lnTo>
                    <a:pt x="48" y="88"/>
                  </a:lnTo>
                  <a:lnTo>
                    <a:pt x="44" y="102"/>
                  </a:lnTo>
                  <a:lnTo>
                    <a:pt x="42" y="117"/>
                  </a:lnTo>
                  <a:lnTo>
                    <a:pt x="44" y="132"/>
                  </a:lnTo>
                  <a:lnTo>
                    <a:pt x="48" y="146"/>
                  </a:lnTo>
                  <a:lnTo>
                    <a:pt x="56" y="157"/>
                  </a:lnTo>
                  <a:lnTo>
                    <a:pt x="65" y="169"/>
                  </a:lnTo>
                  <a:lnTo>
                    <a:pt x="75" y="178"/>
                  </a:lnTo>
                  <a:lnTo>
                    <a:pt x="88" y="184"/>
                  </a:lnTo>
                  <a:lnTo>
                    <a:pt x="102" y="190"/>
                  </a:lnTo>
                  <a:lnTo>
                    <a:pt x="117" y="192"/>
                  </a:lnTo>
                  <a:lnTo>
                    <a:pt x="133" y="190"/>
                  </a:lnTo>
                  <a:lnTo>
                    <a:pt x="146" y="184"/>
                  </a:lnTo>
                  <a:lnTo>
                    <a:pt x="160" y="178"/>
                  </a:lnTo>
                  <a:lnTo>
                    <a:pt x="171" y="169"/>
                  </a:lnTo>
                  <a:lnTo>
                    <a:pt x="179" y="157"/>
                  </a:lnTo>
                  <a:lnTo>
                    <a:pt x="186" y="146"/>
                  </a:lnTo>
                  <a:lnTo>
                    <a:pt x="190" y="132"/>
                  </a:lnTo>
                  <a:lnTo>
                    <a:pt x="192" y="117"/>
                  </a:lnTo>
                  <a:lnTo>
                    <a:pt x="190" y="102"/>
                  </a:lnTo>
                  <a:lnTo>
                    <a:pt x="186" y="88"/>
                  </a:lnTo>
                  <a:lnTo>
                    <a:pt x="179" y="75"/>
                  </a:lnTo>
                  <a:lnTo>
                    <a:pt x="171" y="63"/>
                  </a:lnTo>
                  <a:lnTo>
                    <a:pt x="160" y="56"/>
                  </a:lnTo>
                  <a:lnTo>
                    <a:pt x="146" y="48"/>
                  </a:lnTo>
                  <a:lnTo>
                    <a:pt x="133" y="44"/>
                  </a:lnTo>
                  <a:lnTo>
                    <a:pt x="117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36"/>
            <p:cNvSpPr>
              <a:spLocks/>
            </p:cNvSpPr>
            <p:nvPr userDrawn="1"/>
          </p:nvSpPr>
          <p:spPr bwMode="black">
            <a:xfrm>
              <a:off x="6841210" y="5743756"/>
              <a:ext cx="1911050" cy="89849"/>
            </a:xfrm>
            <a:custGeom>
              <a:avLst/>
              <a:gdLst>
                <a:gd name="T0" fmla="*/ 110 w 3786"/>
                <a:gd name="T1" fmla="*/ 63 h 178"/>
                <a:gd name="T2" fmla="*/ 215 w 3786"/>
                <a:gd name="T3" fmla="*/ 56 h 178"/>
                <a:gd name="T4" fmla="*/ 342 w 3786"/>
                <a:gd name="T5" fmla="*/ 92 h 178"/>
                <a:gd name="T6" fmla="*/ 463 w 3786"/>
                <a:gd name="T7" fmla="*/ 148 h 178"/>
                <a:gd name="T8" fmla="*/ 578 w 3786"/>
                <a:gd name="T9" fmla="*/ 177 h 178"/>
                <a:gd name="T10" fmla="*/ 707 w 3786"/>
                <a:gd name="T11" fmla="*/ 165 h 178"/>
                <a:gd name="T12" fmla="*/ 884 w 3786"/>
                <a:gd name="T13" fmla="*/ 92 h 178"/>
                <a:gd name="T14" fmla="*/ 1011 w 3786"/>
                <a:gd name="T15" fmla="*/ 56 h 178"/>
                <a:gd name="T16" fmla="*/ 1122 w 3786"/>
                <a:gd name="T17" fmla="*/ 65 h 178"/>
                <a:gd name="T18" fmla="*/ 1291 w 3786"/>
                <a:gd name="T19" fmla="*/ 136 h 178"/>
                <a:gd name="T20" fmla="*/ 1433 w 3786"/>
                <a:gd name="T21" fmla="*/ 177 h 178"/>
                <a:gd name="T22" fmla="*/ 1562 w 3786"/>
                <a:gd name="T23" fmla="*/ 165 h 178"/>
                <a:gd name="T24" fmla="*/ 1738 w 3786"/>
                <a:gd name="T25" fmla="*/ 92 h 178"/>
                <a:gd name="T26" fmla="*/ 1863 w 3786"/>
                <a:gd name="T27" fmla="*/ 56 h 178"/>
                <a:gd name="T28" fmla="*/ 1975 w 3786"/>
                <a:gd name="T29" fmla="*/ 65 h 178"/>
                <a:gd name="T30" fmla="*/ 2144 w 3786"/>
                <a:gd name="T31" fmla="*/ 136 h 178"/>
                <a:gd name="T32" fmla="*/ 2286 w 3786"/>
                <a:gd name="T33" fmla="*/ 177 h 178"/>
                <a:gd name="T34" fmla="*/ 2414 w 3786"/>
                <a:gd name="T35" fmla="*/ 165 h 178"/>
                <a:gd name="T36" fmla="*/ 2591 w 3786"/>
                <a:gd name="T37" fmla="*/ 92 h 178"/>
                <a:gd name="T38" fmla="*/ 2718 w 3786"/>
                <a:gd name="T39" fmla="*/ 56 h 178"/>
                <a:gd name="T40" fmla="*/ 2829 w 3786"/>
                <a:gd name="T41" fmla="*/ 65 h 178"/>
                <a:gd name="T42" fmla="*/ 2996 w 3786"/>
                <a:gd name="T43" fmla="*/ 136 h 178"/>
                <a:gd name="T44" fmla="*/ 3138 w 3786"/>
                <a:gd name="T45" fmla="*/ 177 h 178"/>
                <a:gd name="T46" fmla="*/ 3267 w 3786"/>
                <a:gd name="T47" fmla="*/ 165 h 178"/>
                <a:gd name="T48" fmla="*/ 3442 w 3786"/>
                <a:gd name="T49" fmla="*/ 92 h 178"/>
                <a:gd name="T50" fmla="*/ 3569 w 3786"/>
                <a:gd name="T51" fmla="*/ 56 h 178"/>
                <a:gd name="T52" fmla="*/ 3678 w 3786"/>
                <a:gd name="T53" fmla="*/ 63 h 178"/>
                <a:gd name="T54" fmla="*/ 3786 w 3786"/>
                <a:gd name="T55" fmla="*/ 46 h 178"/>
                <a:gd name="T56" fmla="*/ 3703 w 3786"/>
                <a:gd name="T57" fmla="*/ 13 h 178"/>
                <a:gd name="T58" fmla="*/ 3599 w 3786"/>
                <a:gd name="T59" fmla="*/ 0 h 178"/>
                <a:gd name="T60" fmla="*/ 3474 w 3786"/>
                <a:gd name="T61" fmla="*/ 21 h 178"/>
                <a:gd name="T62" fmla="*/ 3371 w 3786"/>
                <a:gd name="T63" fmla="*/ 65 h 178"/>
                <a:gd name="T64" fmla="*/ 3229 w 3786"/>
                <a:gd name="T65" fmla="*/ 119 h 178"/>
                <a:gd name="T66" fmla="*/ 3115 w 3786"/>
                <a:gd name="T67" fmla="*/ 119 h 178"/>
                <a:gd name="T68" fmla="*/ 2971 w 3786"/>
                <a:gd name="T69" fmla="*/ 65 h 178"/>
                <a:gd name="T70" fmla="*/ 2812 w 3786"/>
                <a:gd name="T71" fmla="*/ 6 h 178"/>
                <a:gd name="T72" fmla="*/ 2681 w 3786"/>
                <a:gd name="T73" fmla="*/ 6 h 178"/>
                <a:gd name="T74" fmla="*/ 2522 w 3786"/>
                <a:gd name="T75" fmla="*/ 65 h 178"/>
                <a:gd name="T76" fmla="*/ 2376 w 3786"/>
                <a:gd name="T77" fmla="*/ 117 h 178"/>
                <a:gd name="T78" fmla="*/ 2263 w 3786"/>
                <a:gd name="T79" fmla="*/ 119 h 178"/>
                <a:gd name="T80" fmla="*/ 2119 w 3786"/>
                <a:gd name="T81" fmla="*/ 65 h 178"/>
                <a:gd name="T82" fmla="*/ 1957 w 3786"/>
                <a:gd name="T83" fmla="*/ 6 h 178"/>
                <a:gd name="T84" fmla="*/ 1827 w 3786"/>
                <a:gd name="T85" fmla="*/ 6 h 178"/>
                <a:gd name="T86" fmla="*/ 1667 w 3786"/>
                <a:gd name="T87" fmla="*/ 65 h 178"/>
                <a:gd name="T88" fmla="*/ 1523 w 3786"/>
                <a:gd name="T89" fmla="*/ 119 h 178"/>
                <a:gd name="T90" fmla="*/ 1410 w 3786"/>
                <a:gd name="T91" fmla="*/ 119 h 178"/>
                <a:gd name="T92" fmla="*/ 1264 w 3786"/>
                <a:gd name="T93" fmla="*/ 65 h 178"/>
                <a:gd name="T94" fmla="*/ 1105 w 3786"/>
                <a:gd name="T95" fmla="*/ 6 h 178"/>
                <a:gd name="T96" fmla="*/ 974 w 3786"/>
                <a:gd name="T97" fmla="*/ 6 h 178"/>
                <a:gd name="T98" fmla="*/ 815 w 3786"/>
                <a:gd name="T99" fmla="*/ 65 h 178"/>
                <a:gd name="T100" fmla="*/ 669 w 3786"/>
                <a:gd name="T101" fmla="*/ 119 h 178"/>
                <a:gd name="T102" fmla="*/ 555 w 3786"/>
                <a:gd name="T103" fmla="*/ 119 h 178"/>
                <a:gd name="T104" fmla="*/ 411 w 3786"/>
                <a:gd name="T105" fmla="*/ 65 h 178"/>
                <a:gd name="T106" fmla="*/ 252 w 3786"/>
                <a:gd name="T107" fmla="*/ 6 h 178"/>
                <a:gd name="T108" fmla="*/ 133 w 3786"/>
                <a:gd name="T109" fmla="*/ 4 h 178"/>
                <a:gd name="T110" fmla="*/ 0 w 3786"/>
                <a:gd name="T111" fmla="*/ 4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6" h="178">
                  <a:moveTo>
                    <a:pt x="0" y="105"/>
                  </a:moveTo>
                  <a:lnTo>
                    <a:pt x="43" y="86"/>
                  </a:lnTo>
                  <a:lnTo>
                    <a:pt x="87" y="69"/>
                  </a:lnTo>
                  <a:lnTo>
                    <a:pt x="110" y="63"/>
                  </a:lnTo>
                  <a:lnTo>
                    <a:pt x="135" y="59"/>
                  </a:lnTo>
                  <a:lnTo>
                    <a:pt x="160" y="56"/>
                  </a:lnTo>
                  <a:lnTo>
                    <a:pt x="187" y="54"/>
                  </a:lnTo>
                  <a:lnTo>
                    <a:pt x="215" y="56"/>
                  </a:lnTo>
                  <a:lnTo>
                    <a:pt x="244" y="59"/>
                  </a:lnTo>
                  <a:lnTo>
                    <a:pt x="269" y="65"/>
                  </a:lnTo>
                  <a:lnTo>
                    <a:pt x="294" y="73"/>
                  </a:lnTo>
                  <a:lnTo>
                    <a:pt x="342" y="92"/>
                  </a:lnTo>
                  <a:lnTo>
                    <a:pt x="388" y="113"/>
                  </a:lnTo>
                  <a:lnTo>
                    <a:pt x="413" y="125"/>
                  </a:lnTo>
                  <a:lnTo>
                    <a:pt x="438" y="136"/>
                  </a:lnTo>
                  <a:lnTo>
                    <a:pt x="463" y="148"/>
                  </a:lnTo>
                  <a:lnTo>
                    <a:pt x="490" y="157"/>
                  </a:lnTo>
                  <a:lnTo>
                    <a:pt x="517" y="165"/>
                  </a:lnTo>
                  <a:lnTo>
                    <a:pt x="548" y="173"/>
                  </a:lnTo>
                  <a:lnTo>
                    <a:pt x="578" y="177"/>
                  </a:lnTo>
                  <a:lnTo>
                    <a:pt x="613" y="178"/>
                  </a:lnTo>
                  <a:lnTo>
                    <a:pt x="646" y="177"/>
                  </a:lnTo>
                  <a:lnTo>
                    <a:pt x="678" y="173"/>
                  </a:lnTo>
                  <a:lnTo>
                    <a:pt x="707" y="165"/>
                  </a:lnTo>
                  <a:lnTo>
                    <a:pt x="736" y="157"/>
                  </a:lnTo>
                  <a:lnTo>
                    <a:pt x="788" y="136"/>
                  </a:lnTo>
                  <a:lnTo>
                    <a:pt x="838" y="113"/>
                  </a:lnTo>
                  <a:lnTo>
                    <a:pt x="884" y="92"/>
                  </a:lnTo>
                  <a:lnTo>
                    <a:pt x="932" y="73"/>
                  </a:lnTo>
                  <a:lnTo>
                    <a:pt x="957" y="65"/>
                  </a:lnTo>
                  <a:lnTo>
                    <a:pt x="984" y="59"/>
                  </a:lnTo>
                  <a:lnTo>
                    <a:pt x="1011" y="56"/>
                  </a:lnTo>
                  <a:lnTo>
                    <a:pt x="1039" y="54"/>
                  </a:lnTo>
                  <a:lnTo>
                    <a:pt x="1068" y="56"/>
                  </a:lnTo>
                  <a:lnTo>
                    <a:pt x="1097" y="59"/>
                  </a:lnTo>
                  <a:lnTo>
                    <a:pt x="1122" y="65"/>
                  </a:lnTo>
                  <a:lnTo>
                    <a:pt x="1147" y="73"/>
                  </a:lnTo>
                  <a:lnTo>
                    <a:pt x="1195" y="92"/>
                  </a:lnTo>
                  <a:lnTo>
                    <a:pt x="1241" y="113"/>
                  </a:lnTo>
                  <a:lnTo>
                    <a:pt x="1291" y="136"/>
                  </a:lnTo>
                  <a:lnTo>
                    <a:pt x="1343" y="157"/>
                  </a:lnTo>
                  <a:lnTo>
                    <a:pt x="1372" y="165"/>
                  </a:lnTo>
                  <a:lnTo>
                    <a:pt x="1400" y="173"/>
                  </a:lnTo>
                  <a:lnTo>
                    <a:pt x="1433" y="177"/>
                  </a:lnTo>
                  <a:lnTo>
                    <a:pt x="1466" y="178"/>
                  </a:lnTo>
                  <a:lnTo>
                    <a:pt x="1500" y="177"/>
                  </a:lnTo>
                  <a:lnTo>
                    <a:pt x="1531" y="173"/>
                  </a:lnTo>
                  <a:lnTo>
                    <a:pt x="1562" y="165"/>
                  </a:lnTo>
                  <a:lnTo>
                    <a:pt x="1589" y="157"/>
                  </a:lnTo>
                  <a:lnTo>
                    <a:pt x="1642" y="136"/>
                  </a:lnTo>
                  <a:lnTo>
                    <a:pt x="1690" y="113"/>
                  </a:lnTo>
                  <a:lnTo>
                    <a:pt x="1738" y="92"/>
                  </a:lnTo>
                  <a:lnTo>
                    <a:pt x="1784" y="73"/>
                  </a:lnTo>
                  <a:lnTo>
                    <a:pt x="1809" y="65"/>
                  </a:lnTo>
                  <a:lnTo>
                    <a:pt x="1836" y="59"/>
                  </a:lnTo>
                  <a:lnTo>
                    <a:pt x="1863" y="56"/>
                  </a:lnTo>
                  <a:lnTo>
                    <a:pt x="1892" y="54"/>
                  </a:lnTo>
                  <a:lnTo>
                    <a:pt x="1923" y="56"/>
                  </a:lnTo>
                  <a:lnTo>
                    <a:pt x="1950" y="59"/>
                  </a:lnTo>
                  <a:lnTo>
                    <a:pt x="1975" y="65"/>
                  </a:lnTo>
                  <a:lnTo>
                    <a:pt x="2000" y="73"/>
                  </a:lnTo>
                  <a:lnTo>
                    <a:pt x="2048" y="92"/>
                  </a:lnTo>
                  <a:lnTo>
                    <a:pt x="2096" y="113"/>
                  </a:lnTo>
                  <a:lnTo>
                    <a:pt x="2144" y="136"/>
                  </a:lnTo>
                  <a:lnTo>
                    <a:pt x="2197" y="157"/>
                  </a:lnTo>
                  <a:lnTo>
                    <a:pt x="2224" y="165"/>
                  </a:lnTo>
                  <a:lnTo>
                    <a:pt x="2255" y="171"/>
                  </a:lnTo>
                  <a:lnTo>
                    <a:pt x="2286" y="177"/>
                  </a:lnTo>
                  <a:lnTo>
                    <a:pt x="2320" y="177"/>
                  </a:lnTo>
                  <a:lnTo>
                    <a:pt x="2353" y="177"/>
                  </a:lnTo>
                  <a:lnTo>
                    <a:pt x="2386" y="171"/>
                  </a:lnTo>
                  <a:lnTo>
                    <a:pt x="2414" y="165"/>
                  </a:lnTo>
                  <a:lnTo>
                    <a:pt x="2443" y="157"/>
                  </a:lnTo>
                  <a:lnTo>
                    <a:pt x="2495" y="136"/>
                  </a:lnTo>
                  <a:lnTo>
                    <a:pt x="2545" y="113"/>
                  </a:lnTo>
                  <a:lnTo>
                    <a:pt x="2591" y="92"/>
                  </a:lnTo>
                  <a:lnTo>
                    <a:pt x="2639" y="73"/>
                  </a:lnTo>
                  <a:lnTo>
                    <a:pt x="2664" y="65"/>
                  </a:lnTo>
                  <a:lnTo>
                    <a:pt x="2689" y="59"/>
                  </a:lnTo>
                  <a:lnTo>
                    <a:pt x="2718" y="56"/>
                  </a:lnTo>
                  <a:lnTo>
                    <a:pt x="2747" y="54"/>
                  </a:lnTo>
                  <a:lnTo>
                    <a:pt x="2775" y="56"/>
                  </a:lnTo>
                  <a:lnTo>
                    <a:pt x="2802" y="59"/>
                  </a:lnTo>
                  <a:lnTo>
                    <a:pt x="2829" y="65"/>
                  </a:lnTo>
                  <a:lnTo>
                    <a:pt x="2854" y="73"/>
                  </a:lnTo>
                  <a:lnTo>
                    <a:pt x="2900" y="92"/>
                  </a:lnTo>
                  <a:lnTo>
                    <a:pt x="2946" y="113"/>
                  </a:lnTo>
                  <a:lnTo>
                    <a:pt x="2996" y="136"/>
                  </a:lnTo>
                  <a:lnTo>
                    <a:pt x="3050" y="157"/>
                  </a:lnTo>
                  <a:lnTo>
                    <a:pt x="3077" y="165"/>
                  </a:lnTo>
                  <a:lnTo>
                    <a:pt x="3108" y="173"/>
                  </a:lnTo>
                  <a:lnTo>
                    <a:pt x="3138" y="177"/>
                  </a:lnTo>
                  <a:lnTo>
                    <a:pt x="3173" y="178"/>
                  </a:lnTo>
                  <a:lnTo>
                    <a:pt x="3206" y="177"/>
                  </a:lnTo>
                  <a:lnTo>
                    <a:pt x="3236" y="173"/>
                  </a:lnTo>
                  <a:lnTo>
                    <a:pt x="3267" y="165"/>
                  </a:lnTo>
                  <a:lnTo>
                    <a:pt x="3294" y="157"/>
                  </a:lnTo>
                  <a:lnTo>
                    <a:pt x="3346" y="136"/>
                  </a:lnTo>
                  <a:lnTo>
                    <a:pt x="3394" y="113"/>
                  </a:lnTo>
                  <a:lnTo>
                    <a:pt x="3442" y="92"/>
                  </a:lnTo>
                  <a:lnTo>
                    <a:pt x="3490" y="73"/>
                  </a:lnTo>
                  <a:lnTo>
                    <a:pt x="3515" y="65"/>
                  </a:lnTo>
                  <a:lnTo>
                    <a:pt x="3542" y="59"/>
                  </a:lnTo>
                  <a:lnTo>
                    <a:pt x="3569" y="56"/>
                  </a:lnTo>
                  <a:lnTo>
                    <a:pt x="3599" y="54"/>
                  </a:lnTo>
                  <a:lnTo>
                    <a:pt x="3628" y="56"/>
                  </a:lnTo>
                  <a:lnTo>
                    <a:pt x="3653" y="57"/>
                  </a:lnTo>
                  <a:lnTo>
                    <a:pt x="3678" y="63"/>
                  </a:lnTo>
                  <a:lnTo>
                    <a:pt x="3701" y="71"/>
                  </a:lnTo>
                  <a:lnTo>
                    <a:pt x="3743" y="88"/>
                  </a:lnTo>
                  <a:lnTo>
                    <a:pt x="3786" y="107"/>
                  </a:lnTo>
                  <a:lnTo>
                    <a:pt x="3786" y="46"/>
                  </a:lnTo>
                  <a:lnTo>
                    <a:pt x="3766" y="38"/>
                  </a:lnTo>
                  <a:lnTo>
                    <a:pt x="3745" y="29"/>
                  </a:lnTo>
                  <a:lnTo>
                    <a:pt x="3724" y="21"/>
                  </a:lnTo>
                  <a:lnTo>
                    <a:pt x="3703" y="13"/>
                  </a:lnTo>
                  <a:lnTo>
                    <a:pt x="3680" y="8"/>
                  </a:lnTo>
                  <a:lnTo>
                    <a:pt x="3655" y="4"/>
                  </a:lnTo>
                  <a:lnTo>
                    <a:pt x="3628" y="2"/>
                  </a:lnTo>
                  <a:lnTo>
                    <a:pt x="3599" y="0"/>
                  </a:lnTo>
                  <a:lnTo>
                    <a:pt x="3565" y="2"/>
                  </a:lnTo>
                  <a:lnTo>
                    <a:pt x="3532" y="6"/>
                  </a:lnTo>
                  <a:lnTo>
                    <a:pt x="3501" y="11"/>
                  </a:lnTo>
                  <a:lnTo>
                    <a:pt x="3474" y="21"/>
                  </a:lnTo>
                  <a:lnTo>
                    <a:pt x="3446" y="31"/>
                  </a:lnTo>
                  <a:lnTo>
                    <a:pt x="3421" y="42"/>
                  </a:lnTo>
                  <a:lnTo>
                    <a:pt x="3396" y="54"/>
                  </a:lnTo>
                  <a:lnTo>
                    <a:pt x="3371" y="65"/>
                  </a:lnTo>
                  <a:lnTo>
                    <a:pt x="3325" y="86"/>
                  </a:lnTo>
                  <a:lnTo>
                    <a:pt x="3279" y="105"/>
                  </a:lnTo>
                  <a:lnTo>
                    <a:pt x="3254" y="113"/>
                  </a:lnTo>
                  <a:lnTo>
                    <a:pt x="3229" y="119"/>
                  </a:lnTo>
                  <a:lnTo>
                    <a:pt x="3202" y="123"/>
                  </a:lnTo>
                  <a:lnTo>
                    <a:pt x="3173" y="123"/>
                  </a:lnTo>
                  <a:lnTo>
                    <a:pt x="3142" y="123"/>
                  </a:lnTo>
                  <a:lnTo>
                    <a:pt x="3115" y="119"/>
                  </a:lnTo>
                  <a:lnTo>
                    <a:pt x="3090" y="113"/>
                  </a:lnTo>
                  <a:lnTo>
                    <a:pt x="3065" y="105"/>
                  </a:lnTo>
                  <a:lnTo>
                    <a:pt x="3017" y="86"/>
                  </a:lnTo>
                  <a:lnTo>
                    <a:pt x="2971" y="65"/>
                  </a:lnTo>
                  <a:lnTo>
                    <a:pt x="2921" y="42"/>
                  </a:lnTo>
                  <a:lnTo>
                    <a:pt x="2870" y="21"/>
                  </a:lnTo>
                  <a:lnTo>
                    <a:pt x="2841" y="13"/>
                  </a:lnTo>
                  <a:lnTo>
                    <a:pt x="2812" y="6"/>
                  </a:lnTo>
                  <a:lnTo>
                    <a:pt x="2779" y="2"/>
                  </a:lnTo>
                  <a:lnTo>
                    <a:pt x="2747" y="0"/>
                  </a:lnTo>
                  <a:lnTo>
                    <a:pt x="2712" y="2"/>
                  </a:lnTo>
                  <a:lnTo>
                    <a:pt x="2681" y="6"/>
                  </a:lnTo>
                  <a:lnTo>
                    <a:pt x="2651" y="11"/>
                  </a:lnTo>
                  <a:lnTo>
                    <a:pt x="2624" y="21"/>
                  </a:lnTo>
                  <a:lnTo>
                    <a:pt x="2570" y="40"/>
                  </a:lnTo>
                  <a:lnTo>
                    <a:pt x="2522" y="65"/>
                  </a:lnTo>
                  <a:lnTo>
                    <a:pt x="2474" y="86"/>
                  </a:lnTo>
                  <a:lnTo>
                    <a:pt x="2428" y="105"/>
                  </a:lnTo>
                  <a:lnTo>
                    <a:pt x="2403" y="113"/>
                  </a:lnTo>
                  <a:lnTo>
                    <a:pt x="2376" y="117"/>
                  </a:lnTo>
                  <a:lnTo>
                    <a:pt x="2349" y="121"/>
                  </a:lnTo>
                  <a:lnTo>
                    <a:pt x="2320" y="123"/>
                  </a:lnTo>
                  <a:lnTo>
                    <a:pt x="2290" y="121"/>
                  </a:lnTo>
                  <a:lnTo>
                    <a:pt x="2263" y="119"/>
                  </a:lnTo>
                  <a:lnTo>
                    <a:pt x="2238" y="113"/>
                  </a:lnTo>
                  <a:lnTo>
                    <a:pt x="2213" y="105"/>
                  </a:lnTo>
                  <a:lnTo>
                    <a:pt x="2165" y="86"/>
                  </a:lnTo>
                  <a:lnTo>
                    <a:pt x="2119" y="65"/>
                  </a:lnTo>
                  <a:lnTo>
                    <a:pt x="2069" y="42"/>
                  </a:lnTo>
                  <a:lnTo>
                    <a:pt x="2015" y="21"/>
                  </a:lnTo>
                  <a:lnTo>
                    <a:pt x="1988" y="11"/>
                  </a:lnTo>
                  <a:lnTo>
                    <a:pt x="1957" y="6"/>
                  </a:lnTo>
                  <a:lnTo>
                    <a:pt x="1927" y="2"/>
                  </a:lnTo>
                  <a:lnTo>
                    <a:pt x="1892" y="0"/>
                  </a:lnTo>
                  <a:lnTo>
                    <a:pt x="1859" y="2"/>
                  </a:lnTo>
                  <a:lnTo>
                    <a:pt x="1827" y="6"/>
                  </a:lnTo>
                  <a:lnTo>
                    <a:pt x="1798" y="13"/>
                  </a:lnTo>
                  <a:lnTo>
                    <a:pt x="1769" y="21"/>
                  </a:lnTo>
                  <a:lnTo>
                    <a:pt x="1717" y="42"/>
                  </a:lnTo>
                  <a:lnTo>
                    <a:pt x="1667" y="65"/>
                  </a:lnTo>
                  <a:lnTo>
                    <a:pt x="1621" y="86"/>
                  </a:lnTo>
                  <a:lnTo>
                    <a:pt x="1573" y="105"/>
                  </a:lnTo>
                  <a:lnTo>
                    <a:pt x="1548" y="113"/>
                  </a:lnTo>
                  <a:lnTo>
                    <a:pt x="1523" y="119"/>
                  </a:lnTo>
                  <a:lnTo>
                    <a:pt x="1494" y="123"/>
                  </a:lnTo>
                  <a:lnTo>
                    <a:pt x="1466" y="123"/>
                  </a:lnTo>
                  <a:lnTo>
                    <a:pt x="1437" y="123"/>
                  </a:lnTo>
                  <a:lnTo>
                    <a:pt x="1410" y="119"/>
                  </a:lnTo>
                  <a:lnTo>
                    <a:pt x="1383" y="113"/>
                  </a:lnTo>
                  <a:lnTo>
                    <a:pt x="1358" y="105"/>
                  </a:lnTo>
                  <a:lnTo>
                    <a:pt x="1310" y="86"/>
                  </a:lnTo>
                  <a:lnTo>
                    <a:pt x="1264" y="65"/>
                  </a:lnTo>
                  <a:lnTo>
                    <a:pt x="1214" y="42"/>
                  </a:lnTo>
                  <a:lnTo>
                    <a:pt x="1162" y="21"/>
                  </a:lnTo>
                  <a:lnTo>
                    <a:pt x="1133" y="13"/>
                  </a:lnTo>
                  <a:lnTo>
                    <a:pt x="1105" y="6"/>
                  </a:lnTo>
                  <a:lnTo>
                    <a:pt x="1074" y="2"/>
                  </a:lnTo>
                  <a:lnTo>
                    <a:pt x="1039" y="0"/>
                  </a:lnTo>
                  <a:lnTo>
                    <a:pt x="1007" y="2"/>
                  </a:lnTo>
                  <a:lnTo>
                    <a:pt x="974" y="6"/>
                  </a:lnTo>
                  <a:lnTo>
                    <a:pt x="945" y="13"/>
                  </a:lnTo>
                  <a:lnTo>
                    <a:pt x="916" y="21"/>
                  </a:lnTo>
                  <a:lnTo>
                    <a:pt x="865" y="42"/>
                  </a:lnTo>
                  <a:lnTo>
                    <a:pt x="815" y="65"/>
                  </a:lnTo>
                  <a:lnTo>
                    <a:pt x="769" y="86"/>
                  </a:lnTo>
                  <a:lnTo>
                    <a:pt x="721" y="105"/>
                  </a:lnTo>
                  <a:lnTo>
                    <a:pt x="696" y="113"/>
                  </a:lnTo>
                  <a:lnTo>
                    <a:pt x="669" y="119"/>
                  </a:lnTo>
                  <a:lnTo>
                    <a:pt x="642" y="123"/>
                  </a:lnTo>
                  <a:lnTo>
                    <a:pt x="613" y="123"/>
                  </a:lnTo>
                  <a:lnTo>
                    <a:pt x="584" y="123"/>
                  </a:lnTo>
                  <a:lnTo>
                    <a:pt x="555" y="119"/>
                  </a:lnTo>
                  <a:lnTo>
                    <a:pt x="530" y="113"/>
                  </a:lnTo>
                  <a:lnTo>
                    <a:pt x="505" y="105"/>
                  </a:lnTo>
                  <a:lnTo>
                    <a:pt x="457" y="86"/>
                  </a:lnTo>
                  <a:lnTo>
                    <a:pt x="411" y="65"/>
                  </a:lnTo>
                  <a:lnTo>
                    <a:pt x="361" y="42"/>
                  </a:lnTo>
                  <a:lnTo>
                    <a:pt x="310" y="21"/>
                  </a:lnTo>
                  <a:lnTo>
                    <a:pt x="281" y="13"/>
                  </a:lnTo>
                  <a:lnTo>
                    <a:pt x="252" y="6"/>
                  </a:lnTo>
                  <a:lnTo>
                    <a:pt x="221" y="2"/>
                  </a:lnTo>
                  <a:lnTo>
                    <a:pt x="187" y="0"/>
                  </a:lnTo>
                  <a:lnTo>
                    <a:pt x="160" y="2"/>
                  </a:lnTo>
                  <a:lnTo>
                    <a:pt x="133" y="4"/>
                  </a:lnTo>
                  <a:lnTo>
                    <a:pt x="108" y="8"/>
                  </a:lnTo>
                  <a:lnTo>
                    <a:pt x="85" y="13"/>
                  </a:lnTo>
                  <a:lnTo>
                    <a:pt x="41" y="29"/>
                  </a:lnTo>
                  <a:lnTo>
                    <a:pt x="0" y="4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11747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FF1A-3D2F-4945-B53B-1E5B368CFC9F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99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maali 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3B3B-1346-44C0-9084-686399DB99EA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922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252000" y="1628800"/>
            <a:ext cx="4247992" cy="4320480"/>
          </a:xfrm>
        </p:spPr>
        <p:txBody>
          <a:bodyPr>
            <a:normAutofit/>
          </a:bodyPr>
          <a:lstStyle>
            <a:lvl1pPr marL="355600" indent="-35560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28800"/>
            <a:ext cx="4038600" cy="4320480"/>
          </a:xfrm>
        </p:spPr>
        <p:txBody>
          <a:bodyPr>
            <a:normAutofit/>
          </a:bodyPr>
          <a:lstStyle>
            <a:lvl1pPr marL="355600" indent="-35560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F32E7-CFFB-4462-9E37-EBA0AE5D845B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808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4001" y="224970"/>
            <a:ext cx="8432800" cy="1332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EEA3-937F-4386-9287-D8244ADBCA52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1095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254001" y="224971"/>
            <a:ext cx="8432800" cy="13318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254001" y="1632857"/>
            <a:ext cx="8432800" cy="4493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412000" y="6237313"/>
            <a:ext cx="1413520" cy="3600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rgbClr val="005EB8"/>
                </a:solidFill>
                <a:latin typeface="+mn-lt"/>
              </a:defRPr>
            </a:lvl1pPr>
          </a:lstStyle>
          <a:p>
            <a:fld id="{5198019E-3E52-4012-9BE2-6E8F897B5195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740352" y="6237313"/>
            <a:ext cx="1080120" cy="36004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>
                <a:solidFill>
                  <a:srgbClr val="005EB8"/>
                </a:solidFill>
                <a:latin typeface="+mn-lt"/>
              </a:defRPr>
            </a:lvl1pPr>
          </a:lstStyle>
          <a:p>
            <a:fld id="{B679FAD7-EF2D-4BE4-9B6F-9AA65CF7513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280560" y="6130800"/>
            <a:ext cx="2131200" cy="46655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Helsingin</a:t>
            </a:r>
            <a:r>
              <a:rPr lang="en-US" dirty="0" smtClean="0"/>
              <a:t> </a:t>
            </a:r>
            <a:r>
              <a:rPr lang="en-US" dirty="0" err="1" smtClean="0"/>
              <a:t>kaupunki</a:t>
            </a:r>
            <a:r>
              <a:rPr lang="en-US" dirty="0" smtClean="0"/>
              <a:t> </a:t>
            </a:r>
            <a:r>
              <a:rPr lang="en-US" dirty="0" err="1" smtClean="0"/>
              <a:t>Kaupunkisuunnitteluvirasto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920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  <p:sldLayoutId id="2147483650" r:id="rId6"/>
    <p:sldLayoutId id="2147483670" r:id="rId7"/>
    <p:sldLayoutId id="2147483652" r:id="rId8"/>
    <p:sldLayoutId id="2147483654" r:id="rId9"/>
    <p:sldLayoutId id="2147483655" r:id="rId10"/>
    <p:sldLayoutId id="2147483681" r:id="rId11"/>
    <p:sldLayoutId id="2147483657" r:id="rId12"/>
    <p:sldLayoutId id="2147483666" r:id="rId13"/>
    <p:sldLayoutId id="2147483667" r:id="rId14"/>
    <p:sldLayoutId id="2147483669" r:id="rId15"/>
    <p:sldLayoutId id="2147483679" r:id="rId16"/>
    <p:sldLayoutId id="2147483668" r:id="rId17"/>
    <p:sldLayoutId id="2147483680" r:id="rId18"/>
    <p:sldLayoutId id="2147483675" r:id="rId19"/>
    <p:sldLayoutId id="2147483676" r:id="rId20"/>
    <p:sldLayoutId id="2147483677" r:id="rId21"/>
    <p:sldLayoutId id="2147483678" r:id="rId22"/>
    <p:sldLayoutId id="2147483671" r:id="rId23"/>
    <p:sldLayoutId id="2147483672" r:id="rId24"/>
    <p:sldLayoutId id="2147483673" r:id="rId25"/>
    <p:sldLayoutId id="2147483674" r:id="rId26"/>
    <p:sldLayoutId id="2147483658" r:id="rId2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500" b="1" kern="1200">
          <a:solidFill>
            <a:srgbClr val="005EB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536575" indent="-536575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5EB8"/>
          </a:solidFill>
          <a:latin typeface="+mn-lt"/>
          <a:ea typeface="+mn-ea"/>
          <a:cs typeface="+mn-cs"/>
        </a:defRPr>
      </a:lvl1pPr>
      <a:lvl2pPr marL="804863" indent="-268288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5EB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5EB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5EB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005EB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H="1">
            <a:off x="7573963" y="5287963"/>
            <a:ext cx="1570037" cy="1570037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125538"/>
            <a:ext cx="705802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420938"/>
            <a:ext cx="7058025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8" y="476250"/>
            <a:ext cx="1225550" cy="2159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 spc="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06871C-4E68-4E78-9583-02A96370E9EB}" type="datetime1">
              <a:rPr lang="fi-FI">
                <a:solidFill>
                  <a:srgbClr val="03506B"/>
                </a:solidFill>
              </a:rPr>
              <a:pPr>
                <a:defRPr/>
              </a:pPr>
              <a:t>29.9.2016</a:t>
            </a:fld>
            <a:endParaRPr lang="fi-FI" dirty="0">
              <a:solidFill>
                <a:srgbClr val="03506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950" y="476250"/>
            <a:ext cx="5834063" cy="2159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 spc="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srgbClr val="03506B"/>
                </a:solidFill>
              </a:rPr>
              <a:t>Esityksen nimi / Tekijä</a:t>
            </a:r>
            <a:endParaRPr lang="fi-FI" dirty="0">
              <a:solidFill>
                <a:srgbClr val="03506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1188" y="476250"/>
            <a:ext cx="431800" cy="2159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800" spc="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F09CDF-8FFE-4440-AEA1-B30A34E224E7}" type="slidenum">
              <a:rPr lang="fi-FI">
                <a:solidFill>
                  <a:srgbClr val="03506B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350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3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Tahoma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ts val="20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rtl="0" eaLnBrk="0" fontAlgn="base" hangingPunct="0">
        <a:spcBef>
          <a:spcPct val="0"/>
        </a:spcBef>
        <a:spcAft>
          <a:spcPts val="20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rtl="0" eaLnBrk="0" fontAlgn="base" hangingPunct="0">
        <a:spcBef>
          <a:spcPct val="0"/>
        </a:spcBef>
        <a:spcAft>
          <a:spcPts val="20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rtl="0" eaLnBrk="0" fontAlgn="base" hangingPunct="0">
        <a:spcBef>
          <a:spcPct val="0"/>
        </a:spcBef>
        <a:spcAft>
          <a:spcPts val="20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rtl="0" eaLnBrk="0" fontAlgn="base" hangingPunct="0">
        <a:spcBef>
          <a:spcPct val="0"/>
        </a:spcBef>
        <a:spcAft>
          <a:spcPts val="200"/>
        </a:spcAft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laotsikko 9"/>
          <p:cNvSpPr>
            <a:spLocks noGrp="1"/>
          </p:cNvSpPr>
          <p:nvPr>
            <p:ph type="subTitle" idx="1"/>
          </p:nvPr>
        </p:nvSpPr>
        <p:spPr>
          <a:xfrm>
            <a:off x="173305" y="116632"/>
            <a:ext cx="5890910" cy="1956230"/>
          </a:xfrm>
        </p:spPr>
        <p:txBody>
          <a:bodyPr>
            <a:normAutofit fontScale="47500" lnSpcReduction="20000"/>
          </a:bodyPr>
          <a:lstStyle/>
          <a:p>
            <a:r>
              <a:rPr lang="fi-FI" sz="9600" b="1" dirty="0">
                <a:ea typeface="+mj-ea"/>
                <a:cs typeface="Arial" panose="020B0604020202020204" pitchFamily="34" charset="0"/>
              </a:rPr>
              <a:t>Energiarenessanssi kaavoituksessa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2412000" y="6237313"/>
            <a:ext cx="1413520" cy="360040"/>
          </a:xfrm>
        </p:spPr>
        <p:txBody>
          <a:bodyPr/>
          <a:lstStyle/>
          <a:p>
            <a:fld id="{70738315-AE7A-4E95-BB13-AE4F6246CF1B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80560" y="6130800"/>
            <a:ext cx="2131200" cy="466552"/>
          </a:xfrm>
        </p:spPr>
        <p:txBody>
          <a:bodyPr/>
          <a:lstStyle/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55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H:\kuvat\työ\Etelä-Saksa09\Fehlerbachstrasse\IMG_8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29313" cy="790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21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H:\kuvat\työ\Etelä-Saksa09\Fehlerbachstrasse\IMG_8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57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9" y="980728"/>
            <a:ext cx="10169521" cy="571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9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61253"/>
            <a:ext cx="5486728" cy="4115046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-1323528"/>
            <a:ext cx="4681728" cy="62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512" y="0"/>
            <a:ext cx="8432800" cy="1331821"/>
          </a:xfrm>
        </p:spPr>
        <p:txBody>
          <a:bodyPr/>
          <a:lstStyle/>
          <a:p>
            <a:r>
              <a:rPr lang="fi-FI" dirty="0" smtClean="0"/>
              <a:t>Yleiskaavassa on potentiaalia!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2412000" y="6237313"/>
            <a:ext cx="1413520" cy="360040"/>
          </a:xfrm>
        </p:spPr>
        <p:txBody>
          <a:bodyPr/>
          <a:lstStyle/>
          <a:p>
            <a:fld id="{86716455-1C1B-4765-8FEB-9A596D47A0C5}" type="datetime1">
              <a:rPr lang="fi-FI" smtClean="0"/>
              <a:t>29.9.2016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80560" y="6130800"/>
            <a:ext cx="2131200" cy="466552"/>
          </a:xfrm>
        </p:spPr>
        <p:txBody>
          <a:bodyPr/>
          <a:lstStyle/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254001" y="1632857"/>
            <a:ext cx="8432800" cy="4493306"/>
          </a:xfrm>
        </p:spPr>
        <p:txBody>
          <a:bodyPr/>
          <a:lstStyle/>
          <a:p>
            <a:r>
              <a:rPr lang="fi-FI" dirty="0" smtClean="0"/>
              <a:t>Uusi yleiskaava sisältää runsaasti uutta rakennusoikeutta esikaupunkivyöhykkeellä (n. 1/3 kaikesta uudesta rakentamisesta)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 smtClean="0"/>
              <a:t>Kokonaisvaltainen kaupunkiuudistus!</a:t>
            </a:r>
          </a:p>
          <a:p>
            <a:pPr lvl="1"/>
            <a:r>
              <a:rPr lang="fi-FI" dirty="0" smtClean="0"/>
              <a:t>Tarve uusille asunnoille</a:t>
            </a:r>
          </a:p>
          <a:p>
            <a:pPr lvl="1"/>
            <a:r>
              <a:rPr lang="fi-FI" dirty="0" err="1" smtClean="0"/>
              <a:t>Sosio</a:t>
            </a:r>
            <a:r>
              <a:rPr lang="fi-FI" dirty="0" smtClean="0"/>
              <a:t>-ekonomiset kysymykset</a:t>
            </a:r>
          </a:p>
          <a:p>
            <a:pPr lvl="1"/>
            <a:r>
              <a:rPr lang="fi-FI" dirty="0" smtClean="0"/>
              <a:t>Kalliit ja pakolliset rakennuksiin kohdistuvat korjaustarpeet</a:t>
            </a:r>
          </a:p>
          <a:p>
            <a:pPr lvl="1"/>
            <a:r>
              <a:rPr lang="fi-FI" dirty="0" smtClean="0"/>
              <a:t>Liikenteellisen sijainnin muutos</a:t>
            </a:r>
          </a:p>
          <a:p>
            <a:pPr lvl="1"/>
            <a:r>
              <a:rPr lang="fi-FI" i="1" dirty="0" smtClean="0"/>
              <a:t>Energiatehokkuuden parantaminen</a:t>
            </a:r>
            <a:endParaRPr lang="fi-FI" i="1" dirty="0"/>
          </a:p>
        </p:txBody>
      </p:sp>
      <p:pic>
        <p:nvPicPr>
          <p:cNvPr id="4" name="Kuva 3" descr="Näyttöleik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1264825"/>
            <a:ext cx="7956376" cy="562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Alpo Tani</a:t>
            </a:r>
          </a:p>
          <a:p>
            <a:r>
              <a:rPr lang="fi-FI" dirty="0" smtClean="0"/>
              <a:t>Yleiskaavasuunnittelija</a:t>
            </a:r>
          </a:p>
          <a:p>
            <a:endParaRPr lang="fi-FI" dirty="0" smtClean="0"/>
          </a:p>
          <a:p>
            <a:r>
              <a:rPr lang="fi-FI" dirty="0"/>
              <a:t>Kansakoulukatu 3, PL 2100</a:t>
            </a:r>
          </a:p>
          <a:p>
            <a:r>
              <a:rPr lang="fi-FI" dirty="0"/>
              <a:t>00099 HELSINGIN KAUPUNKI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>
          <a:xfrm>
            <a:off x="2412000" y="6237313"/>
            <a:ext cx="1413520" cy="360040"/>
          </a:xfrm>
        </p:spPr>
        <p:txBody>
          <a:bodyPr/>
          <a:lstStyle/>
          <a:p>
            <a:fld id="{207C3ABE-2975-43CF-A1DE-6C7EED2EB3AA}" type="datetime1">
              <a:rPr lang="fi-FI" smtClean="0"/>
              <a:t>29.9.2016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5"/>
          </p:nvPr>
        </p:nvSpPr>
        <p:spPr>
          <a:xfrm>
            <a:off x="280560" y="6130800"/>
            <a:ext cx="2131200" cy="466552"/>
          </a:xfrm>
        </p:spPr>
        <p:txBody>
          <a:bodyPr/>
          <a:lstStyle/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956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Energiarenessanssia toteuttava kaavoitus?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Ei ole</a:t>
            </a:r>
          </a:p>
          <a:p>
            <a:pPr marL="0" indent="0">
              <a:buNone/>
            </a:pPr>
            <a:endParaRPr lang="fi-FI" dirty="0" smtClean="0"/>
          </a:p>
          <a:p>
            <a:r>
              <a:rPr lang="fi-FI" dirty="0"/>
              <a:t>Kaavoitukselle asetetut tavoitteet täyttyvät mainiosti täydennysrakentamisen suhteen, joka nykyisessä tilanteessa varmaankin on keskeinen energiasaneerauksen </a:t>
            </a:r>
            <a:r>
              <a:rPr lang="fi-FI" dirty="0" smtClean="0"/>
              <a:t>mahdollistaja</a:t>
            </a:r>
          </a:p>
          <a:p>
            <a:endParaRPr lang="fi-FI" dirty="0"/>
          </a:p>
          <a:p>
            <a:r>
              <a:rPr lang="fi-FI" dirty="0" err="1" smtClean="0"/>
              <a:t>KSV:n</a:t>
            </a:r>
            <a:r>
              <a:rPr lang="fi-FI" dirty="0" smtClean="0"/>
              <a:t> </a:t>
            </a:r>
            <a:r>
              <a:rPr lang="fi-FI" dirty="0"/>
              <a:t>ympäristöohjelman seurannassa ei ole yhtään kirjausta kaavalähtöisestä alueellisen energiatehokkuuden parantamiseen tähtäävästä </a:t>
            </a:r>
            <a:r>
              <a:rPr lang="fi-FI" dirty="0" smtClean="0"/>
              <a:t>hankkeesta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 err="1" smtClean="0"/>
              <a:t>KSV:n</a:t>
            </a:r>
            <a:r>
              <a:rPr lang="fi-FI" dirty="0" smtClean="0"/>
              <a:t> määriteltynä tehtävänä ei ole kaupungin energiatehokkuuden parantaminen  </a:t>
            </a:r>
            <a:endParaRPr lang="fi-FI" dirty="0" smtClean="0"/>
          </a:p>
          <a:p>
            <a:pPr lvl="1"/>
            <a:r>
              <a:rPr lang="fi-FI" dirty="0"/>
              <a:t>Ympäristöohjelmassa kuitenkin: </a:t>
            </a:r>
          </a:p>
          <a:p>
            <a:pPr marL="536575" lvl="1" indent="0">
              <a:buNone/>
            </a:pPr>
            <a:r>
              <a:rPr lang="fi-FI" i="1" dirty="0" smtClean="0"/>
              <a:t>alueellisen </a:t>
            </a:r>
            <a:r>
              <a:rPr lang="fi-FI" i="1" dirty="0"/>
              <a:t>energiasaneerauksen yhdistäminen aluekehitys- ja korjaushankkeisiin</a:t>
            </a:r>
            <a:endParaRPr lang="fi-FI" i="1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endParaRPr lang="fi-FI" dirty="0" smtClean="0"/>
          </a:p>
          <a:p>
            <a:endParaRPr lang="fi-FI" dirty="0"/>
          </a:p>
          <a:p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2412000" y="6237313"/>
            <a:ext cx="1413520" cy="360040"/>
          </a:xfrm>
        </p:spPr>
        <p:txBody>
          <a:bodyPr/>
          <a:lstStyle/>
          <a:p>
            <a:fld id="{C08F717F-63B8-4407-8903-642D793BD652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80560" y="6130800"/>
            <a:ext cx="2131200" cy="466552"/>
          </a:xfrm>
        </p:spPr>
        <p:txBody>
          <a:bodyPr/>
          <a:lstStyle/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578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Esteet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2412000" y="6237313"/>
            <a:ext cx="1413520" cy="360040"/>
          </a:xfrm>
        </p:spPr>
        <p:txBody>
          <a:bodyPr/>
          <a:lstStyle/>
          <a:p>
            <a:fld id="{86716455-1C1B-4765-8FEB-9A596D47A0C5}" type="datetime1">
              <a:rPr lang="fi-FI" smtClean="0"/>
              <a:t>29.9.2016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80560" y="6130800"/>
            <a:ext cx="2131200" cy="466552"/>
          </a:xfrm>
        </p:spPr>
        <p:txBody>
          <a:bodyPr/>
          <a:lstStyle/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9" name="Sisällön paikkamerkki 2"/>
          <p:cNvSpPr>
            <a:spLocks noGrp="1"/>
          </p:cNvSpPr>
          <p:nvPr>
            <p:ph idx="1"/>
          </p:nvPr>
        </p:nvSpPr>
        <p:spPr>
          <a:xfrm>
            <a:off x="265833" y="1196752"/>
            <a:ext cx="8432800" cy="4493306"/>
          </a:xfrm>
        </p:spPr>
        <p:txBody>
          <a:bodyPr>
            <a:normAutofit fontScale="92500" lnSpcReduction="10000"/>
          </a:bodyPr>
          <a:lstStyle/>
          <a:p>
            <a:r>
              <a:rPr lang="fi-FI" i="1" dirty="0" smtClean="0"/>
              <a:t>Hinta – ei maksa itseään takaisin, eikä taloyhtiöillä ole muutenkaan rahaa</a:t>
            </a:r>
          </a:p>
          <a:p>
            <a:pPr marL="0" indent="0">
              <a:buNone/>
            </a:pPr>
            <a:endParaRPr lang="fi-FI" i="1" dirty="0" smtClean="0"/>
          </a:p>
          <a:p>
            <a:r>
              <a:rPr lang="fi-FI" i="1" dirty="0" smtClean="0"/>
              <a:t>Pilaa rakennusten esteettiset arvot</a:t>
            </a:r>
          </a:p>
          <a:p>
            <a:pPr marL="0" indent="0">
              <a:buNone/>
            </a:pPr>
            <a:endParaRPr lang="fi-FI" i="1" dirty="0" smtClean="0"/>
          </a:p>
          <a:p>
            <a:r>
              <a:rPr lang="fi-FI" i="1" dirty="0" smtClean="0"/>
              <a:t>Pilaa rakennukset kokonaan – ei ole riittävän koeteltua tekniikkaa</a:t>
            </a:r>
          </a:p>
          <a:p>
            <a:pPr marL="0" indent="0">
              <a:buNone/>
            </a:pPr>
            <a:endParaRPr lang="fi-FI" i="1" dirty="0" smtClean="0"/>
          </a:p>
          <a:p>
            <a:r>
              <a:rPr lang="fi-FI" i="1" dirty="0" smtClean="0"/>
              <a:t>Pilaa alueet kokonaan – täydennysrakentaminen ei ole </a:t>
            </a:r>
            <a:r>
              <a:rPr lang="fi-FI" i="1" dirty="0" err="1" smtClean="0"/>
              <a:t>yhteensovitettavissa</a:t>
            </a:r>
            <a:r>
              <a:rPr lang="fi-FI" i="1" dirty="0" smtClean="0"/>
              <a:t> alueen alkuperäisen suunnitteluperiaatteen kanssa</a:t>
            </a:r>
          </a:p>
          <a:p>
            <a:endParaRPr lang="fi-FI" i="1" dirty="0" smtClean="0"/>
          </a:p>
          <a:p>
            <a:r>
              <a:rPr lang="fi-FI" i="1" dirty="0" smtClean="0"/>
              <a:t>Ei ole tarvetta koska kaukolämpö</a:t>
            </a:r>
          </a:p>
          <a:p>
            <a:pPr marL="0" indent="0">
              <a:buNone/>
            </a:pPr>
            <a:endParaRPr lang="fi-FI" i="1" dirty="0" smtClean="0"/>
          </a:p>
          <a:p>
            <a:r>
              <a:rPr lang="fi-FI" i="1" dirty="0" smtClean="0"/>
              <a:t>Ei kannata tehdä koska kokonaispäästöt kasvavat</a:t>
            </a:r>
          </a:p>
          <a:p>
            <a:endParaRPr lang="fi-FI" i="1" dirty="0"/>
          </a:p>
          <a:p>
            <a:r>
              <a:rPr lang="fi-FI" i="1" dirty="0" smtClean="0"/>
              <a:t>Teema tipahtaa tehokkaasti hallintokuntien väliin</a:t>
            </a:r>
          </a:p>
          <a:p>
            <a:endParaRPr lang="fi-FI" i="1" dirty="0" smtClean="0"/>
          </a:p>
          <a:p>
            <a:endParaRPr lang="fi-FI" i="1" dirty="0" smtClean="0"/>
          </a:p>
          <a:p>
            <a:pPr marL="0" indent="0">
              <a:buNone/>
            </a:pPr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1911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lipsi 29"/>
          <p:cNvSpPr/>
          <p:nvPr/>
        </p:nvSpPr>
        <p:spPr>
          <a:xfrm rot="19161843">
            <a:off x="997641" y="2578337"/>
            <a:ext cx="6270753" cy="1296144"/>
          </a:xfrm>
          <a:prstGeom prst="ellipse">
            <a:avLst/>
          </a:prstGeom>
          <a:solidFill>
            <a:srgbClr val="92D050"/>
          </a:solidFill>
          <a:ln>
            <a:solidFill>
              <a:schemeClr val="accent5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cxnSp>
        <p:nvCxnSpPr>
          <p:cNvPr id="11" name="Suora nuoliyhdysviiva 10"/>
          <p:cNvCxnSpPr/>
          <p:nvPr/>
        </p:nvCxnSpPr>
        <p:spPr>
          <a:xfrm>
            <a:off x="755576" y="6309320"/>
            <a:ext cx="7344816" cy="158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 rot="5400000" flipH="1" flipV="1">
            <a:off x="-1476672" y="4077072"/>
            <a:ext cx="4464496" cy="1588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ikehys 13"/>
          <p:cNvSpPr txBox="1"/>
          <p:nvPr/>
        </p:nvSpPr>
        <p:spPr>
          <a:xfrm rot="16200000">
            <a:off x="-1064738" y="3377105"/>
            <a:ext cx="3001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Uusiutuvan energian tuotanto</a:t>
            </a:r>
            <a:endParaRPr lang="fi-FI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kstikehys 14"/>
          <p:cNvSpPr txBox="1"/>
          <p:nvPr/>
        </p:nvSpPr>
        <p:spPr>
          <a:xfrm>
            <a:off x="4067944" y="638132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Energian kulutus</a:t>
            </a:r>
            <a:endParaRPr lang="fi-FI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kstikehys 17"/>
          <p:cNvSpPr txBox="1"/>
          <p:nvPr/>
        </p:nvSpPr>
        <p:spPr>
          <a:xfrm>
            <a:off x="899592" y="1268760"/>
            <a:ext cx="34336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Energian tarpeen ollessa pienempi, on tarvittavan tehon tuottaminen helpompaa uusiutuvan energiantuotannon keinoin</a:t>
            </a:r>
            <a:endParaRPr lang="fi-FI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Ellipsi 11"/>
          <p:cNvSpPr/>
          <p:nvPr/>
        </p:nvSpPr>
        <p:spPr>
          <a:xfrm>
            <a:off x="6012160" y="6021288"/>
            <a:ext cx="288032" cy="28803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16" name="Ellipsi 15"/>
          <p:cNvSpPr/>
          <p:nvPr/>
        </p:nvSpPr>
        <p:spPr>
          <a:xfrm>
            <a:off x="5940152" y="6021288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prstClr val="white"/>
              </a:solidFill>
            </a:endParaRPr>
          </a:p>
        </p:txBody>
      </p:sp>
      <p:sp>
        <p:nvSpPr>
          <p:cNvPr id="21" name="Tekstikehys 20"/>
          <p:cNvSpPr txBox="1"/>
          <p:nvPr/>
        </p:nvSpPr>
        <p:spPr>
          <a:xfrm>
            <a:off x="6516216" y="1484784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Tehon tarpeen säilyessä ennallaan tarvitaan suurempi määrä uusiutuvaa energiantuotantoa</a:t>
            </a:r>
            <a:endParaRPr lang="fi-FI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Tekstikehys 23"/>
          <p:cNvSpPr txBox="1"/>
          <p:nvPr/>
        </p:nvSpPr>
        <p:spPr>
          <a:xfrm>
            <a:off x="2610641" y="5521374"/>
            <a:ext cx="318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dirty="0" smtClean="0">
                <a:solidFill>
                  <a:srgbClr val="0074A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Esim. Alueelliset energiasaneeraushankkeet</a:t>
            </a:r>
            <a:endParaRPr lang="fi-FI" dirty="0">
              <a:solidFill>
                <a:srgbClr val="0074A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" name="Tekstikehys 26"/>
          <p:cNvSpPr txBox="1"/>
          <p:nvPr/>
        </p:nvSpPr>
        <p:spPr>
          <a:xfrm>
            <a:off x="5868144" y="42210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Esim</a:t>
            </a:r>
            <a:r>
              <a:rPr lang="fi-FI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.Biovoimalaitoshankkeet</a:t>
            </a:r>
            <a:endParaRPr lang="fi-FI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1" name="Tekstikehys 30"/>
          <p:cNvSpPr txBox="1"/>
          <p:nvPr/>
        </p:nvSpPr>
        <p:spPr>
          <a:xfrm>
            <a:off x="2651232" y="3068960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Kokonaisoptimointi!</a:t>
            </a:r>
            <a:endParaRPr lang="fi-FI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Otsikko 1"/>
          <p:cNvSpPr txBox="1">
            <a:spLocks/>
          </p:cNvSpPr>
          <p:nvPr/>
        </p:nvSpPr>
        <p:spPr bwMode="auto">
          <a:xfrm>
            <a:off x="302081" y="-6657"/>
            <a:ext cx="8062415" cy="69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ahoma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ahoma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ahoma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ahoma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ahoma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ahoma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ahoma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1"/>
                </a:solidFill>
                <a:latin typeface="Tahoma" pitchFamily="34" charset="0"/>
              </a:defRPr>
            </a:lvl9pPr>
          </a:lstStyle>
          <a:p>
            <a:r>
              <a:rPr lang="fi-FI" dirty="0" smtClean="0"/>
              <a:t>Energiajärjestelmän muutos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92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6 0.00047 L -0.27691 0.00047 L -0.37691 -0.00278 L -0.3967 -0.03217 L -0.40486 -0.06782 L -0.40486 -0.19653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0083E-6 L -0.00781 -0.681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3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8" grpId="0" build="allAtOnce"/>
      <p:bldP spid="12" grpId="0" animBg="1"/>
      <p:bldP spid="16" grpId="0" animBg="1"/>
      <p:bldP spid="21" grpId="0"/>
      <p:bldP spid="24" grpId="0"/>
      <p:bldP spid="27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2412000" y="6237313"/>
            <a:ext cx="1413520" cy="360040"/>
          </a:xfrm>
        </p:spPr>
        <p:txBody>
          <a:bodyPr/>
          <a:lstStyle/>
          <a:p>
            <a:fld id="{C08F717F-63B8-4407-8903-642D793BD652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80560" y="6130800"/>
            <a:ext cx="2131200" cy="466552"/>
          </a:xfrm>
        </p:spPr>
        <p:txBody>
          <a:bodyPr/>
          <a:lstStyle/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5</a:t>
            </a:fld>
            <a:endParaRPr lang="fi-FI"/>
          </a:p>
        </p:txBody>
      </p:sp>
      <p:grpSp>
        <p:nvGrpSpPr>
          <p:cNvPr id="9" name="Ryhmä 10"/>
          <p:cNvGrpSpPr>
            <a:grpSpLocks/>
          </p:cNvGrpSpPr>
          <p:nvPr/>
        </p:nvGrpSpPr>
        <p:grpSpPr bwMode="auto">
          <a:xfrm>
            <a:off x="971600" y="764704"/>
            <a:ext cx="7344816" cy="5078909"/>
            <a:chOff x="3090792" y="2357430"/>
            <a:chExt cx="5504402" cy="3571900"/>
          </a:xfrm>
        </p:grpSpPr>
        <p:pic>
          <p:nvPicPr>
            <p:cNvPr id="10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00496" y="2357430"/>
              <a:ext cx="4594698" cy="3552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90792" y="2357430"/>
              <a:ext cx="909704" cy="35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kstikehys 12"/>
          <p:cNvSpPr txBox="1">
            <a:spLocks noChangeArrowheads="1"/>
          </p:cNvSpPr>
          <p:nvPr/>
        </p:nvSpPr>
        <p:spPr bwMode="auto">
          <a:xfrm>
            <a:off x="4400600" y="5793167"/>
            <a:ext cx="6140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i-FI" sz="1000"/>
              <a:t>Lähde: Helsingin Energia - Sitra</a:t>
            </a:r>
          </a:p>
        </p:txBody>
      </p:sp>
    </p:spTree>
    <p:extLst>
      <p:ext uri="{BB962C8B-B14F-4D97-AF65-F5344CB8AC3E}">
        <p14:creationId xmlns:p14="http://schemas.microsoft.com/office/powerpoint/2010/main" val="31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2412000" y="6237313"/>
            <a:ext cx="1413520" cy="360040"/>
          </a:xfrm>
        </p:spPr>
        <p:txBody>
          <a:bodyPr/>
          <a:lstStyle/>
          <a:p>
            <a:fld id="{C08F717F-63B8-4407-8903-642D793BD652}" type="datetime1">
              <a:rPr lang="fi-FI" smtClean="0"/>
              <a:t>29.9.2016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80560" y="6130800"/>
            <a:ext cx="2131200" cy="466552"/>
          </a:xfrm>
        </p:spPr>
        <p:txBody>
          <a:bodyPr/>
          <a:lstStyle/>
          <a:p>
            <a:r>
              <a:rPr lang="en-US" smtClean="0"/>
              <a:t>Helsingin kaupunki Kaupunkisuunnitteluvirasto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9FAD7-EF2D-4BE4-9B6F-9AA65CF7513A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8" name="Sisällön paikkamerkki 3" descr="60_70_luvunk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80528" y="116632"/>
            <a:ext cx="9792272" cy="692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35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Kuva 2" descr="IMG_81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288" y="2582863"/>
            <a:ext cx="5700712" cy="427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Kuva 3" descr="IMG_81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00713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uva 1" descr="IMG_81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25" y="1285875"/>
            <a:ext cx="5700713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92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Kuva 1" descr="ilma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788" y="969963"/>
            <a:ext cx="9221788" cy="495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25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:\kuvat\työ\Etelä-Saksa09\Fehlerbachstrasse\IMG_8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0238" y="-471488"/>
            <a:ext cx="10404476" cy="780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55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upunkisuunnitteluvirasto">
  <a:themeElements>
    <a:clrScheme name="Kaupunginkansli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EB8"/>
      </a:accent1>
      <a:accent2>
        <a:srgbClr val="05C3DE"/>
      </a:accent2>
      <a:accent3>
        <a:srgbClr val="FFAA00"/>
      </a:accent3>
      <a:accent4>
        <a:srgbClr val="D10056"/>
      </a:accent4>
      <a:accent5>
        <a:srgbClr val="8F734A"/>
      </a:accent5>
      <a:accent6>
        <a:srgbClr val="8F8F8C"/>
      </a:accent6>
      <a:hlink>
        <a:srgbClr val="0000FF"/>
      </a:hlink>
      <a:folHlink>
        <a:srgbClr val="800080"/>
      </a:folHlink>
    </a:clrScheme>
    <a:fontScheme name="Kanslia">
      <a:majorFont>
        <a:latin typeface="Helsinki Avoin Sans"/>
        <a:ea typeface=""/>
        <a:cs typeface=""/>
      </a:majorFont>
      <a:minorFont>
        <a:latin typeface="Helsinki Avoi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>
            <a:solidFill>
              <a:srgbClr val="005EB8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hel_kaupunkisuunniteluvirasto_malli">
  <a:themeElements>
    <a:clrScheme name="HEL Kaupunkisuunnitteluvirasto">
      <a:dk1>
        <a:sysClr val="windowText" lastClr="000000"/>
      </a:dk1>
      <a:lt1>
        <a:sysClr val="window" lastClr="FFFFFF"/>
      </a:lt1>
      <a:dk2>
        <a:srgbClr val="03506B"/>
      </a:dk2>
      <a:lt2>
        <a:srgbClr val="EDECDF"/>
      </a:lt2>
      <a:accent1>
        <a:srgbClr val="0074A7"/>
      </a:accent1>
      <a:accent2>
        <a:srgbClr val="51A8DE"/>
      </a:accent2>
      <a:accent3>
        <a:srgbClr val="2BB673"/>
      </a:accent3>
      <a:accent4>
        <a:srgbClr val="FFCC00"/>
      </a:accent4>
      <a:accent5>
        <a:srgbClr val="FF9B57"/>
      </a:accent5>
      <a:accent6>
        <a:srgbClr val="FC6D6A"/>
      </a:accent6>
      <a:hlink>
        <a:srgbClr val="0074A7"/>
      </a:hlink>
      <a:folHlink>
        <a:srgbClr val="78C8C8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KSV_powerpoint</Template>
  <TotalTime>161</TotalTime>
  <Words>234</Words>
  <Application>Microsoft Office PowerPoint</Application>
  <PresentationFormat>Näytössä katseltava diaesitys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Helsinki Avoin Sans</vt:lpstr>
      <vt:lpstr>Tahoma</vt:lpstr>
      <vt:lpstr>Kaupunkisuunnitteluvirasto</vt:lpstr>
      <vt:lpstr>hel_kaupunkisuunniteluvirasto_malli</vt:lpstr>
      <vt:lpstr>PowerPoint-esitys</vt:lpstr>
      <vt:lpstr>Energiarenessanssia toteuttava kaavoitus?</vt:lpstr>
      <vt:lpstr>Esteet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Yleiskaavassa on potentiaalia!</vt:lpstr>
      <vt:lpstr>PowerPoint-esitys</vt:lpstr>
    </vt:vector>
  </TitlesOfParts>
  <Company>City of Helsinki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Tani Alpo</dc:creator>
  <cp:lastModifiedBy>Tani Alpo</cp:lastModifiedBy>
  <cp:revision>16</cp:revision>
  <dcterms:created xsi:type="dcterms:W3CDTF">2016-05-30T12:09:41Z</dcterms:created>
  <dcterms:modified xsi:type="dcterms:W3CDTF">2016-09-29T12:33:10Z</dcterms:modified>
</cp:coreProperties>
</file>