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photoAlbum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8" autoAdjust="0"/>
    <p:restoredTop sz="86388" autoAdjust="0"/>
  </p:normalViewPr>
  <p:slideViewPr>
    <p:cSldViewPr>
      <p:cViewPr varScale="1">
        <p:scale>
          <a:sx n="62" d="100"/>
          <a:sy n="62" d="100"/>
        </p:scale>
        <p:origin x="-3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9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88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912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4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00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16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186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90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63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7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965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7832-D38E-49F6-94A3-6133C66B2342}" type="datetimeFigureOut">
              <a:rPr lang="fi-FI" smtClean="0"/>
              <a:t>23.10.2013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814E-6B08-4B9D-8E19-80DFF475ED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20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Kaupunkipyörä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Jouni </a:t>
            </a:r>
            <a:r>
              <a:rPr lang="fi-FI" dirty="0" err="1" smtClean="0"/>
              <a:t>Tuomisto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169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upunkipyöräjärjestelmän käyttöliittymä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680"/>
            <a:ext cx="36449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3970784" cy="1858218"/>
          </a:xfrm>
        </p:spPr>
        <p:txBody>
          <a:bodyPr/>
          <a:lstStyle/>
          <a:p>
            <a:r>
              <a:rPr lang="fi-FI" dirty="0" smtClean="0"/>
              <a:t>Pyörälainauksen</a:t>
            </a:r>
            <a:r>
              <a:rPr lang="fi-FI" baseline="0" dirty="0" smtClean="0"/>
              <a:t> käyttöliittymä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34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Kaupunkipyörä</vt:lpstr>
      <vt:lpstr>Pyörälainauksen käyttöliittymä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Kaupunkipyörä</dc:title>
  <dc:creator>Tuomisto Jouni</dc:creator>
  <cp:lastModifiedBy>Tuomisto Jouni</cp:lastModifiedBy>
  <cp:revision>1</cp:revision>
  <dcterms:created xsi:type="dcterms:W3CDTF">2013-10-23T12:47:17Z</dcterms:created>
  <dcterms:modified xsi:type="dcterms:W3CDTF">2013-10-23T12:48:39Z</dcterms:modified>
</cp:coreProperties>
</file>