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sldIdLst>
    <p:sldId id="256" r:id="rId2"/>
    <p:sldId id="257" r:id="rId3"/>
    <p:sldId id="302" r:id="rId4"/>
    <p:sldId id="306" r:id="rId5"/>
    <p:sldId id="285" r:id="rId6"/>
    <p:sldId id="299" r:id="rId7"/>
    <p:sldId id="259" r:id="rId8"/>
    <p:sldId id="307" r:id="rId9"/>
    <p:sldId id="296" r:id="rId10"/>
    <p:sldId id="310" r:id="rId11"/>
    <p:sldId id="314" r:id="rId12"/>
    <p:sldId id="315" r:id="rId13"/>
    <p:sldId id="316" r:id="rId14"/>
    <p:sldId id="317" r:id="rId15"/>
    <p:sldId id="318" r:id="rId16"/>
    <p:sldId id="319" r:id="rId17"/>
    <p:sldId id="320" r:id="rId18"/>
    <p:sldId id="321" r:id="rId19"/>
    <p:sldId id="322" r:id="rId20"/>
    <p:sldId id="323" r:id="rId21"/>
    <p:sldId id="304" r:id="rId22"/>
    <p:sldId id="305" r:id="rId23"/>
    <p:sldId id="297" r:id="rId24"/>
    <p:sldId id="300" r:id="rId25"/>
    <p:sldId id="301" r:id="rId26"/>
    <p:sldId id="303" r:id="rId27"/>
    <p:sldId id="298" r:id="rId28"/>
    <p:sldId id="260" r:id="rId29"/>
    <p:sldId id="268" r:id="rId30"/>
    <p:sldId id="270" r:id="rId31"/>
    <p:sldId id="271" r:id="rId32"/>
    <p:sldId id="272" r:id="rId33"/>
    <p:sldId id="273" r:id="rId34"/>
    <p:sldId id="274" r:id="rId35"/>
    <p:sldId id="284" r:id="rId36"/>
    <p:sldId id="288" r:id="rId37"/>
    <p:sldId id="275" r:id="rId38"/>
    <p:sldId id="276" r:id="rId39"/>
    <p:sldId id="277" r:id="rId40"/>
    <p:sldId id="278" r:id="rId41"/>
    <p:sldId id="279" r:id="rId42"/>
    <p:sldId id="280" r:id="rId43"/>
    <p:sldId id="281" r:id="rId44"/>
    <p:sldId id="282" r:id="rId45"/>
    <p:sldId id="308" r:id="rId46"/>
    <p:sldId id="309" r:id="rId47"/>
    <p:sldId id="287" r:id="rId48"/>
    <p:sldId id="289" r:id="rId49"/>
    <p:sldId id="290" r:id="rId50"/>
    <p:sldId id="291" r:id="rId51"/>
    <p:sldId id="295" r:id="rId52"/>
    <p:sldId id="286" r:id="rId53"/>
    <p:sldId id="261" r:id="rId54"/>
    <p:sldId id="269" r:id="rId55"/>
    <p:sldId id="293" r:id="rId56"/>
    <p:sldId id="258" r:id="rId57"/>
    <p:sldId id="262" r:id="rId58"/>
    <p:sldId id="263" r:id="rId59"/>
    <p:sldId id="264" r:id="rId60"/>
    <p:sldId id="265" r:id="rId61"/>
    <p:sldId id="266" r:id="rId62"/>
    <p:sldId id="267" r:id="rId63"/>
    <p:sldId id="292" r:id="rId64"/>
    <p:sldId id="294"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5" autoAdjust="0"/>
    <p:restoredTop sz="86385" autoAdjust="0"/>
  </p:normalViewPr>
  <p:slideViewPr>
    <p:cSldViewPr>
      <p:cViewPr>
        <p:scale>
          <a:sx n="62" d="100"/>
          <a:sy n="62" d="100"/>
        </p:scale>
        <p:origin x="-2748" y="-240"/>
      </p:cViewPr>
      <p:guideLst>
        <p:guide orient="horz" pos="2160"/>
        <p:guide pos="2880"/>
      </p:guideLst>
    </p:cSldViewPr>
  </p:slideViewPr>
  <p:outlineViewPr>
    <p:cViewPr>
      <p:scale>
        <a:sx n="33" d="100"/>
        <a:sy n="33" d="100"/>
      </p:scale>
      <p:origin x="0" y="1572"/>
    </p:cViewPr>
  </p:outlineViewPr>
  <p:notesTextViewPr>
    <p:cViewPr>
      <p:scale>
        <a:sx n="100" d="100"/>
        <a:sy n="100"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fi-FI"/>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fi-FI"/>
          </a:p>
        </p:txBody>
      </p:sp>
      <p:sp>
        <p:nvSpPr>
          <p:cNvPr id="696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i-FI" noProof="0" smtClean="0"/>
              <a:t>Click to edit Master text styles</a:t>
            </a:r>
          </a:p>
          <a:p>
            <a:pPr lvl="1"/>
            <a:r>
              <a:rPr lang="en-US" altLang="fi-FI" noProof="0" smtClean="0"/>
              <a:t>Second level</a:t>
            </a:r>
          </a:p>
          <a:p>
            <a:pPr lvl="2"/>
            <a:r>
              <a:rPr lang="en-US" altLang="fi-FI" noProof="0" smtClean="0"/>
              <a:t>Third level</a:t>
            </a:r>
          </a:p>
          <a:p>
            <a:pPr lvl="3"/>
            <a:r>
              <a:rPr lang="en-US" altLang="fi-FI" noProof="0" smtClean="0"/>
              <a:t>Fourth level</a:t>
            </a:r>
          </a:p>
          <a:p>
            <a:pPr lvl="4"/>
            <a:r>
              <a:rPr lang="en-US" altLang="fi-FI"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fi-FI"/>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4B63CF4-DDCC-476E-B650-CCB1E28AA2AF}" type="slidenum">
              <a:rPr lang="en-US" altLang="fi-FI"/>
              <a:pPr>
                <a:defRPr/>
              </a:pPr>
              <a:t>‹#›</a:t>
            </a:fld>
            <a:endParaRPr lang="en-US" altLang="fi-FI"/>
          </a:p>
        </p:txBody>
      </p:sp>
    </p:spTree>
    <p:extLst>
      <p:ext uri="{BB962C8B-B14F-4D97-AF65-F5344CB8AC3E}">
        <p14:creationId xmlns:p14="http://schemas.microsoft.com/office/powerpoint/2010/main" val="898004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cbi.nlm.nih.gov/pubmed/2170821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bi.nlm.nih.gov/pubmed/21708210"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fi-FI" altLang="fi-FI" smtClean="0"/>
              <a:t>Original file: http://en.opasnet.org/w/File:Information_flow_within_open_policy_practice.svg (converted to wmf by CloudConvert for compatibility with PowerPoint [a nuisance])</a:t>
            </a:r>
          </a:p>
        </p:txBody>
      </p:sp>
      <p:sp>
        <p:nvSpPr>
          <p:cNvPr id="706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37DAB0-8906-42AC-AB9D-D4415C8CAFE1}" type="slidenum">
              <a:rPr lang="en-US" altLang="fi-FI" smtClean="0"/>
              <a:pPr eaLnBrk="1" hangingPunct="1">
                <a:spcBef>
                  <a:spcPct val="0"/>
                </a:spcBef>
              </a:pPr>
              <a:t>7</a:t>
            </a:fld>
            <a:endParaRPr lang="en-US" altLang="fi-F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Google Shape;184;g4df27ac9c3_2_66: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9875" name="Google Shape;185;g4df27ac9c3_2_66: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79876" name="Google Shape;186;g4df27ac9c3_2_66: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2FEFED73-5E96-455E-AD9D-C63F7D3604D6}" type="slidenum">
              <a:rPr lang="fi-FI" altLang="fi-FI" smtClean="0"/>
              <a:pPr eaLnBrk="1" hangingPunct="1">
                <a:buClr>
                  <a:srgbClr val="000000"/>
                </a:buClr>
              </a:pPr>
              <a:t>18</a:t>
            </a:fld>
            <a:endParaRPr lang="fi-FI" altLang="fi-F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Google Shape;193;g4df27ac9c3_2_74: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0899" name="Google Shape;194;g4df27ac9c3_2_74: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80900" name="Google Shape;195;g4df27ac9c3_2_74: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B3D0AC19-D88F-45B9-97A6-34DF65FF9B26}" type="slidenum">
              <a:rPr lang="fi-FI" altLang="fi-FI" smtClean="0"/>
              <a:pPr eaLnBrk="1" hangingPunct="1">
                <a:buClr>
                  <a:srgbClr val="000000"/>
                </a:buClr>
              </a:pPr>
              <a:t>19</a:t>
            </a:fld>
            <a:endParaRPr lang="fi-FI" altLang="fi-F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Google Shape;201;g4df27ac9c3_2_88: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1923" name="Google Shape;202;g4df27ac9c3_2_88: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81924" name="Google Shape;203;g4df27ac9c3_2_88: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9BFCADF9-DEE8-4C20-87CC-E26DFBDF56B1}" type="slidenum">
              <a:rPr lang="fi-FI" altLang="fi-FI" smtClean="0"/>
              <a:pPr eaLnBrk="1" hangingPunct="1">
                <a:buClr>
                  <a:srgbClr val="000000"/>
                </a:buClr>
              </a:pPr>
              <a:t>20</a:t>
            </a:fld>
            <a:endParaRPr lang="fi-FI" altLang="fi-F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DE57DA-F573-482D-A673-F7D0B033D59C}" type="slidenum">
              <a:rPr lang="en-US" altLang="fi-FI" smtClean="0"/>
              <a:pPr eaLnBrk="1" hangingPunct="1">
                <a:spcBef>
                  <a:spcPct val="0"/>
                </a:spcBef>
              </a:pPr>
              <a:t>27</a:t>
            </a:fld>
            <a:endParaRPr lang="en-US" altLang="fi-FI" smtClean="0"/>
          </a:p>
        </p:txBody>
      </p:sp>
      <p:sp>
        <p:nvSpPr>
          <p:cNvPr id="82947" name="Rectangle 2"/>
          <p:cNvSpPr>
            <a:spLocks noChangeArrowheads="1" noTextEdit="1"/>
          </p:cNvSpPr>
          <p:nvPr>
            <p:ph type="sldImg"/>
          </p:nvPr>
        </p:nvSpPr>
        <p:spPr>
          <a:xfrm>
            <a:off x="0" y="695325"/>
            <a:ext cx="1588" cy="1588"/>
          </a:xfrm>
          <a:ln/>
        </p:spPr>
      </p:sp>
      <p:sp>
        <p:nvSpPr>
          <p:cNvPr id="82948" name="Text Box 3"/>
          <p:cNvSpPr>
            <a:spLocks noChangeArrowheads="1"/>
          </p:cNvSpPr>
          <p:nvPr>
            <p:ph type="body" idx="1"/>
          </p:nvPr>
        </p:nvSpPr>
        <p:spPr>
          <a:xfrm>
            <a:off x="685800" y="4343400"/>
            <a:ext cx="5484813" cy="4113213"/>
          </a:xfrm>
          <a:noFill/>
          <a:extLst>
            <a:ext uri="{91240B29-F687-4F45-9708-019B960494DF}">
              <a14:hiddenLine xmlns:a14="http://schemas.microsoft.com/office/drawing/2010/main" w="9525">
                <a:solidFill>
                  <a:srgbClr val="808080"/>
                </a:solidFill>
                <a:round/>
                <a:headEnd/>
                <a:tailEnd/>
              </a14:hiddenLine>
            </a:ext>
          </a:extLst>
        </p:spPr>
        <p:txBody>
          <a:bodyPr lIns="0" tIns="0" rIns="0" bIns="0"/>
          <a:lstStyle/>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ltLang="fi-FI" smtClean="0">
                <a:ea typeface="Arial Unicode MS" pitchFamily="34" charset="-128"/>
                <a:cs typeface="Arial Unicode MS" pitchFamily="34" charset="-128"/>
              </a:rPr>
              <a:t>Guidance of action both now and in future.</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ltLang="fi-FI" smtClean="0">
                <a:ea typeface="Arial Unicode MS" pitchFamily="34" charset="-128"/>
                <a:cs typeface="Arial Unicode MS" pitchFamily="34" charset="-128"/>
              </a:rPr>
              <a:t>Design: purposes, execution plan, evaluation measures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ltLang="fi-FI" smtClean="0">
                <a:ea typeface="Arial Unicode MS" pitchFamily="34" charset="-128"/>
                <a:cs typeface="Arial Unicode MS" pitchFamily="34" charset="-128"/>
              </a:rPr>
              <a:t>Execution: evaluation of implementation, evaluation of design, evaluation of means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ltLang="fi-FI" smtClean="0">
                <a:ea typeface="Arial Unicode MS" pitchFamily="34" charset="-128"/>
                <a:cs typeface="Arial Unicode MS" pitchFamily="34" charset="-128"/>
              </a:rPr>
              <a:t>Follow-up: overall evaluation (including all previous + outcomes)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3487564-5A0E-47E8-A844-941B8C47A2FC}" type="slidenum">
              <a:rPr lang="en-US" altLang="fi-FI" smtClean="0"/>
              <a:pPr eaLnBrk="1" hangingPunct="1">
                <a:spcBef>
                  <a:spcPct val="0"/>
                </a:spcBef>
              </a:pPr>
              <a:t>35</a:t>
            </a:fld>
            <a:endParaRPr lang="en-US" altLang="fi-FI" smtClean="0"/>
          </a:p>
        </p:txBody>
      </p:sp>
      <p:sp>
        <p:nvSpPr>
          <p:cNvPr id="83971" name="Rectangle 1"/>
          <p:cNvSpPr>
            <a:spLocks noChangeArrowheads="1" noTextEdit="1"/>
          </p:cNvSpPr>
          <p:nvPr>
            <p:ph type="sldImg"/>
          </p:nvPr>
        </p:nvSpPr>
        <p:spPr>
          <a:xfrm>
            <a:off x="1143000" y="695325"/>
            <a:ext cx="4572000" cy="3429000"/>
          </a:xfrm>
          <a:ln/>
        </p:spPr>
      </p:sp>
      <p:sp>
        <p:nvSpPr>
          <p:cNvPr id="83972" name="Rectangle 2"/>
          <p:cNvSpPr>
            <a:spLocks noChangeArrowheads="1"/>
          </p:cNvSpPr>
          <p:nvPr>
            <p:ph type="body" idx="1"/>
          </p:nvPr>
        </p:nvSpPr>
        <p:spPr>
          <a:noFill/>
        </p:spPr>
        <p:txBody>
          <a:bodyPr wrap="none" lIns="0" tIns="0" rIns="0" bIns="0" anchor="ctr"/>
          <a:lstStyle/>
          <a:p>
            <a:pPr eaLnBrk="1" hangingPunct="1"/>
            <a:r>
              <a:rPr lang="fi-FI" altLang="fi-FI" smtClean="0"/>
              <a:t>Pohjola MV, Leino O, Kollanus V, Tuomisto JT, Gunnlaugsdóttir H, Holm F, Kalogeras N, Luteijn JM, Magnússon SH, Odekerken G, Tijhuis MJ, Ueland O, White BC, Verhagen H. State of the art in benefit-risk analysis: Environmental health. Food Chem Toxicol. (2012) 50: 1: 40-55. </a:t>
            </a:r>
            <a:r>
              <a:rPr lang="fi-FI" altLang="fi-FI" smtClean="0">
                <a:hlinkClick r:id="rId3"/>
              </a:rPr>
              <a:t>[23]</a:t>
            </a:r>
            <a:endParaRPr lang="fi-FI" altLang="fi-FI"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9150D56-D040-41E3-A56E-3490CD4312F9}" type="slidenum">
              <a:rPr lang="en-US" altLang="fi-FI" smtClean="0"/>
              <a:pPr eaLnBrk="1" hangingPunct="1">
                <a:spcBef>
                  <a:spcPct val="0"/>
                </a:spcBef>
              </a:pPr>
              <a:t>36</a:t>
            </a:fld>
            <a:endParaRPr lang="en-US" altLang="fi-FI" smtClean="0"/>
          </a:p>
        </p:txBody>
      </p:sp>
      <p:sp>
        <p:nvSpPr>
          <p:cNvPr id="84995" name="Rectangle 1"/>
          <p:cNvSpPr>
            <a:spLocks noChangeArrowheads="1" noTextEdit="1"/>
          </p:cNvSpPr>
          <p:nvPr>
            <p:ph type="sldImg"/>
          </p:nvPr>
        </p:nvSpPr>
        <p:spPr>
          <a:xfrm>
            <a:off x="1143000" y="695325"/>
            <a:ext cx="4572000" cy="3429000"/>
          </a:xfrm>
          <a:ln/>
        </p:spPr>
      </p:sp>
      <p:sp>
        <p:nvSpPr>
          <p:cNvPr id="84996" name="Rectangle 2"/>
          <p:cNvSpPr>
            <a:spLocks noChangeArrowheads="1"/>
          </p:cNvSpPr>
          <p:nvPr>
            <p:ph type="body" idx="1"/>
          </p:nvPr>
        </p:nvSpPr>
        <p:spPr>
          <a:noFill/>
        </p:spPr>
        <p:txBody>
          <a:bodyPr wrap="none" lIns="0" tIns="0" rIns="0" bIns="0" anchor="ctr"/>
          <a:lstStyle/>
          <a:p>
            <a:pPr eaLnBrk="1" hangingPunct="1"/>
            <a:endParaRPr lang="fi-FI" altLang="fi-F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fi-FI" altLang="fi-FI" smtClean="0"/>
              <a:t>Pohjola MV, Leino O, Kollanus V, Tuomisto JT, Gunnlaugsdóttir H, Holm F, Kalogeras N, Luteijn JM, Magnússon SH, Odekerken G, Tijhuis MJ, Ueland O, White BC, Verhagen H. State of the art in benefit-risk analysis: Environmental health. Food Chem Toxicol. (2012) 50: 1: 40-55. </a:t>
            </a:r>
            <a:r>
              <a:rPr lang="fi-FI" altLang="fi-FI" smtClean="0">
                <a:hlinkClick r:id="rId3"/>
              </a:rPr>
              <a:t>[23]</a:t>
            </a:r>
            <a:endParaRPr lang="fi-FI" altLang="fi-FI" smtClean="0"/>
          </a:p>
        </p:txBody>
      </p:sp>
      <p:sp>
        <p:nvSpPr>
          <p:cNvPr id="860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5C9FFE-2402-4505-974C-96766585D81D}" type="slidenum">
              <a:rPr lang="en-US" altLang="fi-FI" smtClean="0"/>
              <a:pPr eaLnBrk="1" hangingPunct="1">
                <a:spcBef>
                  <a:spcPct val="0"/>
                </a:spcBef>
              </a:pPr>
              <a:t>45</a:t>
            </a:fld>
            <a:endParaRPr lang="en-US" altLang="fi-FI"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6FE02E-FAB3-4786-AC0D-9D2844E7F4C5}" type="slidenum">
              <a:rPr lang="en-US" altLang="fi-FI" smtClean="0"/>
              <a:pPr eaLnBrk="1" hangingPunct="1">
                <a:spcBef>
                  <a:spcPct val="0"/>
                </a:spcBef>
              </a:pPr>
              <a:t>47</a:t>
            </a:fld>
            <a:endParaRPr lang="en-US" altLang="fi-FI" smtClean="0"/>
          </a:p>
        </p:txBody>
      </p:sp>
      <p:sp>
        <p:nvSpPr>
          <p:cNvPr id="87043" name="Rectangle 1"/>
          <p:cNvSpPr>
            <a:spLocks noChangeArrowheads="1" noTextEdit="1"/>
          </p:cNvSpPr>
          <p:nvPr>
            <p:ph type="sldImg"/>
          </p:nvPr>
        </p:nvSpPr>
        <p:spPr>
          <a:xfrm>
            <a:off x="1143000" y="695325"/>
            <a:ext cx="4572000" cy="3429000"/>
          </a:xfrm>
          <a:ln/>
        </p:spPr>
      </p:sp>
      <p:sp>
        <p:nvSpPr>
          <p:cNvPr id="87044" name="Rectangle 2"/>
          <p:cNvSpPr>
            <a:spLocks noChangeArrowheads="1"/>
          </p:cNvSpPr>
          <p:nvPr>
            <p:ph type="body" idx="1"/>
          </p:nvPr>
        </p:nvSpPr>
        <p:spPr>
          <a:noFill/>
        </p:spPr>
        <p:txBody>
          <a:bodyPr wrap="none" lIns="0" tIns="0" rIns="0" bIns="0" anchor="ctr"/>
          <a:lstStyle/>
          <a:p>
            <a:pPr eaLnBrk="1" hangingPunct="1"/>
            <a:endParaRPr lang="fi-FI" altLang="fi-F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52D095-51EF-4670-AFB3-0F2B1B602F96}" type="slidenum">
              <a:rPr lang="en-US" altLang="fi-FI" smtClean="0"/>
              <a:pPr eaLnBrk="1" hangingPunct="1">
                <a:spcBef>
                  <a:spcPct val="0"/>
                </a:spcBef>
              </a:pPr>
              <a:t>48</a:t>
            </a:fld>
            <a:endParaRPr lang="en-US" altLang="fi-FI" smtClean="0"/>
          </a:p>
        </p:txBody>
      </p:sp>
      <p:sp>
        <p:nvSpPr>
          <p:cNvPr id="88067" name="Rectangle 1"/>
          <p:cNvSpPr>
            <a:spLocks noChangeArrowheads="1" noTextEdit="1"/>
          </p:cNvSpPr>
          <p:nvPr>
            <p:ph type="sldImg"/>
          </p:nvPr>
        </p:nvSpPr>
        <p:spPr>
          <a:xfrm>
            <a:off x="1143000" y="695325"/>
            <a:ext cx="4572000" cy="3429000"/>
          </a:xfrm>
          <a:ln/>
        </p:spPr>
      </p:sp>
      <p:sp>
        <p:nvSpPr>
          <p:cNvPr id="88068" name="Rectangle 2"/>
          <p:cNvSpPr>
            <a:spLocks noChangeArrowheads="1"/>
          </p:cNvSpPr>
          <p:nvPr>
            <p:ph type="body" idx="1"/>
          </p:nvPr>
        </p:nvSpPr>
        <p:spPr>
          <a:noFill/>
        </p:spPr>
        <p:txBody>
          <a:bodyPr wrap="none" lIns="0" tIns="0" rIns="0" bIns="0" anchor="ctr"/>
          <a:lstStyle/>
          <a:p>
            <a:pPr eaLnBrk="1" hangingPunct="1"/>
            <a:endParaRPr lang="fi-FI" altLang="fi-F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932249-187C-4F53-9B17-DE13C33DD8B5}" type="slidenum">
              <a:rPr lang="en-US" altLang="fi-FI" smtClean="0"/>
              <a:pPr eaLnBrk="1" hangingPunct="1">
                <a:spcBef>
                  <a:spcPct val="0"/>
                </a:spcBef>
              </a:pPr>
              <a:t>49</a:t>
            </a:fld>
            <a:endParaRPr lang="en-US" altLang="fi-FI" smtClean="0"/>
          </a:p>
        </p:txBody>
      </p:sp>
      <p:sp>
        <p:nvSpPr>
          <p:cNvPr id="89091" name="Rectangle 1"/>
          <p:cNvSpPr>
            <a:spLocks noChangeArrowheads="1" noTextEdit="1"/>
          </p:cNvSpPr>
          <p:nvPr>
            <p:ph type="sldImg"/>
          </p:nvPr>
        </p:nvSpPr>
        <p:spPr>
          <a:xfrm>
            <a:off x="1143000" y="695325"/>
            <a:ext cx="4572000" cy="3429000"/>
          </a:xfrm>
          <a:ln/>
        </p:spPr>
      </p:sp>
      <p:sp>
        <p:nvSpPr>
          <p:cNvPr id="89092" name="Rectangle 2"/>
          <p:cNvSpPr>
            <a:spLocks noChangeArrowheads="1"/>
          </p:cNvSpPr>
          <p:nvPr>
            <p:ph type="body" idx="1"/>
          </p:nvPr>
        </p:nvSpPr>
        <p:spPr>
          <a:noFill/>
        </p:spPr>
        <p:txBody>
          <a:bodyPr wrap="none" lIns="0" tIns="0" rIns="0" bIns="0" anchor="ctr"/>
          <a:lstStyle/>
          <a:p>
            <a:pPr eaLnBrk="1" hangingPunct="1"/>
            <a:endParaRPr lang="fi-FI" alt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Google Shape;88;p3:notes"/>
          <p:cNvSpPr txBox="1">
            <a:spLocks noGrp="1"/>
          </p:cNvSpPr>
          <p:nvPr>
            <p:ph type="body" idx="1"/>
          </p:nvPr>
        </p:nvSpPr>
        <p:spPr>
          <a:noFill/>
        </p:spPr>
        <p:txBody>
          <a:bodyPr lIns="84394" tIns="84394" rIns="84394" bIns="84394"/>
          <a:lstStyle/>
          <a:p>
            <a:pPr>
              <a:spcBef>
                <a:spcPts val="338"/>
              </a:spcBef>
            </a:pPr>
            <a:r>
              <a:rPr lang="fi-FI" altLang="fi-FI" smtClean="0"/>
              <a:t>Esitys on tehty Etenen kokoukseen 30.1.2019. Alkuperäinen tiedosto: https://docs.google.com/presentation/d/1B86so0HAcL1WQrbGkY43xpV7jhrPeRXyqdwcqN82mUE/ </a:t>
            </a:r>
          </a:p>
          <a:p>
            <a:pPr>
              <a:spcBef>
                <a:spcPts val="338"/>
              </a:spcBef>
            </a:pPr>
            <a:r>
              <a:rPr lang="fi-FI" altLang="fi-FI" smtClean="0"/>
              <a:t>Valtakunnaallinen sosiaali- ja terveydenhuollon eettinen neuvottelukunta ETENE haluaa seuraavalla 4-vuotiskaudellaan kehitellä ”kokonaisvaltaista (ympäristö)hyvinvointimallia”. Työ aloitetaan tutustumalla jo olemassa oleviin malleihin, ensin ympäristöä koskeviin, sitten terveyden edistämisen malleihin ja myöhemmin väestön terveyttä/hyvinvointia koskeviin malleihin.  </a:t>
            </a:r>
            <a:br>
              <a:rPr lang="fi-FI" altLang="fi-FI" smtClean="0"/>
            </a:br>
            <a:r>
              <a:rPr lang="fi-FI" altLang="fi-FI" smtClean="0"/>
              <a:t/>
            </a:r>
            <a:br>
              <a:rPr lang="fi-FI" altLang="fi-FI" smtClean="0"/>
            </a:br>
            <a:r>
              <a:rPr lang="fi-FI" altLang="fi-FI" smtClean="0"/>
              <a:t>Ohessa lainaus toimintasuunnitelmaluonnoksesta, joka ehkä auttaa hahmottamaan mitä ajamme takaa:</a:t>
            </a:r>
            <a:br>
              <a:rPr lang="fi-FI" altLang="fi-FI" smtClean="0"/>
            </a:br>
            <a:r>
              <a:rPr lang="fi-FI" altLang="fi-FI" smtClean="0"/>
              <a:t/>
            </a:r>
            <a:br>
              <a:rPr lang="fi-FI" altLang="fi-FI" smtClean="0"/>
            </a:br>
            <a:r>
              <a:rPr lang="fi-FI" altLang="fi-FI" smtClean="0"/>
              <a:t>”Tavoitteeksi esitettiin luoda holistinen ympäristöhyvinvoinnin kokonaismalli. Lähtökohtana on, että paikallinen toiminta on myös globaalia ja että maailmanlaajat vaikutukset ulottuvat myös paikallistasolle. Ympäristöhyvinvointi kattaa laajasti maan, veden, ilman, mutta myös sosiaaliset-, kulttuuriset-  ja teknologiset ympäristöt.</a:t>
            </a:r>
            <a:br>
              <a:rPr lang="fi-FI" altLang="fi-FI" smtClean="0"/>
            </a:br>
            <a:r>
              <a:rPr lang="fi-FI" altLang="fi-FI" smtClean="0"/>
              <a:t/>
            </a:r>
            <a:br>
              <a:rPr lang="fi-FI" altLang="fi-FI" smtClean="0"/>
            </a:br>
            <a:r>
              <a:rPr lang="fi-FI" altLang="fi-FI" smtClean="0"/>
              <a:t>Tavoitteena on, että Etenen luo suuntaviivat kokonaisvaltaiselle hyvinvointikonseptille. Se edellyttää uudenlaista tarkastelutapaa. Tärkeä, tarkastelussa mukana pidettävä näkökohta on eksistentiaalinen hyvinvointi, merkityksellinen elämä. ”</a:t>
            </a:r>
            <a:br>
              <a:rPr lang="fi-FI" altLang="fi-FI" smtClean="0"/>
            </a:br>
            <a:r>
              <a:rPr lang="fi-FI" altLang="fi-FI" smtClean="0"/>
              <a:t/>
            </a:r>
            <a:br>
              <a:rPr lang="fi-FI" altLang="fi-FI" smtClean="0"/>
            </a:br>
            <a:r>
              <a:rPr lang="fi-FI" altLang="fi-FI" smtClean="0"/>
              <a:t>Avainteemoja ovat: hyvä arki, kestävä kehitys, kokonaisvaltainen hyvinvointi, ekologisuus, kestävä yhdyskuntasuunnittelu, yhteisö, tulevaisuuteen katsominen</a:t>
            </a:r>
            <a:br>
              <a:rPr lang="fi-FI" altLang="fi-FI" smtClean="0"/>
            </a:br>
            <a:r>
              <a:rPr lang="fi-FI" altLang="fi-FI" smtClean="0"/>
              <a:t/>
            </a:r>
            <a:br>
              <a:rPr lang="fi-FI" altLang="fi-FI" smtClean="0"/>
            </a:br>
            <a:r>
              <a:rPr lang="fi-FI" altLang="fi-FI" smtClean="0"/>
              <a:t>Etsin nyt olemassa olevia malleja ja asiantuntijaa ensiksi ympäristö teemoista (sisältäen asumisen ekologisesti tulevaisuudessa). </a:t>
            </a:r>
          </a:p>
        </p:txBody>
      </p:sp>
      <p:sp>
        <p:nvSpPr>
          <p:cNvPr id="71683" name="Google Shape;89;p3: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431126-6E67-4C09-AECF-A9B366C7A8FD}" type="slidenum">
              <a:rPr lang="en-US" altLang="fi-FI" smtClean="0"/>
              <a:pPr eaLnBrk="1" hangingPunct="1">
                <a:spcBef>
                  <a:spcPct val="0"/>
                </a:spcBef>
              </a:pPr>
              <a:t>50</a:t>
            </a:fld>
            <a:endParaRPr lang="en-US" altLang="fi-FI" smtClean="0"/>
          </a:p>
        </p:txBody>
      </p:sp>
      <p:sp>
        <p:nvSpPr>
          <p:cNvPr id="90115" name="Rectangle 1"/>
          <p:cNvSpPr>
            <a:spLocks noChangeArrowheads="1" noTextEdit="1"/>
          </p:cNvSpPr>
          <p:nvPr>
            <p:ph type="sldImg"/>
          </p:nvPr>
        </p:nvSpPr>
        <p:spPr>
          <a:xfrm>
            <a:off x="1143000" y="695325"/>
            <a:ext cx="4572000" cy="3429000"/>
          </a:xfrm>
          <a:ln/>
        </p:spPr>
      </p:sp>
      <p:sp>
        <p:nvSpPr>
          <p:cNvPr id="90116" name="Rectangle 2"/>
          <p:cNvSpPr>
            <a:spLocks noChangeArrowheads="1"/>
          </p:cNvSpPr>
          <p:nvPr>
            <p:ph type="body" idx="1"/>
          </p:nvPr>
        </p:nvSpPr>
        <p:spPr>
          <a:noFill/>
        </p:spPr>
        <p:txBody>
          <a:bodyPr wrap="none" lIns="0" tIns="0" rIns="0" bIns="0" anchor="ctr"/>
          <a:lstStyle/>
          <a:p>
            <a:pPr eaLnBrk="1" hangingPunct="1"/>
            <a:endParaRPr lang="fi-FI" altLang="fi-FI"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7CCB89-F2F5-4590-BE66-D06DE3AAF8E0}" type="slidenum">
              <a:rPr lang="en-US" altLang="fi-FI" smtClean="0"/>
              <a:pPr eaLnBrk="1" hangingPunct="1">
                <a:spcBef>
                  <a:spcPct val="0"/>
                </a:spcBef>
              </a:pPr>
              <a:t>52</a:t>
            </a:fld>
            <a:endParaRPr lang="en-US" altLang="fi-FI" smtClean="0"/>
          </a:p>
        </p:txBody>
      </p:sp>
      <p:sp>
        <p:nvSpPr>
          <p:cNvPr id="91139" name="Rectangle 1"/>
          <p:cNvSpPr>
            <a:spLocks noChangeArrowheads="1" noTextEdit="1"/>
          </p:cNvSpPr>
          <p:nvPr>
            <p:ph type="sldImg"/>
          </p:nvPr>
        </p:nvSpPr>
        <p:spPr>
          <a:xfrm>
            <a:off x="1143000" y="695325"/>
            <a:ext cx="4572000" cy="3429000"/>
          </a:xfrm>
          <a:ln/>
        </p:spPr>
      </p:sp>
      <p:sp>
        <p:nvSpPr>
          <p:cNvPr id="91140" name="Rectangle 2"/>
          <p:cNvSpPr>
            <a:spLocks noChangeArrowheads="1"/>
          </p:cNvSpPr>
          <p:nvPr>
            <p:ph type="body" idx="1"/>
          </p:nvPr>
        </p:nvSpPr>
        <p:spPr>
          <a:noFill/>
        </p:spPr>
        <p:txBody>
          <a:bodyPr wrap="none" lIns="0" tIns="0" rIns="0" bIns="0" anchor="ctr"/>
          <a:lstStyle/>
          <a:p>
            <a:pPr eaLnBrk="1" hangingPunct="1"/>
            <a:endParaRPr lang="fi-FI" altLang="fi-FI"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996549-F7B0-4DBB-99E4-C9D5E6EBAEE0}" type="slidenum">
              <a:rPr lang="en-US" altLang="fi-FI" smtClean="0"/>
              <a:pPr eaLnBrk="1" hangingPunct="1">
                <a:spcBef>
                  <a:spcPct val="0"/>
                </a:spcBef>
              </a:pPr>
              <a:t>64</a:t>
            </a:fld>
            <a:endParaRPr lang="en-US" altLang="fi-FI" smtClean="0"/>
          </a:p>
        </p:txBody>
      </p:sp>
      <p:sp>
        <p:nvSpPr>
          <p:cNvPr id="92163" name="Rectangle 1"/>
          <p:cNvSpPr>
            <a:spLocks noChangeArrowheads="1" noTextEdit="1"/>
          </p:cNvSpPr>
          <p:nvPr>
            <p:ph type="sldImg"/>
          </p:nvPr>
        </p:nvSpPr>
        <p:spPr>
          <a:xfrm>
            <a:off x="1143000" y="695325"/>
            <a:ext cx="4572000" cy="3429000"/>
          </a:xfrm>
          <a:ln/>
        </p:spPr>
      </p:sp>
      <p:sp>
        <p:nvSpPr>
          <p:cNvPr id="92164" name="Rectangle 2"/>
          <p:cNvSpPr>
            <a:spLocks noChangeArrowheads="1"/>
          </p:cNvSpPr>
          <p:nvPr>
            <p:ph type="body" idx="1"/>
          </p:nvPr>
        </p:nvSpPr>
        <p:spPr>
          <a:noFill/>
        </p:spPr>
        <p:txBody>
          <a:bodyPr wrap="none" lIns="0" tIns="0" rIns="0" bIns="0" anchor="ctr"/>
          <a:lstStyle/>
          <a:p>
            <a:pPr eaLnBrk="1" hangingPunct="1"/>
            <a:endParaRPr lang="fi-FI" alt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123;g4df27ac9c3_2_23: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2707" name="Google Shape;124;g4df27ac9c3_2_23:notes"/>
          <p:cNvSpPr txBox="1">
            <a:spLocks noGrp="1"/>
          </p:cNvSpPr>
          <p:nvPr>
            <p:ph type="body" idx="1"/>
          </p:nvPr>
        </p:nvSpPr>
        <p:spPr>
          <a:noFill/>
        </p:spPr>
        <p:txBody>
          <a:bodyPr lIns="84394" tIns="84394" rIns="84394" bIns="84394"/>
          <a:lstStyle/>
          <a:p>
            <a:pPr>
              <a:spcBef>
                <a:spcPts val="338"/>
              </a:spcBef>
            </a:pPr>
            <a:r>
              <a:rPr lang="fi-FI" altLang="fi-FI" smtClean="0"/>
              <a:t>Suomenkieliset tekstikalvot on käännetty englanniksi. </a:t>
            </a:r>
          </a:p>
        </p:txBody>
      </p:sp>
      <p:sp>
        <p:nvSpPr>
          <p:cNvPr id="72708" name="Google Shape;125;g4df27ac9c3_2_23: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76B9A08A-0315-4DFA-B99C-23A4318A7C30}" type="slidenum">
              <a:rPr lang="fi-FI" altLang="fi-FI" smtClean="0"/>
              <a:pPr eaLnBrk="1" hangingPunct="1">
                <a:buClr>
                  <a:srgbClr val="000000"/>
                </a:buClr>
              </a:pPr>
              <a:t>11</a:t>
            </a:fld>
            <a:endParaRPr lang="fi-FI" altLang="fi-F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Google Shape;131;g4df27ac9c3_2_33: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3731" name="Google Shape;132;g4df27ac9c3_2_33: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73732" name="Google Shape;133;g4df27ac9c3_2_33: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728E125C-F95B-41C7-A11C-20EBF07D220F}" type="slidenum">
              <a:rPr lang="fi-FI" altLang="fi-FI" smtClean="0"/>
              <a:pPr eaLnBrk="1" hangingPunct="1">
                <a:buClr>
                  <a:srgbClr val="000000"/>
                </a:buClr>
              </a:pPr>
              <a:t>12</a:t>
            </a:fld>
            <a:endParaRPr lang="fi-FI" altLang="fi-F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139;g4df27ac9c3_2_41: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4755" name="Google Shape;140;g4df27ac9c3_2_41: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74756" name="Google Shape;141;g4df27ac9c3_2_41: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305C2BC6-51EC-4693-BA9E-96A4874649EC}" type="slidenum">
              <a:rPr lang="fi-FI" altLang="fi-FI" smtClean="0"/>
              <a:pPr eaLnBrk="1" hangingPunct="1">
                <a:buClr>
                  <a:srgbClr val="000000"/>
                </a:buClr>
              </a:pPr>
              <a:t>13</a:t>
            </a:fld>
            <a:endParaRPr lang="fi-FI" alt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8" name="Google Shape;147;g4df27ac9c3_2_14: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5779" name="Google Shape;148;g4df27ac9c3_2_14: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75780" name="Google Shape;149;g4df27ac9c3_2_14: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D5983554-A7BA-4893-A0A1-F8057EA88CA6}" type="slidenum">
              <a:rPr lang="fi-FI" altLang="fi-FI" smtClean="0"/>
              <a:pPr eaLnBrk="1" hangingPunct="1">
                <a:buClr>
                  <a:srgbClr val="000000"/>
                </a:buClr>
              </a:pPr>
              <a:t>14</a:t>
            </a:fld>
            <a:endParaRPr lang="fi-FI" altLang="fi-F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157;g4df27ac9c3_2_49: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6803" name="Google Shape;158;g4df27ac9c3_2_49: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76804" name="Google Shape;159;g4df27ac9c3_2_49: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42EFE1F8-EFD1-4BC3-AC77-AE64DB0ACB8C}" type="slidenum">
              <a:rPr lang="fi-FI" altLang="fi-FI" smtClean="0"/>
              <a:pPr eaLnBrk="1" hangingPunct="1">
                <a:buClr>
                  <a:srgbClr val="000000"/>
                </a:buClr>
              </a:pPr>
              <a:t>15</a:t>
            </a:fld>
            <a:endParaRPr lang="fi-FI" alt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Google Shape;167;g4df27ac9c3_2_57: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7827" name="Google Shape;168;g4df27ac9c3_2_57: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77828" name="Google Shape;169;g4df27ac9c3_2_57: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B0B0674B-40CD-4EFE-814F-A744A41EB530}" type="slidenum">
              <a:rPr lang="fi-FI" altLang="fi-FI" smtClean="0"/>
              <a:pPr eaLnBrk="1" hangingPunct="1">
                <a:buClr>
                  <a:srgbClr val="000000"/>
                </a:buClr>
              </a:pPr>
              <a:t>16</a:t>
            </a:fld>
            <a:endParaRPr lang="fi-FI" altLang="fi-F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176;g4df27ac9c3_2_81:notes"/>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78851" name="Google Shape;177;g4df27ac9c3_2_81:notes"/>
          <p:cNvSpPr txBox="1">
            <a:spLocks noGrp="1"/>
          </p:cNvSpPr>
          <p:nvPr>
            <p:ph type="body" idx="1"/>
          </p:nvPr>
        </p:nvSpPr>
        <p:spPr>
          <a:noFill/>
        </p:spPr>
        <p:txBody>
          <a:bodyPr lIns="84394" tIns="84394" rIns="84394" bIns="84394"/>
          <a:lstStyle/>
          <a:p>
            <a:pPr>
              <a:spcBef>
                <a:spcPts val="338"/>
              </a:spcBef>
            </a:pPr>
            <a:endParaRPr lang="fi-FI" altLang="fi-FI" smtClean="0"/>
          </a:p>
        </p:txBody>
      </p:sp>
      <p:sp>
        <p:nvSpPr>
          <p:cNvPr id="78852" name="Google Shape;178;g4df27ac9c3_2_81:notes"/>
          <p:cNvSpPr>
            <a:spLocks noGrp="1"/>
          </p:cNvSpPr>
          <p:nvPr>
            <p:ph type="sldNum" sz="quarter" idx="5"/>
          </p:nvPr>
        </p:nvSpPr>
        <p:spPr>
          <a:noFill/>
        </p:spPr>
        <p:txBody>
          <a:bodyPr lIns="91410" tIns="45717" rIns="91410" bIns="45717"/>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pPr>
            <a:fld id="{71D6F73D-025E-4C0D-92E2-1BCC74094190}" type="slidenum">
              <a:rPr lang="fi-FI" altLang="fi-FI" smtClean="0"/>
              <a:pPr eaLnBrk="1" hangingPunct="1">
                <a:buClr>
                  <a:srgbClr val="000000"/>
                </a:buClr>
              </a:pPr>
              <a:t>17</a:t>
            </a:fld>
            <a:endParaRPr lang="fi-FI" altLang="fi-FI"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8"/>
          <p:cNvGrpSpPr>
            <a:grpSpLocks/>
          </p:cNvGrpSpPr>
          <p:nvPr/>
        </p:nvGrpSpPr>
        <p:grpSpPr bwMode="auto">
          <a:xfrm>
            <a:off x="1241425" y="3951288"/>
            <a:ext cx="6661150" cy="198437"/>
            <a:chOff x="782" y="2489"/>
            <a:chExt cx="4196" cy="125"/>
          </a:xfrm>
        </p:grpSpPr>
        <p:sp>
          <p:nvSpPr>
            <p:cNvPr id="4" name="Freeform 9"/>
            <p:cNvSpPr>
              <a:spLocks noEditPoints="1"/>
            </p:cNvSpPr>
            <p:nvPr/>
          </p:nvSpPr>
          <p:spPr bwMode="auto">
            <a:xfrm>
              <a:off x="2643" y="2489"/>
              <a:ext cx="2335" cy="125"/>
            </a:xfrm>
            <a:custGeom>
              <a:avLst/>
              <a:gdLst>
                <a:gd name="T0" fmla="*/ 13 w 2476"/>
                <a:gd name="T1" fmla="*/ 40 h 133"/>
                <a:gd name="T2" fmla="*/ 154 w 2476"/>
                <a:gd name="T3" fmla="*/ 21 h 133"/>
                <a:gd name="T4" fmla="*/ 119 w 2476"/>
                <a:gd name="T5" fmla="*/ 0 h 133"/>
                <a:gd name="T6" fmla="*/ 80 w 2476"/>
                <a:gd name="T7" fmla="*/ 14 h 133"/>
                <a:gd name="T8" fmla="*/ 69 w 2476"/>
                <a:gd name="T9" fmla="*/ 54 h 133"/>
                <a:gd name="T10" fmla="*/ 87 w 2476"/>
                <a:gd name="T11" fmla="*/ 90 h 133"/>
                <a:gd name="T12" fmla="*/ 129 w 2476"/>
                <a:gd name="T13" fmla="*/ 96 h 133"/>
                <a:gd name="T14" fmla="*/ 157 w 2476"/>
                <a:gd name="T15" fmla="*/ 67 h 133"/>
                <a:gd name="T16" fmla="*/ 142 w 2476"/>
                <a:gd name="T17" fmla="*/ 66 h 133"/>
                <a:gd name="T18" fmla="*/ 118 w 2476"/>
                <a:gd name="T19" fmla="*/ 85 h 133"/>
                <a:gd name="T20" fmla="*/ 91 w 2476"/>
                <a:gd name="T21" fmla="*/ 75 h 133"/>
                <a:gd name="T22" fmla="*/ 83 w 2476"/>
                <a:gd name="T23" fmla="*/ 45 h 133"/>
                <a:gd name="T24" fmla="*/ 102 w 2476"/>
                <a:gd name="T25" fmla="*/ 15 h 133"/>
                <a:gd name="T26" fmla="*/ 131 w 2476"/>
                <a:gd name="T27" fmla="*/ 17 h 133"/>
                <a:gd name="T28" fmla="*/ 146 w 2476"/>
                <a:gd name="T29" fmla="*/ 41 h 133"/>
                <a:gd name="T30" fmla="*/ 242 w 2476"/>
                <a:gd name="T31" fmla="*/ 81 h 133"/>
                <a:gd name="T32" fmla="*/ 235 w 2476"/>
                <a:gd name="T33" fmla="*/ 43 h 133"/>
                <a:gd name="T34" fmla="*/ 240 w 2476"/>
                <a:gd name="T35" fmla="*/ 14 h 133"/>
                <a:gd name="T36" fmla="*/ 180 w 2476"/>
                <a:gd name="T37" fmla="*/ 2 h 133"/>
                <a:gd name="T38" fmla="*/ 215 w 2476"/>
                <a:gd name="T39" fmla="*/ 60 h 133"/>
                <a:gd name="T40" fmla="*/ 243 w 2476"/>
                <a:gd name="T41" fmla="*/ 96 h 133"/>
                <a:gd name="T42" fmla="*/ 216 w 2476"/>
                <a:gd name="T43" fmla="*/ 41 h 133"/>
                <a:gd name="T44" fmla="*/ 223 w 2476"/>
                <a:gd name="T45" fmla="*/ 18 h 133"/>
                <a:gd name="T46" fmla="*/ 331 w 2476"/>
                <a:gd name="T47" fmla="*/ 40 h 133"/>
                <a:gd name="T48" fmla="*/ 472 w 2476"/>
                <a:gd name="T49" fmla="*/ 13 h 133"/>
                <a:gd name="T50" fmla="*/ 468 w 2476"/>
                <a:gd name="T51" fmla="*/ 40 h 133"/>
                <a:gd name="T52" fmla="*/ 507 w 2476"/>
                <a:gd name="T53" fmla="*/ 71 h 133"/>
                <a:gd name="T54" fmla="*/ 648 w 2476"/>
                <a:gd name="T55" fmla="*/ 84 h 133"/>
                <a:gd name="T56" fmla="*/ 655 w 2476"/>
                <a:gd name="T57" fmla="*/ 13 h 133"/>
                <a:gd name="T58" fmla="*/ 804 w 2476"/>
                <a:gd name="T59" fmla="*/ 40 h 133"/>
                <a:gd name="T60" fmla="*/ 819 w 2476"/>
                <a:gd name="T61" fmla="*/ 96 h 133"/>
                <a:gd name="T62" fmla="*/ 979 w 2476"/>
                <a:gd name="T63" fmla="*/ 96 h 133"/>
                <a:gd name="T64" fmla="*/ 1054 w 2476"/>
                <a:gd name="T65" fmla="*/ 77 h 133"/>
                <a:gd name="T66" fmla="*/ 1173 w 2476"/>
                <a:gd name="T67" fmla="*/ 44 h 133"/>
                <a:gd name="T68" fmla="*/ 1154 w 2476"/>
                <a:gd name="T69" fmla="*/ 8 h 133"/>
                <a:gd name="T70" fmla="*/ 1127 w 2476"/>
                <a:gd name="T71" fmla="*/ 96 h 133"/>
                <a:gd name="T72" fmla="*/ 1164 w 2476"/>
                <a:gd name="T73" fmla="*/ 79 h 133"/>
                <a:gd name="T74" fmla="*/ 1160 w 2476"/>
                <a:gd name="T75" fmla="*/ 49 h 133"/>
                <a:gd name="T76" fmla="*/ 1146 w 2476"/>
                <a:gd name="T77" fmla="*/ 78 h 133"/>
                <a:gd name="T78" fmla="*/ 1132 w 2476"/>
                <a:gd name="T79" fmla="*/ 14 h 133"/>
                <a:gd name="T80" fmla="*/ 1155 w 2476"/>
                <a:gd name="T81" fmla="*/ 31 h 133"/>
                <a:gd name="T82" fmla="*/ 1331 w 2476"/>
                <a:gd name="T83" fmla="*/ 80 h 133"/>
                <a:gd name="T84" fmla="*/ 1278 w 2476"/>
                <a:gd name="T85" fmla="*/ 96 h 133"/>
                <a:gd name="T86" fmla="*/ 1383 w 2476"/>
                <a:gd name="T87" fmla="*/ 96 h 133"/>
                <a:gd name="T88" fmla="*/ 1438 w 2476"/>
                <a:gd name="T89" fmla="*/ 13 h 133"/>
                <a:gd name="T90" fmla="*/ 1586 w 2476"/>
                <a:gd name="T91" fmla="*/ 2 h 133"/>
                <a:gd name="T92" fmla="*/ 1586 w 2476"/>
                <a:gd name="T93" fmla="*/ 13 h 133"/>
                <a:gd name="T94" fmla="*/ 1687 w 2476"/>
                <a:gd name="T95" fmla="*/ 96 h 133"/>
                <a:gd name="T96" fmla="*/ 1767 w 2476"/>
                <a:gd name="T97" fmla="*/ 83 h 133"/>
                <a:gd name="T98" fmla="*/ 1750 w 2476"/>
                <a:gd name="T99" fmla="*/ 47 h 133"/>
                <a:gd name="T100" fmla="*/ 1764 w 2476"/>
                <a:gd name="T101" fmla="*/ 21 h 133"/>
                <a:gd name="T102" fmla="*/ 1742 w 2476"/>
                <a:gd name="T103" fmla="*/ 3 h 133"/>
                <a:gd name="T104" fmla="*/ 1733 w 2476"/>
                <a:gd name="T105" fmla="*/ 55 h 133"/>
                <a:gd name="T106" fmla="*/ 1761 w 2476"/>
                <a:gd name="T107" fmla="*/ 94 h 133"/>
                <a:gd name="T108" fmla="*/ 1745 w 2476"/>
                <a:gd name="T109" fmla="*/ 37 h 133"/>
                <a:gd name="T110" fmla="*/ 1740 w 2476"/>
                <a:gd name="T111" fmla="*/ 14 h 133"/>
                <a:gd name="T112" fmla="*/ 1793 w 2476"/>
                <a:gd name="T113" fmla="*/ 2 h 133"/>
                <a:gd name="T114" fmla="*/ 1806 w 2476"/>
                <a:gd name="T115" fmla="*/ 13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76" h="133">
                  <a:moveTo>
                    <a:pt x="72" y="18"/>
                  </a:moveTo>
                  <a:lnTo>
                    <a:pt x="72" y="2"/>
                  </a:lnTo>
                  <a:lnTo>
                    <a:pt x="0" y="2"/>
                  </a:lnTo>
                  <a:lnTo>
                    <a:pt x="0" y="130"/>
                  </a:lnTo>
                  <a:lnTo>
                    <a:pt x="18" y="130"/>
                  </a:lnTo>
                  <a:lnTo>
                    <a:pt x="18" y="72"/>
                  </a:lnTo>
                  <a:lnTo>
                    <a:pt x="67" y="72"/>
                  </a:lnTo>
                  <a:lnTo>
                    <a:pt x="67" y="55"/>
                  </a:lnTo>
                  <a:lnTo>
                    <a:pt x="18" y="55"/>
                  </a:lnTo>
                  <a:lnTo>
                    <a:pt x="18" y="18"/>
                  </a:lnTo>
                  <a:lnTo>
                    <a:pt x="72" y="18"/>
                  </a:lnTo>
                  <a:close/>
                  <a:moveTo>
                    <a:pt x="215" y="66"/>
                  </a:moveTo>
                  <a:lnTo>
                    <a:pt x="215" y="59"/>
                  </a:lnTo>
                  <a:lnTo>
                    <a:pt x="214" y="52"/>
                  </a:lnTo>
                  <a:lnTo>
                    <a:pt x="213" y="46"/>
                  </a:lnTo>
                  <a:lnTo>
                    <a:pt x="211" y="40"/>
                  </a:lnTo>
                  <a:lnTo>
                    <a:pt x="209" y="34"/>
                  </a:lnTo>
                  <a:lnTo>
                    <a:pt x="206" y="29"/>
                  </a:lnTo>
                  <a:lnTo>
                    <a:pt x="203" y="24"/>
                  </a:lnTo>
                  <a:lnTo>
                    <a:pt x="199" y="19"/>
                  </a:lnTo>
                  <a:lnTo>
                    <a:pt x="195" y="14"/>
                  </a:lnTo>
                  <a:lnTo>
                    <a:pt x="190" y="11"/>
                  </a:lnTo>
                  <a:lnTo>
                    <a:pt x="185" y="7"/>
                  </a:lnTo>
                  <a:lnTo>
                    <a:pt x="179" y="5"/>
                  </a:lnTo>
                  <a:lnTo>
                    <a:pt x="173" y="2"/>
                  </a:lnTo>
                  <a:lnTo>
                    <a:pt x="167" y="1"/>
                  </a:lnTo>
                  <a:lnTo>
                    <a:pt x="160" y="0"/>
                  </a:lnTo>
                  <a:lnTo>
                    <a:pt x="153" y="0"/>
                  </a:lnTo>
                  <a:lnTo>
                    <a:pt x="146" y="0"/>
                  </a:lnTo>
                  <a:lnTo>
                    <a:pt x="139" y="1"/>
                  </a:lnTo>
                  <a:lnTo>
                    <a:pt x="133" y="2"/>
                  </a:lnTo>
                  <a:lnTo>
                    <a:pt x="127" y="5"/>
                  </a:lnTo>
                  <a:lnTo>
                    <a:pt x="122" y="7"/>
                  </a:lnTo>
                  <a:lnTo>
                    <a:pt x="117" y="11"/>
                  </a:lnTo>
                  <a:lnTo>
                    <a:pt x="112" y="14"/>
                  </a:lnTo>
                  <a:lnTo>
                    <a:pt x="107" y="19"/>
                  </a:lnTo>
                  <a:lnTo>
                    <a:pt x="104" y="24"/>
                  </a:lnTo>
                  <a:lnTo>
                    <a:pt x="101" y="29"/>
                  </a:lnTo>
                  <a:lnTo>
                    <a:pt x="98" y="34"/>
                  </a:lnTo>
                  <a:lnTo>
                    <a:pt x="96" y="40"/>
                  </a:lnTo>
                  <a:lnTo>
                    <a:pt x="94" y="46"/>
                  </a:lnTo>
                  <a:lnTo>
                    <a:pt x="93" y="52"/>
                  </a:lnTo>
                  <a:lnTo>
                    <a:pt x="92" y="59"/>
                  </a:lnTo>
                  <a:lnTo>
                    <a:pt x="92" y="66"/>
                  </a:lnTo>
                  <a:lnTo>
                    <a:pt x="92" y="73"/>
                  </a:lnTo>
                  <a:lnTo>
                    <a:pt x="93" y="80"/>
                  </a:lnTo>
                  <a:lnTo>
                    <a:pt x="94" y="86"/>
                  </a:lnTo>
                  <a:lnTo>
                    <a:pt x="96" y="92"/>
                  </a:lnTo>
                  <a:lnTo>
                    <a:pt x="98" y="98"/>
                  </a:lnTo>
                  <a:lnTo>
                    <a:pt x="101" y="104"/>
                  </a:lnTo>
                  <a:lnTo>
                    <a:pt x="104" y="109"/>
                  </a:lnTo>
                  <a:lnTo>
                    <a:pt x="107" y="113"/>
                  </a:lnTo>
                  <a:lnTo>
                    <a:pt x="112" y="118"/>
                  </a:lnTo>
                  <a:lnTo>
                    <a:pt x="117" y="122"/>
                  </a:lnTo>
                  <a:lnTo>
                    <a:pt x="122" y="125"/>
                  </a:lnTo>
                  <a:lnTo>
                    <a:pt x="127" y="128"/>
                  </a:lnTo>
                  <a:lnTo>
                    <a:pt x="133" y="130"/>
                  </a:lnTo>
                  <a:lnTo>
                    <a:pt x="139" y="132"/>
                  </a:lnTo>
                  <a:lnTo>
                    <a:pt x="146" y="132"/>
                  </a:lnTo>
                  <a:lnTo>
                    <a:pt x="153" y="133"/>
                  </a:lnTo>
                  <a:lnTo>
                    <a:pt x="160" y="132"/>
                  </a:lnTo>
                  <a:lnTo>
                    <a:pt x="167" y="132"/>
                  </a:lnTo>
                  <a:lnTo>
                    <a:pt x="173" y="130"/>
                  </a:lnTo>
                  <a:lnTo>
                    <a:pt x="179" y="128"/>
                  </a:lnTo>
                  <a:lnTo>
                    <a:pt x="185" y="125"/>
                  </a:lnTo>
                  <a:lnTo>
                    <a:pt x="190" y="122"/>
                  </a:lnTo>
                  <a:lnTo>
                    <a:pt x="195" y="118"/>
                  </a:lnTo>
                  <a:lnTo>
                    <a:pt x="199" y="113"/>
                  </a:lnTo>
                  <a:lnTo>
                    <a:pt x="203" y="109"/>
                  </a:lnTo>
                  <a:lnTo>
                    <a:pt x="206" y="103"/>
                  </a:lnTo>
                  <a:lnTo>
                    <a:pt x="209" y="98"/>
                  </a:lnTo>
                  <a:lnTo>
                    <a:pt x="211" y="92"/>
                  </a:lnTo>
                  <a:lnTo>
                    <a:pt x="213" y="86"/>
                  </a:lnTo>
                  <a:lnTo>
                    <a:pt x="214" y="80"/>
                  </a:lnTo>
                  <a:lnTo>
                    <a:pt x="215" y="73"/>
                  </a:lnTo>
                  <a:lnTo>
                    <a:pt x="215" y="66"/>
                  </a:lnTo>
                  <a:close/>
                  <a:moveTo>
                    <a:pt x="196" y="66"/>
                  </a:moveTo>
                  <a:lnTo>
                    <a:pt x="195" y="72"/>
                  </a:lnTo>
                  <a:lnTo>
                    <a:pt x="195" y="77"/>
                  </a:lnTo>
                  <a:lnTo>
                    <a:pt x="193" y="86"/>
                  </a:lnTo>
                  <a:lnTo>
                    <a:pt x="191" y="90"/>
                  </a:lnTo>
                  <a:lnTo>
                    <a:pt x="189" y="95"/>
                  </a:lnTo>
                  <a:lnTo>
                    <a:pt x="184" y="102"/>
                  </a:lnTo>
                  <a:lnTo>
                    <a:pt x="181" y="105"/>
                  </a:lnTo>
                  <a:lnTo>
                    <a:pt x="178" y="108"/>
                  </a:lnTo>
                  <a:lnTo>
                    <a:pt x="175" y="111"/>
                  </a:lnTo>
                  <a:lnTo>
                    <a:pt x="171" y="113"/>
                  </a:lnTo>
                  <a:lnTo>
                    <a:pt x="167" y="114"/>
                  </a:lnTo>
                  <a:lnTo>
                    <a:pt x="163" y="115"/>
                  </a:lnTo>
                  <a:lnTo>
                    <a:pt x="158" y="116"/>
                  </a:lnTo>
                  <a:lnTo>
                    <a:pt x="153" y="116"/>
                  </a:lnTo>
                  <a:lnTo>
                    <a:pt x="149" y="116"/>
                  </a:lnTo>
                  <a:lnTo>
                    <a:pt x="144" y="115"/>
                  </a:lnTo>
                  <a:lnTo>
                    <a:pt x="140" y="114"/>
                  </a:lnTo>
                  <a:lnTo>
                    <a:pt x="136" y="113"/>
                  </a:lnTo>
                  <a:lnTo>
                    <a:pt x="132" y="111"/>
                  </a:lnTo>
                  <a:lnTo>
                    <a:pt x="128" y="108"/>
                  </a:lnTo>
                  <a:lnTo>
                    <a:pt x="125" y="105"/>
                  </a:lnTo>
                  <a:lnTo>
                    <a:pt x="122" y="102"/>
                  </a:lnTo>
                  <a:lnTo>
                    <a:pt x="120" y="98"/>
                  </a:lnTo>
                  <a:lnTo>
                    <a:pt x="117" y="95"/>
                  </a:lnTo>
                  <a:lnTo>
                    <a:pt x="115" y="90"/>
                  </a:lnTo>
                  <a:lnTo>
                    <a:pt x="114" y="86"/>
                  </a:lnTo>
                  <a:lnTo>
                    <a:pt x="112" y="81"/>
                  </a:lnTo>
                  <a:lnTo>
                    <a:pt x="112" y="77"/>
                  </a:lnTo>
                  <a:lnTo>
                    <a:pt x="111" y="72"/>
                  </a:lnTo>
                  <a:lnTo>
                    <a:pt x="111" y="66"/>
                  </a:lnTo>
                  <a:lnTo>
                    <a:pt x="111" y="61"/>
                  </a:lnTo>
                  <a:lnTo>
                    <a:pt x="112" y="56"/>
                  </a:lnTo>
                  <a:lnTo>
                    <a:pt x="114" y="46"/>
                  </a:lnTo>
                  <a:lnTo>
                    <a:pt x="115" y="42"/>
                  </a:lnTo>
                  <a:lnTo>
                    <a:pt x="117" y="38"/>
                  </a:lnTo>
                  <a:lnTo>
                    <a:pt x="122" y="31"/>
                  </a:lnTo>
                  <a:lnTo>
                    <a:pt x="125" y="27"/>
                  </a:lnTo>
                  <a:lnTo>
                    <a:pt x="128" y="24"/>
                  </a:lnTo>
                  <a:lnTo>
                    <a:pt x="132" y="22"/>
                  </a:lnTo>
                  <a:lnTo>
                    <a:pt x="136" y="20"/>
                  </a:lnTo>
                  <a:lnTo>
                    <a:pt x="140" y="18"/>
                  </a:lnTo>
                  <a:lnTo>
                    <a:pt x="144" y="17"/>
                  </a:lnTo>
                  <a:lnTo>
                    <a:pt x="149" y="16"/>
                  </a:lnTo>
                  <a:lnTo>
                    <a:pt x="153" y="16"/>
                  </a:lnTo>
                  <a:lnTo>
                    <a:pt x="158" y="16"/>
                  </a:lnTo>
                  <a:lnTo>
                    <a:pt x="163" y="17"/>
                  </a:lnTo>
                  <a:lnTo>
                    <a:pt x="167" y="18"/>
                  </a:lnTo>
                  <a:lnTo>
                    <a:pt x="171" y="20"/>
                  </a:lnTo>
                  <a:lnTo>
                    <a:pt x="175" y="22"/>
                  </a:lnTo>
                  <a:lnTo>
                    <a:pt x="178" y="24"/>
                  </a:lnTo>
                  <a:lnTo>
                    <a:pt x="181" y="27"/>
                  </a:lnTo>
                  <a:lnTo>
                    <a:pt x="184" y="31"/>
                  </a:lnTo>
                  <a:lnTo>
                    <a:pt x="187" y="34"/>
                  </a:lnTo>
                  <a:lnTo>
                    <a:pt x="189" y="38"/>
                  </a:lnTo>
                  <a:lnTo>
                    <a:pt x="191" y="42"/>
                  </a:lnTo>
                  <a:lnTo>
                    <a:pt x="193" y="46"/>
                  </a:lnTo>
                  <a:lnTo>
                    <a:pt x="194" y="51"/>
                  </a:lnTo>
                  <a:lnTo>
                    <a:pt x="195" y="56"/>
                  </a:lnTo>
                  <a:lnTo>
                    <a:pt x="195" y="61"/>
                  </a:lnTo>
                  <a:lnTo>
                    <a:pt x="196" y="66"/>
                  </a:lnTo>
                  <a:close/>
                  <a:moveTo>
                    <a:pt x="336" y="130"/>
                  </a:moveTo>
                  <a:lnTo>
                    <a:pt x="336" y="114"/>
                  </a:lnTo>
                  <a:lnTo>
                    <a:pt x="332" y="114"/>
                  </a:lnTo>
                  <a:lnTo>
                    <a:pt x="330" y="114"/>
                  </a:lnTo>
                  <a:lnTo>
                    <a:pt x="329" y="113"/>
                  </a:lnTo>
                  <a:lnTo>
                    <a:pt x="327" y="112"/>
                  </a:lnTo>
                  <a:lnTo>
                    <a:pt x="325" y="110"/>
                  </a:lnTo>
                  <a:lnTo>
                    <a:pt x="321" y="104"/>
                  </a:lnTo>
                  <a:lnTo>
                    <a:pt x="317" y="97"/>
                  </a:lnTo>
                  <a:lnTo>
                    <a:pt x="312" y="87"/>
                  </a:lnTo>
                  <a:lnTo>
                    <a:pt x="308" y="78"/>
                  </a:lnTo>
                  <a:lnTo>
                    <a:pt x="304" y="72"/>
                  </a:lnTo>
                  <a:lnTo>
                    <a:pt x="300" y="67"/>
                  </a:lnTo>
                  <a:lnTo>
                    <a:pt x="306" y="64"/>
                  </a:lnTo>
                  <a:lnTo>
                    <a:pt x="311" y="61"/>
                  </a:lnTo>
                  <a:lnTo>
                    <a:pt x="315" y="58"/>
                  </a:lnTo>
                  <a:lnTo>
                    <a:pt x="319" y="54"/>
                  </a:lnTo>
                  <a:lnTo>
                    <a:pt x="322" y="50"/>
                  </a:lnTo>
                  <a:lnTo>
                    <a:pt x="324" y="45"/>
                  </a:lnTo>
                  <a:lnTo>
                    <a:pt x="325" y="40"/>
                  </a:lnTo>
                  <a:lnTo>
                    <a:pt x="325" y="35"/>
                  </a:lnTo>
                  <a:lnTo>
                    <a:pt x="325" y="32"/>
                  </a:lnTo>
                  <a:lnTo>
                    <a:pt x="324" y="28"/>
                  </a:lnTo>
                  <a:lnTo>
                    <a:pt x="322" y="22"/>
                  </a:lnTo>
                  <a:lnTo>
                    <a:pt x="321" y="19"/>
                  </a:lnTo>
                  <a:lnTo>
                    <a:pt x="319" y="16"/>
                  </a:lnTo>
                  <a:lnTo>
                    <a:pt x="317" y="13"/>
                  </a:lnTo>
                  <a:lnTo>
                    <a:pt x="314" y="11"/>
                  </a:lnTo>
                  <a:lnTo>
                    <a:pt x="308" y="7"/>
                  </a:lnTo>
                  <a:lnTo>
                    <a:pt x="305" y="6"/>
                  </a:lnTo>
                  <a:lnTo>
                    <a:pt x="301" y="4"/>
                  </a:lnTo>
                  <a:lnTo>
                    <a:pt x="294" y="3"/>
                  </a:lnTo>
                  <a:lnTo>
                    <a:pt x="286" y="2"/>
                  </a:lnTo>
                  <a:lnTo>
                    <a:pt x="242" y="2"/>
                  </a:lnTo>
                  <a:lnTo>
                    <a:pt x="242" y="130"/>
                  </a:lnTo>
                  <a:lnTo>
                    <a:pt x="262" y="130"/>
                  </a:lnTo>
                  <a:lnTo>
                    <a:pt x="262" y="74"/>
                  </a:lnTo>
                  <a:lnTo>
                    <a:pt x="276" y="74"/>
                  </a:lnTo>
                  <a:lnTo>
                    <a:pt x="278" y="74"/>
                  </a:lnTo>
                  <a:lnTo>
                    <a:pt x="281" y="75"/>
                  </a:lnTo>
                  <a:lnTo>
                    <a:pt x="283" y="76"/>
                  </a:lnTo>
                  <a:lnTo>
                    <a:pt x="285" y="77"/>
                  </a:lnTo>
                  <a:lnTo>
                    <a:pt x="289" y="82"/>
                  </a:lnTo>
                  <a:lnTo>
                    <a:pt x="293" y="88"/>
                  </a:lnTo>
                  <a:lnTo>
                    <a:pt x="307" y="116"/>
                  </a:lnTo>
                  <a:lnTo>
                    <a:pt x="309" y="119"/>
                  </a:lnTo>
                  <a:lnTo>
                    <a:pt x="312" y="122"/>
                  </a:lnTo>
                  <a:lnTo>
                    <a:pt x="315" y="125"/>
                  </a:lnTo>
                  <a:lnTo>
                    <a:pt x="318" y="127"/>
                  </a:lnTo>
                  <a:lnTo>
                    <a:pt x="321" y="128"/>
                  </a:lnTo>
                  <a:lnTo>
                    <a:pt x="324" y="129"/>
                  </a:lnTo>
                  <a:lnTo>
                    <a:pt x="328" y="130"/>
                  </a:lnTo>
                  <a:lnTo>
                    <a:pt x="332" y="130"/>
                  </a:lnTo>
                  <a:lnTo>
                    <a:pt x="336" y="130"/>
                  </a:lnTo>
                  <a:close/>
                  <a:moveTo>
                    <a:pt x="305" y="35"/>
                  </a:moveTo>
                  <a:lnTo>
                    <a:pt x="305" y="40"/>
                  </a:lnTo>
                  <a:lnTo>
                    <a:pt x="304" y="44"/>
                  </a:lnTo>
                  <a:lnTo>
                    <a:pt x="302" y="47"/>
                  </a:lnTo>
                  <a:lnTo>
                    <a:pt x="299" y="51"/>
                  </a:lnTo>
                  <a:lnTo>
                    <a:pt x="295" y="54"/>
                  </a:lnTo>
                  <a:lnTo>
                    <a:pt x="291" y="56"/>
                  </a:lnTo>
                  <a:lnTo>
                    <a:pt x="287" y="57"/>
                  </a:lnTo>
                  <a:lnTo>
                    <a:pt x="283" y="57"/>
                  </a:lnTo>
                  <a:lnTo>
                    <a:pt x="262" y="57"/>
                  </a:lnTo>
                  <a:lnTo>
                    <a:pt x="262" y="18"/>
                  </a:lnTo>
                  <a:lnTo>
                    <a:pt x="283" y="18"/>
                  </a:lnTo>
                  <a:lnTo>
                    <a:pt x="287" y="18"/>
                  </a:lnTo>
                  <a:lnTo>
                    <a:pt x="291" y="19"/>
                  </a:lnTo>
                  <a:lnTo>
                    <a:pt x="295" y="21"/>
                  </a:lnTo>
                  <a:lnTo>
                    <a:pt x="298" y="23"/>
                  </a:lnTo>
                  <a:lnTo>
                    <a:pt x="301" y="25"/>
                  </a:lnTo>
                  <a:lnTo>
                    <a:pt x="304" y="28"/>
                  </a:lnTo>
                  <a:lnTo>
                    <a:pt x="305" y="32"/>
                  </a:lnTo>
                  <a:lnTo>
                    <a:pt x="305" y="35"/>
                  </a:lnTo>
                  <a:close/>
                  <a:moveTo>
                    <a:pt x="524" y="130"/>
                  </a:moveTo>
                  <a:lnTo>
                    <a:pt x="524" y="2"/>
                  </a:lnTo>
                  <a:lnTo>
                    <a:pt x="505" y="2"/>
                  </a:lnTo>
                  <a:lnTo>
                    <a:pt x="505" y="55"/>
                  </a:lnTo>
                  <a:lnTo>
                    <a:pt x="443" y="55"/>
                  </a:lnTo>
                  <a:lnTo>
                    <a:pt x="443" y="2"/>
                  </a:lnTo>
                  <a:lnTo>
                    <a:pt x="425" y="2"/>
                  </a:lnTo>
                  <a:lnTo>
                    <a:pt x="425" y="130"/>
                  </a:lnTo>
                  <a:lnTo>
                    <a:pt x="443" y="130"/>
                  </a:lnTo>
                  <a:lnTo>
                    <a:pt x="443" y="71"/>
                  </a:lnTo>
                  <a:lnTo>
                    <a:pt x="505" y="71"/>
                  </a:lnTo>
                  <a:lnTo>
                    <a:pt x="505" y="130"/>
                  </a:lnTo>
                  <a:lnTo>
                    <a:pt x="524" y="130"/>
                  </a:lnTo>
                  <a:close/>
                  <a:moveTo>
                    <a:pt x="632" y="18"/>
                  </a:moveTo>
                  <a:lnTo>
                    <a:pt x="632" y="2"/>
                  </a:lnTo>
                  <a:lnTo>
                    <a:pt x="560" y="2"/>
                  </a:lnTo>
                  <a:lnTo>
                    <a:pt x="560" y="130"/>
                  </a:lnTo>
                  <a:lnTo>
                    <a:pt x="632" y="130"/>
                  </a:lnTo>
                  <a:lnTo>
                    <a:pt x="632" y="114"/>
                  </a:lnTo>
                  <a:lnTo>
                    <a:pt x="579" y="114"/>
                  </a:lnTo>
                  <a:lnTo>
                    <a:pt x="579" y="72"/>
                  </a:lnTo>
                  <a:lnTo>
                    <a:pt x="628" y="72"/>
                  </a:lnTo>
                  <a:lnTo>
                    <a:pt x="628" y="55"/>
                  </a:lnTo>
                  <a:lnTo>
                    <a:pt x="579" y="55"/>
                  </a:lnTo>
                  <a:lnTo>
                    <a:pt x="579" y="18"/>
                  </a:lnTo>
                  <a:lnTo>
                    <a:pt x="632" y="18"/>
                  </a:lnTo>
                  <a:close/>
                  <a:moveTo>
                    <a:pt x="778" y="130"/>
                  </a:moveTo>
                  <a:lnTo>
                    <a:pt x="722" y="2"/>
                  </a:lnTo>
                  <a:lnTo>
                    <a:pt x="704" y="2"/>
                  </a:lnTo>
                  <a:lnTo>
                    <a:pt x="649" y="130"/>
                  </a:lnTo>
                  <a:lnTo>
                    <a:pt x="669" y="130"/>
                  </a:lnTo>
                  <a:lnTo>
                    <a:pt x="682" y="98"/>
                  </a:lnTo>
                  <a:lnTo>
                    <a:pt x="745" y="98"/>
                  </a:lnTo>
                  <a:lnTo>
                    <a:pt x="758" y="130"/>
                  </a:lnTo>
                  <a:lnTo>
                    <a:pt x="778" y="130"/>
                  </a:lnTo>
                  <a:close/>
                  <a:moveTo>
                    <a:pt x="739" y="83"/>
                  </a:moveTo>
                  <a:lnTo>
                    <a:pt x="688" y="83"/>
                  </a:lnTo>
                  <a:lnTo>
                    <a:pt x="713" y="20"/>
                  </a:lnTo>
                  <a:lnTo>
                    <a:pt x="739" y="83"/>
                  </a:lnTo>
                  <a:close/>
                  <a:moveTo>
                    <a:pt x="870" y="130"/>
                  </a:moveTo>
                  <a:lnTo>
                    <a:pt x="870" y="114"/>
                  </a:lnTo>
                  <a:lnTo>
                    <a:pt x="817" y="114"/>
                  </a:lnTo>
                  <a:lnTo>
                    <a:pt x="817" y="2"/>
                  </a:lnTo>
                  <a:lnTo>
                    <a:pt x="799" y="2"/>
                  </a:lnTo>
                  <a:lnTo>
                    <a:pt x="799" y="130"/>
                  </a:lnTo>
                  <a:lnTo>
                    <a:pt x="870" y="130"/>
                  </a:lnTo>
                  <a:close/>
                  <a:moveTo>
                    <a:pt x="976" y="18"/>
                  </a:moveTo>
                  <a:lnTo>
                    <a:pt x="976" y="2"/>
                  </a:lnTo>
                  <a:lnTo>
                    <a:pt x="879" y="2"/>
                  </a:lnTo>
                  <a:lnTo>
                    <a:pt x="879" y="18"/>
                  </a:lnTo>
                  <a:lnTo>
                    <a:pt x="918" y="18"/>
                  </a:lnTo>
                  <a:lnTo>
                    <a:pt x="918" y="130"/>
                  </a:lnTo>
                  <a:lnTo>
                    <a:pt x="937" y="130"/>
                  </a:lnTo>
                  <a:lnTo>
                    <a:pt x="937" y="18"/>
                  </a:lnTo>
                  <a:lnTo>
                    <a:pt x="976" y="18"/>
                  </a:lnTo>
                  <a:close/>
                  <a:moveTo>
                    <a:pt x="1097" y="130"/>
                  </a:moveTo>
                  <a:lnTo>
                    <a:pt x="1097" y="2"/>
                  </a:lnTo>
                  <a:lnTo>
                    <a:pt x="1078" y="2"/>
                  </a:lnTo>
                  <a:lnTo>
                    <a:pt x="1078" y="55"/>
                  </a:lnTo>
                  <a:lnTo>
                    <a:pt x="1016" y="55"/>
                  </a:lnTo>
                  <a:lnTo>
                    <a:pt x="1016" y="2"/>
                  </a:lnTo>
                  <a:lnTo>
                    <a:pt x="998" y="2"/>
                  </a:lnTo>
                  <a:lnTo>
                    <a:pt x="998" y="130"/>
                  </a:lnTo>
                  <a:lnTo>
                    <a:pt x="1016" y="130"/>
                  </a:lnTo>
                  <a:lnTo>
                    <a:pt x="1016" y="71"/>
                  </a:lnTo>
                  <a:lnTo>
                    <a:pt x="1078" y="71"/>
                  </a:lnTo>
                  <a:lnTo>
                    <a:pt x="1078" y="130"/>
                  </a:lnTo>
                  <a:lnTo>
                    <a:pt x="1097" y="130"/>
                  </a:lnTo>
                  <a:close/>
                  <a:moveTo>
                    <a:pt x="1312" y="130"/>
                  </a:moveTo>
                  <a:lnTo>
                    <a:pt x="1256" y="2"/>
                  </a:lnTo>
                  <a:lnTo>
                    <a:pt x="1238" y="2"/>
                  </a:lnTo>
                  <a:lnTo>
                    <a:pt x="1183" y="130"/>
                  </a:lnTo>
                  <a:lnTo>
                    <a:pt x="1203" y="130"/>
                  </a:lnTo>
                  <a:lnTo>
                    <a:pt x="1216" y="98"/>
                  </a:lnTo>
                  <a:lnTo>
                    <a:pt x="1279" y="98"/>
                  </a:lnTo>
                  <a:lnTo>
                    <a:pt x="1292" y="130"/>
                  </a:lnTo>
                  <a:lnTo>
                    <a:pt x="1312" y="130"/>
                  </a:lnTo>
                  <a:close/>
                  <a:moveTo>
                    <a:pt x="1273" y="83"/>
                  </a:moveTo>
                  <a:lnTo>
                    <a:pt x="1222" y="83"/>
                  </a:lnTo>
                  <a:lnTo>
                    <a:pt x="1247" y="20"/>
                  </a:lnTo>
                  <a:lnTo>
                    <a:pt x="1273" y="83"/>
                  </a:lnTo>
                  <a:close/>
                  <a:moveTo>
                    <a:pt x="1432" y="130"/>
                  </a:moveTo>
                  <a:lnTo>
                    <a:pt x="1432" y="2"/>
                  </a:lnTo>
                  <a:lnTo>
                    <a:pt x="1414" y="2"/>
                  </a:lnTo>
                  <a:lnTo>
                    <a:pt x="1414" y="105"/>
                  </a:lnTo>
                  <a:lnTo>
                    <a:pt x="1413" y="105"/>
                  </a:lnTo>
                  <a:lnTo>
                    <a:pt x="1357" y="2"/>
                  </a:lnTo>
                  <a:lnTo>
                    <a:pt x="1333" y="2"/>
                  </a:lnTo>
                  <a:lnTo>
                    <a:pt x="1333" y="130"/>
                  </a:lnTo>
                  <a:lnTo>
                    <a:pt x="1352" y="130"/>
                  </a:lnTo>
                  <a:lnTo>
                    <a:pt x="1352" y="28"/>
                  </a:lnTo>
                  <a:lnTo>
                    <a:pt x="1408" y="130"/>
                  </a:lnTo>
                  <a:lnTo>
                    <a:pt x="1432" y="130"/>
                  </a:lnTo>
                  <a:close/>
                  <a:moveTo>
                    <a:pt x="1573" y="67"/>
                  </a:moveTo>
                  <a:lnTo>
                    <a:pt x="1573" y="60"/>
                  </a:lnTo>
                  <a:lnTo>
                    <a:pt x="1572" y="54"/>
                  </a:lnTo>
                  <a:lnTo>
                    <a:pt x="1571" y="48"/>
                  </a:lnTo>
                  <a:lnTo>
                    <a:pt x="1569" y="42"/>
                  </a:lnTo>
                  <a:lnTo>
                    <a:pt x="1566" y="36"/>
                  </a:lnTo>
                  <a:lnTo>
                    <a:pt x="1564" y="31"/>
                  </a:lnTo>
                  <a:lnTo>
                    <a:pt x="1560" y="26"/>
                  </a:lnTo>
                  <a:lnTo>
                    <a:pt x="1556" y="21"/>
                  </a:lnTo>
                  <a:lnTo>
                    <a:pt x="1552" y="17"/>
                  </a:lnTo>
                  <a:lnTo>
                    <a:pt x="1547" y="13"/>
                  </a:lnTo>
                  <a:lnTo>
                    <a:pt x="1542" y="10"/>
                  </a:lnTo>
                  <a:lnTo>
                    <a:pt x="1536" y="7"/>
                  </a:lnTo>
                  <a:lnTo>
                    <a:pt x="1531" y="5"/>
                  </a:lnTo>
                  <a:lnTo>
                    <a:pt x="1524" y="3"/>
                  </a:lnTo>
                  <a:lnTo>
                    <a:pt x="1518" y="2"/>
                  </a:lnTo>
                  <a:lnTo>
                    <a:pt x="1511" y="2"/>
                  </a:lnTo>
                  <a:lnTo>
                    <a:pt x="1466" y="2"/>
                  </a:lnTo>
                  <a:lnTo>
                    <a:pt x="1466" y="130"/>
                  </a:lnTo>
                  <a:lnTo>
                    <a:pt x="1511" y="130"/>
                  </a:lnTo>
                  <a:lnTo>
                    <a:pt x="1518" y="130"/>
                  </a:lnTo>
                  <a:lnTo>
                    <a:pt x="1524" y="129"/>
                  </a:lnTo>
                  <a:lnTo>
                    <a:pt x="1531" y="128"/>
                  </a:lnTo>
                  <a:lnTo>
                    <a:pt x="1536" y="126"/>
                  </a:lnTo>
                  <a:lnTo>
                    <a:pt x="1542" y="123"/>
                  </a:lnTo>
                  <a:lnTo>
                    <a:pt x="1547" y="120"/>
                  </a:lnTo>
                  <a:lnTo>
                    <a:pt x="1552" y="116"/>
                  </a:lnTo>
                  <a:lnTo>
                    <a:pt x="1556" y="112"/>
                  </a:lnTo>
                  <a:lnTo>
                    <a:pt x="1560" y="107"/>
                  </a:lnTo>
                  <a:lnTo>
                    <a:pt x="1564" y="102"/>
                  </a:lnTo>
                  <a:lnTo>
                    <a:pt x="1566" y="97"/>
                  </a:lnTo>
                  <a:lnTo>
                    <a:pt x="1568" y="94"/>
                  </a:lnTo>
                  <a:lnTo>
                    <a:pt x="1569" y="91"/>
                  </a:lnTo>
                  <a:lnTo>
                    <a:pt x="1571" y="86"/>
                  </a:lnTo>
                  <a:lnTo>
                    <a:pt x="1572" y="80"/>
                  </a:lnTo>
                  <a:lnTo>
                    <a:pt x="1573" y="73"/>
                  </a:lnTo>
                  <a:lnTo>
                    <a:pt x="1573" y="67"/>
                  </a:lnTo>
                  <a:close/>
                  <a:moveTo>
                    <a:pt x="1554" y="67"/>
                  </a:moveTo>
                  <a:lnTo>
                    <a:pt x="1554" y="72"/>
                  </a:lnTo>
                  <a:lnTo>
                    <a:pt x="1554" y="76"/>
                  </a:lnTo>
                  <a:lnTo>
                    <a:pt x="1553" y="81"/>
                  </a:lnTo>
                  <a:lnTo>
                    <a:pt x="1551" y="85"/>
                  </a:lnTo>
                  <a:lnTo>
                    <a:pt x="1550" y="89"/>
                  </a:lnTo>
                  <a:lnTo>
                    <a:pt x="1548" y="93"/>
                  </a:lnTo>
                  <a:lnTo>
                    <a:pt x="1543" y="100"/>
                  </a:lnTo>
                  <a:lnTo>
                    <a:pt x="1539" y="103"/>
                  </a:lnTo>
                  <a:lnTo>
                    <a:pt x="1536" y="106"/>
                  </a:lnTo>
                  <a:lnTo>
                    <a:pt x="1532" y="109"/>
                  </a:lnTo>
                  <a:lnTo>
                    <a:pt x="1529" y="110"/>
                  </a:lnTo>
                  <a:lnTo>
                    <a:pt x="1525" y="112"/>
                  </a:lnTo>
                  <a:lnTo>
                    <a:pt x="1520" y="113"/>
                  </a:lnTo>
                  <a:lnTo>
                    <a:pt x="1511" y="114"/>
                  </a:lnTo>
                  <a:lnTo>
                    <a:pt x="1485" y="114"/>
                  </a:lnTo>
                  <a:lnTo>
                    <a:pt x="1485" y="18"/>
                  </a:lnTo>
                  <a:lnTo>
                    <a:pt x="1511" y="18"/>
                  </a:lnTo>
                  <a:lnTo>
                    <a:pt x="1516" y="19"/>
                  </a:lnTo>
                  <a:lnTo>
                    <a:pt x="1520" y="19"/>
                  </a:lnTo>
                  <a:lnTo>
                    <a:pt x="1525" y="21"/>
                  </a:lnTo>
                  <a:lnTo>
                    <a:pt x="1529" y="22"/>
                  </a:lnTo>
                  <a:lnTo>
                    <a:pt x="1532" y="24"/>
                  </a:lnTo>
                  <a:lnTo>
                    <a:pt x="1536" y="27"/>
                  </a:lnTo>
                  <a:lnTo>
                    <a:pt x="1539" y="30"/>
                  </a:lnTo>
                  <a:lnTo>
                    <a:pt x="1543" y="33"/>
                  </a:lnTo>
                  <a:lnTo>
                    <a:pt x="1545" y="37"/>
                  </a:lnTo>
                  <a:lnTo>
                    <a:pt x="1548" y="41"/>
                  </a:lnTo>
                  <a:lnTo>
                    <a:pt x="1550" y="44"/>
                  </a:lnTo>
                  <a:lnTo>
                    <a:pt x="1551" y="49"/>
                  </a:lnTo>
                  <a:lnTo>
                    <a:pt x="1553" y="53"/>
                  </a:lnTo>
                  <a:lnTo>
                    <a:pt x="1554" y="57"/>
                  </a:lnTo>
                  <a:lnTo>
                    <a:pt x="1554" y="62"/>
                  </a:lnTo>
                  <a:lnTo>
                    <a:pt x="1554" y="67"/>
                  </a:lnTo>
                  <a:close/>
                  <a:moveTo>
                    <a:pt x="1835" y="2"/>
                  </a:moveTo>
                  <a:lnTo>
                    <a:pt x="1816" y="2"/>
                  </a:lnTo>
                  <a:lnTo>
                    <a:pt x="1784" y="108"/>
                  </a:lnTo>
                  <a:lnTo>
                    <a:pt x="1783" y="108"/>
                  </a:lnTo>
                  <a:lnTo>
                    <a:pt x="1756" y="2"/>
                  </a:lnTo>
                  <a:lnTo>
                    <a:pt x="1730" y="2"/>
                  </a:lnTo>
                  <a:lnTo>
                    <a:pt x="1703" y="108"/>
                  </a:lnTo>
                  <a:lnTo>
                    <a:pt x="1701" y="108"/>
                  </a:lnTo>
                  <a:lnTo>
                    <a:pt x="1670" y="2"/>
                  </a:lnTo>
                  <a:lnTo>
                    <a:pt x="1650" y="2"/>
                  </a:lnTo>
                  <a:lnTo>
                    <a:pt x="1690" y="130"/>
                  </a:lnTo>
                  <a:lnTo>
                    <a:pt x="1714" y="130"/>
                  </a:lnTo>
                  <a:lnTo>
                    <a:pt x="1743" y="19"/>
                  </a:lnTo>
                  <a:lnTo>
                    <a:pt x="1744" y="19"/>
                  </a:lnTo>
                  <a:lnTo>
                    <a:pt x="1772" y="130"/>
                  </a:lnTo>
                  <a:lnTo>
                    <a:pt x="1795" y="130"/>
                  </a:lnTo>
                  <a:lnTo>
                    <a:pt x="1835" y="2"/>
                  </a:lnTo>
                  <a:close/>
                  <a:moveTo>
                    <a:pt x="1929" y="18"/>
                  </a:moveTo>
                  <a:lnTo>
                    <a:pt x="1929" y="2"/>
                  </a:lnTo>
                  <a:lnTo>
                    <a:pt x="1856" y="2"/>
                  </a:lnTo>
                  <a:lnTo>
                    <a:pt x="1856" y="130"/>
                  </a:lnTo>
                  <a:lnTo>
                    <a:pt x="1928" y="130"/>
                  </a:lnTo>
                  <a:lnTo>
                    <a:pt x="1928" y="114"/>
                  </a:lnTo>
                  <a:lnTo>
                    <a:pt x="1875" y="114"/>
                  </a:lnTo>
                  <a:lnTo>
                    <a:pt x="1875" y="72"/>
                  </a:lnTo>
                  <a:lnTo>
                    <a:pt x="1924" y="72"/>
                  </a:lnTo>
                  <a:lnTo>
                    <a:pt x="1924" y="55"/>
                  </a:lnTo>
                  <a:lnTo>
                    <a:pt x="1875" y="55"/>
                  </a:lnTo>
                  <a:lnTo>
                    <a:pt x="1875" y="18"/>
                  </a:lnTo>
                  <a:lnTo>
                    <a:pt x="1929" y="18"/>
                  </a:lnTo>
                  <a:close/>
                  <a:moveTo>
                    <a:pt x="2031" y="130"/>
                  </a:moveTo>
                  <a:lnTo>
                    <a:pt x="2031" y="114"/>
                  </a:lnTo>
                  <a:lnTo>
                    <a:pt x="1978" y="114"/>
                  </a:lnTo>
                  <a:lnTo>
                    <a:pt x="1978" y="2"/>
                  </a:lnTo>
                  <a:lnTo>
                    <a:pt x="1960" y="2"/>
                  </a:lnTo>
                  <a:lnTo>
                    <a:pt x="1960" y="130"/>
                  </a:lnTo>
                  <a:lnTo>
                    <a:pt x="2031" y="130"/>
                  </a:lnTo>
                  <a:close/>
                  <a:moveTo>
                    <a:pt x="2127" y="18"/>
                  </a:moveTo>
                  <a:lnTo>
                    <a:pt x="2127" y="2"/>
                  </a:lnTo>
                  <a:lnTo>
                    <a:pt x="2055" y="2"/>
                  </a:lnTo>
                  <a:lnTo>
                    <a:pt x="2055" y="130"/>
                  </a:lnTo>
                  <a:lnTo>
                    <a:pt x="2073" y="130"/>
                  </a:lnTo>
                  <a:lnTo>
                    <a:pt x="2073" y="72"/>
                  </a:lnTo>
                  <a:lnTo>
                    <a:pt x="2122" y="72"/>
                  </a:lnTo>
                  <a:lnTo>
                    <a:pt x="2122" y="55"/>
                  </a:lnTo>
                  <a:lnTo>
                    <a:pt x="2073" y="55"/>
                  </a:lnTo>
                  <a:lnTo>
                    <a:pt x="2073" y="18"/>
                  </a:lnTo>
                  <a:lnTo>
                    <a:pt x="2127" y="18"/>
                  </a:lnTo>
                  <a:close/>
                  <a:moveTo>
                    <a:pt x="2262" y="130"/>
                  </a:moveTo>
                  <a:lnTo>
                    <a:pt x="2206" y="2"/>
                  </a:lnTo>
                  <a:lnTo>
                    <a:pt x="2188" y="2"/>
                  </a:lnTo>
                  <a:lnTo>
                    <a:pt x="2132" y="130"/>
                  </a:lnTo>
                  <a:lnTo>
                    <a:pt x="2152" y="130"/>
                  </a:lnTo>
                  <a:lnTo>
                    <a:pt x="2165" y="98"/>
                  </a:lnTo>
                  <a:lnTo>
                    <a:pt x="2228" y="98"/>
                  </a:lnTo>
                  <a:lnTo>
                    <a:pt x="2242" y="130"/>
                  </a:lnTo>
                  <a:lnTo>
                    <a:pt x="2262" y="130"/>
                  </a:lnTo>
                  <a:close/>
                  <a:moveTo>
                    <a:pt x="2222" y="83"/>
                  </a:moveTo>
                  <a:lnTo>
                    <a:pt x="2171" y="83"/>
                  </a:lnTo>
                  <a:lnTo>
                    <a:pt x="2197" y="20"/>
                  </a:lnTo>
                  <a:lnTo>
                    <a:pt x="2222" y="83"/>
                  </a:lnTo>
                  <a:close/>
                  <a:moveTo>
                    <a:pt x="2377" y="130"/>
                  </a:moveTo>
                  <a:lnTo>
                    <a:pt x="2377" y="114"/>
                  </a:lnTo>
                  <a:lnTo>
                    <a:pt x="2373" y="114"/>
                  </a:lnTo>
                  <a:lnTo>
                    <a:pt x="2371" y="114"/>
                  </a:lnTo>
                  <a:lnTo>
                    <a:pt x="2369" y="113"/>
                  </a:lnTo>
                  <a:lnTo>
                    <a:pt x="2368" y="112"/>
                  </a:lnTo>
                  <a:lnTo>
                    <a:pt x="2366" y="110"/>
                  </a:lnTo>
                  <a:lnTo>
                    <a:pt x="2362" y="104"/>
                  </a:lnTo>
                  <a:lnTo>
                    <a:pt x="2358" y="97"/>
                  </a:lnTo>
                  <a:lnTo>
                    <a:pt x="2353" y="87"/>
                  </a:lnTo>
                  <a:lnTo>
                    <a:pt x="2349" y="78"/>
                  </a:lnTo>
                  <a:lnTo>
                    <a:pt x="2344" y="72"/>
                  </a:lnTo>
                  <a:lnTo>
                    <a:pt x="2341" y="67"/>
                  </a:lnTo>
                  <a:lnTo>
                    <a:pt x="2347" y="64"/>
                  </a:lnTo>
                  <a:lnTo>
                    <a:pt x="2352" y="61"/>
                  </a:lnTo>
                  <a:lnTo>
                    <a:pt x="2356" y="58"/>
                  </a:lnTo>
                  <a:lnTo>
                    <a:pt x="2360" y="54"/>
                  </a:lnTo>
                  <a:lnTo>
                    <a:pt x="2362" y="50"/>
                  </a:lnTo>
                  <a:lnTo>
                    <a:pt x="2364" y="45"/>
                  </a:lnTo>
                  <a:lnTo>
                    <a:pt x="2366" y="40"/>
                  </a:lnTo>
                  <a:lnTo>
                    <a:pt x="2366" y="35"/>
                  </a:lnTo>
                  <a:lnTo>
                    <a:pt x="2366" y="32"/>
                  </a:lnTo>
                  <a:lnTo>
                    <a:pt x="2365" y="28"/>
                  </a:lnTo>
                  <a:lnTo>
                    <a:pt x="2363" y="22"/>
                  </a:lnTo>
                  <a:lnTo>
                    <a:pt x="2362" y="19"/>
                  </a:lnTo>
                  <a:lnTo>
                    <a:pt x="2360" y="16"/>
                  </a:lnTo>
                  <a:lnTo>
                    <a:pt x="2357" y="13"/>
                  </a:lnTo>
                  <a:lnTo>
                    <a:pt x="2355" y="11"/>
                  </a:lnTo>
                  <a:lnTo>
                    <a:pt x="2349" y="7"/>
                  </a:lnTo>
                  <a:lnTo>
                    <a:pt x="2346" y="6"/>
                  </a:lnTo>
                  <a:lnTo>
                    <a:pt x="2342" y="4"/>
                  </a:lnTo>
                  <a:lnTo>
                    <a:pt x="2335" y="3"/>
                  </a:lnTo>
                  <a:lnTo>
                    <a:pt x="2327" y="2"/>
                  </a:lnTo>
                  <a:lnTo>
                    <a:pt x="2284" y="2"/>
                  </a:lnTo>
                  <a:lnTo>
                    <a:pt x="2284" y="130"/>
                  </a:lnTo>
                  <a:lnTo>
                    <a:pt x="2303" y="130"/>
                  </a:lnTo>
                  <a:lnTo>
                    <a:pt x="2303" y="74"/>
                  </a:lnTo>
                  <a:lnTo>
                    <a:pt x="2317" y="74"/>
                  </a:lnTo>
                  <a:lnTo>
                    <a:pt x="2319" y="74"/>
                  </a:lnTo>
                  <a:lnTo>
                    <a:pt x="2322" y="75"/>
                  </a:lnTo>
                  <a:lnTo>
                    <a:pt x="2324" y="76"/>
                  </a:lnTo>
                  <a:lnTo>
                    <a:pt x="2326" y="77"/>
                  </a:lnTo>
                  <a:lnTo>
                    <a:pt x="2330" y="82"/>
                  </a:lnTo>
                  <a:lnTo>
                    <a:pt x="2334" y="88"/>
                  </a:lnTo>
                  <a:lnTo>
                    <a:pt x="2347" y="116"/>
                  </a:lnTo>
                  <a:lnTo>
                    <a:pt x="2350" y="119"/>
                  </a:lnTo>
                  <a:lnTo>
                    <a:pt x="2353" y="122"/>
                  </a:lnTo>
                  <a:lnTo>
                    <a:pt x="2356" y="125"/>
                  </a:lnTo>
                  <a:lnTo>
                    <a:pt x="2359" y="127"/>
                  </a:lnTo>
                  <a:lnTo>
                    <a:pt x="2362" y="128"/>
                  </a:lnTo>
                  <a:lnTo>
                    <a:pt x="2365" y="129"/>
                  </a:lnTo>
                  <a:lnTo>
                    <a:pt x="2369" y="130"/>
                  </a:lnTo>
                  <a:lnTo>
                    <a:pt x="2373" y="130"/>
                  </a:lnTo>
                  <a:lnTo>
                    <a:pt x="2377" y="130"/>
                  </a:lnTo>
                  <a:close/>
                  <a:moveTo>
                    <a:pt x="2346" y="35"/>
                  </a:moveTo>
                  <a:lnTo>
                    <a:pt x="2346" y="40"/>
                  </a:lnTo>
                  <a:lnTo>
                    <a:pt x="2345" y="44"/>
                  </a:lnTo>
                  <a:lnTo>
                    <a:pt x="2342" y="47"/>
                  </a:lnTo>
                  <a:lnTo>
                    <a:pt x="2339" y="51"/>
                  </a:lnTo>
                  <a:lnTo>
                    <a:pt x="2336" y="54"/>
                  </a:lnTo>
                  <a:lnTo>
                    <a:pt x="2332" y="56"/>
                  </a:lnTo>
                  <a:lnTo>
                    <a:pt x="2328" y="57"/>
                  </a:lnTo>
                  <a:lnTo>
                    <a:pt x="2323" y="57"/>
                  </a:lnTo>
                  <a:lnTo>
                    <a:pt x="2303" y="57"/>
                  </a:lnTo>
                  <a:lnTo>
                    <a:pt x="2303" y="18"/>
                  </a:lnTo>
                  <a:lnTo>
                    <a:pt x="2323" y="18"/>
                  </a:lnTo>
                  <a:lnTo>
                    <a:pt x="2328" y="18"/>
                  </a:lnTo>
                  <a:lnTo>
                    <a:pt x="2332" y="19"/>
                  </a:lnTo>
                  <a:lnTo>
                    <a:pt x="2336" y="21"/>
                  </a:lnTo>
                  <a:lnTo>
                    <a:pt x="2339" y="23"/>
                  </a:lnTo>
                  <a:lnTo>
                    <a:pt x="2342" y="25"/>
                  </a:lnTo>
                  <a:lnTo>
                    <a:pt x="2344" y="28"/>
                  </a:lnTo>
                  <a:lnTo>
                    <a:pt x="2346" y="32"/>
                  </a:lnTo>
                  <a:lnTo>
                    <a:pt x="2346" y="35"/>
                  </a:lnTo>
                  <a:close/>
                  <a:moveTo>
                    <a:pt x="2476" y="18"/>
                  </a:moveTo>
                  <a:lnTo>
                    <a:pt x="2476" y="2"/>
                  </a:lnTo>
                  <a:lnTo>
                    <a:pt x="2404" y="2"/>
                  </a:lnTo>
                  <a:lnTo>
                    <a:pt x="2404" y="130"/>
                  </a:lnTo>
                  <a:lnTo>
                    <a:pt x="2476" y="130"/>
                  </a:lnTo>
                  <a:lnTo>
                    <a:pt x="2476" y="114"/>
                  </a:lnTo>
                  <a:lnTo>
                    <a:pt x="2422" y="114"/>
                  </a:lnTo>
                  <a:lnTo>
                    <a:pt x="2422" y="72"/>
                  </a:lnTo>
                  <a:lnTo>
                    <a:pt x="2471" y="72"/>
                  </a:lnTo>
                  <a:lnTo>
                    <a:pt x="2471" y="55"/>
                  </a:lnTo>
                  <a:lnTo>
                    <a:pt x="2422" y="55"/>
                  </a:lnTo>
                  <a:lnTo>
                    <a:pt x="2422" y="18"/>
                  </a:lnTo>
                  <a:lnTo>
                    <a:pt x="2476"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5" name="Freeform 10"/>
            <p:cNvSpPr>
              <a:spLocks noEditPoints="1"/>
            </p:cNvSpPr>
            <p:nvPr/>
          </p:nvSpPr>
          <p:spPr bwMode="auto">
            <a:xfrm>
              <a:off x="782" y="2489"/>
              <a:ext cx="1777" cy="125"/>
            </a:xfrm>
            <a:custGeom>
              <a:avLst/>
              <a:gdLst>
                <a:gd name="T0" fmla="*/ 0 w 1885"/>
                <a:gd name="T1" fmla="*/ 2 h 133"/>
                <a:gd name="T2" fmla="*/ 145 w 1885"/>
                <a:gd name="T3" fmla="*/ 2 h 133"/>
                <a:gd name="T4" fmla="*/ 186 w 1885"/>
                <a:gd name="T5" fmla="*/ 96 h 133"/>
                <a:gd name="T6" fmla="*/ 183 w 1885"/>
                <a:gd name="T7" fmla="*/ 2 h 133"/>
                <a:gd name="T8" fmla="*/ 287 w 1885"/>
                <a:gd name="T9" fmla="*/ 96 h 133"/>
                <a:gd name="T10" fmla="*/ 400 w 1885"/>
                <a:gd name="T11" fmla="*/ 39 h 133"/>
                <a:gd name="T12" fmla="*/ 386 w 1885"/>
                <a:gd name="T13" fmla="*/ 10 h 133"/>
                <a:gd name="T14" fmla="*/ 354 w 1885"/>
                <a:gd name="T15" fmla="*/ 0 h 133"/>
                <a:gd name="T16" fmla="*/ 324 w 1885"/>
                <a:gd name="T17" fmla="*/ 10 h 133"/>
                <a:gd name="T18" fmla="*/ 310 w 1885"/>
                <a:gd name="T19" fmla="*/ 39 h 133"/>
                <a:gd name="T20" fmla="*/ 314 w 1885"/>
                <a:gd name="T21" fmla="*/ 72 h 133"/>
                <a:gd name="T22" fmla="*/ 335 w 1885"/>
                <a:gd name="T23" fmla="*/ 94 h 133"/>
                <a:gd name="T24" fmla="*/ 370 w 1885"/>
                <a:gd name="T25" fmla="*/ 96 h 133"/>
                <a:gd name="T26" fmla="*/ 394 w 1885"/>
                <a:gd name="T27" fmla="*/ 76 h 133"/>
                <a:gd name="T28" fmla="*/ 386 w 1885"/>
                <a:gd name="T29" fmla="*/ 49 h 133"/>
                <a:gd name="T30" fmla="*/ 375 w 1885"/>
                <a:gd name="T31" fmla="*/ 78 h 133"/>
                <a:gd name="T32" fmla="*/ 354 w 1885"/>
                <a:gd name="T33" fmla="*/ 86 h 133"/>
                <a:gd name="T34" fmla="*/ 334 w 1885"/>
                <a:gd name="T35" fmla="*/ 78 h 133"/>
                <a:gd name="T36" fmla="*/ 323 w 1885"/>
                <a:gd name="T37" fmla="*/ 56 h 133"/>
                <a:gd name="T38" fmla="*/ 328 w 1885"/>
                <a:gd name="T39" fmla="*/ 28 h 133"/>
                <a:gd name="T40" fmla="*/ 348 w 1885"/>
                <a:gd name="T41" fmla="*/ 12 h 133"/>
                <a:gd name="T42" fmla="*/ 370 w 1885"/>
                <a:gd name="T43" fmla="*/ 17 h 133"/>
                <a:gd name="T44" fmla="*/ 384 w 1885"/>
                <a:gd name="T45" fmla="*/ 35 h 133"/>
                <a:gd name="T46" fmla="*/ 482 w 1885"/>
                <a:gd name="T47" fmla="*/ 2 h 133"/>
                <a:gd name="T48" fmla="*/ 435 w 1885"/>
                <a:gd name="T49" fmla="*/ 21 h 133"/>
                <a:gd name="T50" fmla="*/ 511 w 1885"/>
                <a:gd name="T51" fmla="*/ 96 h 133"/>
                <a:gd name="T52" fmla="*/ 540 w 1885"/>
                <a:gd name="T53" fmla="*/ 61 h 133"/>
                <a:gd name="T54" fmla="*/ 623 w 1885"/>
                <a:gd name="T55" fmla="*/ 2 h 133"/>
                <a:gd name="T56" fmla="*/ 751 w 1885"/>
                <a:gd name="T57" fmla="*/ 96 h 133"/>
                <a:gd name="T58" fmla="*/ 781 w 1885"/>
                <a:gd name="T59" fmla="*/ 2 h 133"/>
                <a:gd name="T60" fmla="*/ 934 w 1885"/>
                <a:gd name="T61" fmla="*/ 70 h 133"/>
                <a:gd name="T62" fmla="*/ 929 w 1885"/>
                <a:gd name="T63" fmla="*/ 53 h 133"/>
                <a:gd name="T64" fmla="*/ 899 w 1885"/>
                <a:gd name="T65" fmla="*/ 34 h 133"/>
                <a:gd name="T66" fmla="*/ 894 w 1885"/>
                <a:gd name="T67" fmla="*/ 21 h 133"/>
                <a:gd name="T68" fmla="*/ 913 w 1885"/>
                <a:gd name="T69" fmla="*/ 11 h 133"/>
                <a:gd name="T70" fmla="*/ 909 w 1885"/>
                <a:gd name="T71" fmla="*/ 0 h 133"/>
                <a:gd name="T72" fmla="*/ 889 w 1885"/>
                <a:gd name="T73" fmla="*/ 8 h 133"/>
                <a:gd name="T74" fmla="*/ 878 w 1885"/>
                <a:gd name="T75" fmla="*/ 22 h 133"/>
                <a:gd name="T76" fmla="*/ 889 w 1885"/>
                <a:gd name="T77" fmla="*/ 43 h 133"/>
                <a:gd name="T78" fmla="*/ 916 w 1885"/>
                <a:gd name="T79" fmla="*/ 63 h 133"/>
                <a:gd name="T80" fmla="*/ 916 w 1885"/>
                <a:gd name="T81" fmla="*/ 80 h 133"/>
                <a:gd name="T82" fmla="*/ 890 w 1885"/>
                <a:gd name="T83" fmla="*/ 85 h 133"/>
                <a:gd name="T84" fmla="*/ 899 w 1885"/>
                <a:gd name="T85" fmla="*/ 97 h 133"/>
                <a:gd name="T86" fmla="*/ 930 w 1885"/>
                <a:gd name="T87" fmla="*/ 85 h 133"/>
                <a:gd name="T88" fmla="*/ 1020 w 1885"/>
                <a:gd name="T89" fmla="*/ 2 h 133"/>
                <a:gd name="T90" fmla="*/ 1020 w 1885"/>
                <a:gd name="T91" fmla="*/ 13 h 133"/>
                <a:gd name="T92" fmla="*/ 1144 w 1885"/>
                <a:gd name="T93" fmla="*/ 2 h 133"/>
                <a:gd name="T94" fmla="*/ 1144 w 1885"/>
                <a:gd name="T95" fmla="*/ 13 h 133"/>
                <a:gd name="T96" fmla="*/ 1222 w 1885"/>
                <a:gd name="T97" fmla="*/ 70 h 133"/>
                <a:gd name="T98" fmla="*/ 1206 w 1885"/>
                <a:gd name="T99" fmla="*/ 85 h 133"/>
                <a:gd name="T100" fmla="*/ 1185 w 1885"/>
                <a:gd name="T101" fmla="*/ 80 h 133"/>
                <a:gd name="T102" fmla="*/ 1163 w 1885"/>
                <a:gd name="T103" fmla="*/ 2 h 133"/>
                <a:gd name="T104" fmla="*/ 1170 w 1885"/>
                <a:gd name="T105" fmla="*/ 82 h 133"/>
                <a:gd name="T106" fmla="*/ 1192 w 1885"/>
                <a:gd name="T107" fmla="*/ 97 h 133"/>
                <a:gd name="T108" fmla="*/ 1221 w 1885"/>
                <a:gd name="T109" fmla="*/ 92 h 133"/>
                <a:gd name="T110" fmla="*/ 1235 w 1885"/>
                <a:gd name="T111" fmla="*/ 72 h 133"/>
                <a:gd name="T112" fmla="*/ 1258 w 1885"/>
                <a:gd name="T113" fmla="*/ 2 h 133"/>
                <a:gd name="T114" fmla="*/ 1404 w 1885"/>
                <a:gd name="T115" fmla="*/ 13 h 133"/>
                <a:gd name="T116" fmla="*/ 1363 w 1885"/>
                <a:gd name="T117" fmla="*/ 53 h 1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85" h="133">
                  <a:moveTo>
                    <a:pt x="100" y="131"/>
                  </a:moveTo>
                  <a:lnTo>
                    <a:pt x="100" y="2"/>
                  </a:lnTo>
                  <a:lnTo>
                    <a:pt x="81" y="2"/>
                  </a:lnTo>
                  <a:lnTo>
                    <a:pt x="81" y="105"/>
                  </a:lnTo>
                  <a:lnTo>
                    <a:pt x="80" y="105"/>
                  </a:lnTo>
                  <a:lnTo>
                    <a:pt x="24" y="2"/>
                  </a:lnTo>
                  <a:lnTo>
                    <a:pt x="0" y="2"/>
                  </a:lnTo>
                  <a:lnTo>
                    <a:pt x="0" y="131"/>
                  </a:lnTo>
                  <a:lnTo>
                    <a:pt x="19" y="131"/>
                  </a:lnTo>
                  <a:lnTo>
                    <a:pt x="19" y="28"/>
                  </a:lnTo>
                  <a:lnTo>
                    <a:pt x="76" y="131"/>
                  </a:lnTo>
                  <a:lnTo>
                    <a:pt x="100" y="131"/>
                  </a:lnTo>
                  <a:close/>
                  <a:moveTo>
                    <a:pt x="250" y="131"/>
                  </a:moveTo>
                  <a:lnTo>
                    <a:pt x="194" y="2"/>
                  </a:lnTo>
                  <a:lnTo>
                    <a:pt x="176" y="2"/>
                  </a:lnTo>
                  <a:lnTo>
                    <a:pt x="120" y="131"/>
                  </a:lnTo>
                  <a:lnTo>
                    <a:pt x="140" y="131"/>
                  </a:lnTo>
                  <a:lnTo>
                    <a:pt x="153" y="98"/>
                  </a:lnTo>
                  <a:lnTo>
                    <a:pt x="216" y="98"/>
                  </a:lnTo>
                  <a:lnTo>
                    <a:pt x="230" y="131"/>
                  </a:lnTo>
                  <a:lnTo>
                    <a:pt x="250" y="131"/>
                  </a:lnTo>
                  <a:close/>
                  <a:moveTo>
                    <a:pt x="210" y="83"/>
                  </a:moveTo>
                  <a:lnTo>
                    <a:pt x="160" y="83"/>
                  </a:lnTo>
                  <a:lnTo>
                    <a:pt x="185" y="20"/>
                  </a:lnTo>
                  <a:lnTo>
                    <a:pt x="210" y="83"/>
                  </a:lnTo>
                  <a:close/>
                  <a:moveTo>
                    <a:pt x="342" y="18"/>
                  </a:moveTo>
                  <a:lnTo>
                    <a:pt x="342" y="2"/>
                  </a:lnTo>
                  <a:lnTo>
                    <a:pt x="245" y="2"/>
                  </a:lnTo>
                  <a:lnTo>
                    <a:pt x="245" y="18"/>
                  </a:lnTo>
                  <a:lnTo>
                    <a:pt x="284" y="18"/>
                  </a:lnTo>
                  <a:lnTo>
                    <a:pt x="284" y="131"/>
                  </a:lnTo>
                  <a:lnTo>
                    <a:pt x="303" y="131"/>
                  </a:lnTo>
                  <a:lnTo>
                    <a:pt x="303" y="18"/>
                  </a:lnTo>
                  <a:lnTo>
                    <a:pt x="342" y="18"/>
                  </a:lnTo>
                  <a:close/>
                  <a:moveTo>
                    <a:pt x="386" y="131"/>
                  </a:moveTo>
                  <a:lnTo>
                    <a:pt x="386" y="2"/>
                  </a:lnTo>
                  <a:lnTo>
                    <a:pt x="368" y="2"/>
                  </a:lnTo>
                  <a:lnTo>
                    <a:pt x="368" y="131"/>
                  </a:lnTo>
                  <a:lnTo>
                    <a:pt x="386" y="131"/>
                  </a:lnTo>
                  <a:close/>
                  <a:moveTo>
                    <a:pt x="538" y="67"/>
                  </a:moveTo>
                  <a:lnTo>
                    <a:pt x="537" y="60"/>
                  </a:lnTo>
                  <a:lnTo>
                    <a:pt x="537" y="53"/>
                  </a:lnTo>
                  <a:lnTo>
                    <a:pt x="535" y="46"/>
                  </a:lnTo>
                  <a:lnTo>
                    <a:pt x="534" y="40"/>
                  </a:lnTo>
                  <a:lnTo>
                    <a:pt x="531" y="35"/>
                  </a:lnTo>
                  <a:lnTo>
                    <a:pt x="529" y="29"/>
                  </a:lnTo>
                  <a:lnTo>
                    <a:pt x="526" y="24"/>
                  </a:lnTo>
                  <a:lnTo>
                    <a:pt x="522" y="19"/>
                  </a:lnTo>
                  <a:lnTo>
                    <a:pt x="518" y="15"/>
                  </a:lnTo>
                  <a:lnTo>
                    <a:pt x="513" y="11"/>
                  </a:lnTo>
                  <a:lnTo>
                    <a:pt x="508" y="8"/>
                  </a:lnTo>
                  <a:lnTo>
                    <a:pt x="502" y="5"/>
                  </a:lnTo>
                  <a:lnTo>
                    <a:pt x="496" y="3"/>
                  </a:lnTo>
                  <a:lnTo>
                    <a:pt x="490" y="1"/>
                  </a:lnTo>
                  <a:lnTo>
                    <a:pt x="483" y="0"/>
                  </a:lnTo>
                  <a:lnTo>
                    <a:pt x="476" y="0"/>
                  </a:lnTo>
                  <a:lnTo>
                    <a:pt x="469" y="0"/>
                  </a:lnTo>
                  <a:lnTo>
                    <a:pt x="462" y="1"/>
                  </a:lnTo>
                  <a:lnTo>
                    <a:pt x="456" y="3"/>
                  </a:lnTo>
                  <a:lnTo>
                    <a:pt x="450" y="5"/>
                  </a:lnTo>
                  <a:lnTo>
                    <a:pt x="444" y="8"/>
                  </a:lnTo>
                  <a:lnTo>
                    <a:pt x="439" y="11"/>
                  </a:lnTo>
                  <a:lnTo>
                    <a:pt x="435" y="15"/>
                  </a:lnTo>
                  <a:lnTo>
                    <a:pt x="430" y="19"/>
                  </a:lnTo>
                  <a:lnTo>
                    <a:pt x="427" y="24"/>
                  </a:lnTo>
                  <a:lnTo>
                    <a:pt x="423" y="29"/>
                  </a:lnTo>
                  <a:lnTo>
                    <a:pt x="421" y="35"/>
                  </a:lnTo>
                  <a:lnTo>
                    <a:pt x="419" y="40"/>
                  </a:lnTo>
                  <a:lnTo>
                    <a:pt x="417" y="46"/>
                  </a:lnTo>
                  <a:lnTo>
                    <a:pt x="416" y="53"/>
                  </a:lnTo>
                  <a:lnTo>
                    <a:pt x="415" y="60"/>
                  </a:lnTo>
                  <a:lnTo>
                    <a:pt x="415" y="67"/>
                  </a:lnTo>
                  <a:lnTo>
                    <a:pt x="415" y="74"/>
                  </a:lnTo>
                  <a:lnTo>
                    <a:pt x="416" y="80"/>
                  </a:lnTo>
                  <a:lnTo>
                    <a:pt x="417" y="87"/>
                  </a:lnTo>
                  <a:lnTo>
                    <a:pt x="419" y="93"/>
                  </a:lnTo>
                  <a:lnTo>
                    <a:pt x="421" y="99"/>
                  </a:lnTo>
                  <a:lnTo>
                    <a:pt x="423" y="104"/>
                  </a:lnTo>
                  <a:lnTo>
                    <a:pt x="427" y="109"/>
                  </a:lnTo>
                  <a:lnTo>
                    <a:pt x="430" y="114"/>
                  </a:lnTo>
                  <a:lnTo>
                    <a:pt x="435" y="118"/>
                  </a:lnTo>
                  <a:lnTo>
                    <a:pt x="439" y="122"/>
                  </a:lnTo>
                  <a:lnTo>
                    <a:pt x="444" y="126"/>
                  </a:lnTo>
                  <a:lnTo>
                    <a:pt x="450" y="128"/>
                  </a:lnTo>
                  <a:lnTo>
                    <a:pt x="456" y="130"/>
                  </a:lnTo>
                  <a:lnTo>
                    <a:pt x="462" y="132"/>
                  </a:lnTo>
                  <a:lnTo>
                    <a:pt x="469" y="133"/>
                  </a:lnTo>
                  <a:lnTo>
                    <a:pt x="476" y="133"/>
                  </a:lnTo>
                  <a:lnTo>
                    <a:pt x="483" y="133"/>
                  </a:lnTo>
                  <a:lnTo>
                    <a:pt x="490" y="132"/>
                  </a:lnTo>
                  <a:lnTo>
                    <a:pt x="496" y="130"/>
                  </a:lnTo>
                  <a:lnTo>
                    <a:pt x="502" y="128"/>
                  </a:lnTo>
                  <a:lnTo>
                    <a:pt x="508" y="126"/>
                  </a:lnTo>
                  <a:lnTo>
                    <a:pt x="513" y="122"/>
                  </a:lnTo>
                  <a:lnTo>
                    <a:pt x="518" y="118"/>
                  </a:lnTo>
                  <a:lnTo>
                    <a:pt x="522" y="114"/>
                  </a:lnTo>
                  <a:lnTo>
                    <a:pt x="526" y="109"/>
                  </a:lnTo>
                  <a:lnTo>
                    <a:pt x="529" y="104"/>
                  </a:lnTo>
                  <a:lnTo>
                    <a:pt x="531" y="98"/>
                  </a:lnTo>
                  <a:lnTo>
                    <a:pt x="534" y="93"/>
                  </a:lnTo>
                  <a:lnTo>
                    <a:pt x="535" y="87"/>
                  </a:lnTo>
                  <a:lnTo>
                    <a:pt x="537" y="80"/>
                  </a:lnTo>
                  <a:lnTo>
                    <a:pt x="537" y="74"/>
                  </a:lnTo>
                  <a:lnTo>
                    <a:pt x="538" y="67"/>
                  </a:lnTo>
                  <a:close/>
                  <a:moveTo>
                    <a:pt x="518" y="67"/>
                  </a:moveTo>
                  <a:lnTo>
                    <a:pt x="518" y="72"/>
                  </a:lnTo>
                  <a:lnTo>
                    <a:pt x="518" y="77"/>
                  </a:lnTo>
                  <a:lnTo>
                    <a:pt x="516" y="86"/>
                  </a:lnTo>
                  <a:lnTo>
                    <a:pt x="514" y="91"/>
                  </a:lnTo>
                  <a:lnTo>
                    <a:pt x="512" y="95"/>
                  </a:lnTo>
                  <a:lnTo>
                    <a:pt x="507" y="102"/>
                  </a:lnTo>
                  <a:lnTo>
                    <a:pt x="504" y="106"/>
                  </a:lnTo>
                  <a:lnTo>
                    <a:pt x="501" y="109"/>
                  </a:lnTo>
                  <a:lnTo>
                    <a:pt x="497" y="111"/>
                  </a:lnTo>
                  <a:lnTo>
                    <a:pt x="494" y="113"/>
                  </a:lnTo>
                  <a:lnTo>
                    <a:pt x="490" y="115"/>
                  </a:lnTo>
                  <a:lnTo>
                    <a:pt x="485" y="116"/>
                  </a:lnTo>
                  <a:lnTo>
                    <a:pt x="481" y="116"/>
                  </a:lnTo>
                  <a:lnTo>
                    <a:pt x="476" y="117"/>
                  </a:lnTo>
                  <a:lnTo>
                    <a:pt x="471" y="116"/>
                  </a:lnTo>
                  <a:lnTo>
                    <a:pt x="467" y="116"/>
                  </a:lnTo>
                  <a:lnTo>
                    <a:pt x="462" y="115"/>
                  </a:lnTo>
                  <a:lnTo>
                    <a:pt x="458" y="113"/>
                  </a:lnTo>
                  <a:lnTo>
                    <a:pt x="455" y="111"/>
                  </a:lnTo>
                  <a:lnTo>
                    <a:pt x="451" y="109"/>
                  </a:lnTo>
                  <a:lnTo>
                    <a:pt x="448" y="106"/>
                  </a:lnTo>
                  <a:lnTo>
                    <a:pt x="445" y="102"/>
                  </a:lnTo>
                  <a:lnTo>
                    <a:pt x="442" y="99"/>
                  </a:lnTo>
                  <a:lnTo>
                    <a:pt x="440" y="95"/>
                  </a:lnTo>
                  <a:lnTo>
                    <a:pt x="438" y="91"/>
                  </a:lnTo>
                  <a:lnTo>
                    <a:pt x="436" y="86"/>
                  </a:lnTo>
                  <a:lnTo>
                    <a:pt x="435" y="82"/>
                  </a:lnTo>
                  <a:lnTo>
                    <a:pt x="434" y="77"/>
                  </a:lnTo>
                  <a:lnTo>
                    <a:pt x="434" y="72"/>
                  </a:lnTo>
                  <a:lnTo>
                    <a:pt x="434" y="67"/>
                  </a:lnTo>
                  <a:lnTo>
                    <a:pt x="434" y="61"/>
                  </a:lnTo>
                  <a:lnTo>
                    <a:pt x="434" y="56"/>
                  </a:lnTo>
                  <a:lnTo>
                    <a:pt x="436" y="47"/>
                  </a:lnTo>
                  <a:lnTo>
                    <a:pt x="438" y="43"/>
                  </a:lnTo>
                  <a:lnTo>
                    <a:pt x="440" y="38"/>
                  </a:lnTo>
                  <a:lnTo>
                    <a:pt x="445" y="31"/>
                  </a:lnTo>
                  <a:lnTo>
                    <a:pt x="448" y="28"/>
                  </a:lnTo>
                  <a:lnTo>
                    <a:pt x="451" y="25"/>
                  </a:lnTo>
                  <a:lnTo>
                    <a:pt x="455" y="22"/>
                  </a:lnTo>
                  <a:lnTo>
                    <a:pt x="459" y="20"/>
                  </a:lnTo>
                  <a:lnTo>
                    <a:pt x="463" y="18"/>
                  </a:lnTo>
                  <a:lnTo>
                    <a:pt x="467" y="17"/>
                  </a:lnTo>
                  <a:lnTo>
                    <a:pt x="471" y="17"/>
                  </a:lnTo>
                  <a:lnTo>
                    <a:pt x="476" y="16"/>
                  </a:lnTo>
                  <a:lnTo>
                    <a:pt x="481" y="17"/>
                  </a:lnTo>
                  <a:lnTo>
                    <a:pt x="485" y="17"/>
                  </a:lnTo>
                  <a:lnTo>
                    <a:pt x="490" y="18"/>
                  </a:lnTo>
                  <a:lnTo>
                    <a:pt x="494" y="20"/>
                  </a:lnTo>
                  <a:lnTo>
                    <a:pt x="497" y="22"/>
                  </a:lnTo>
                  <a:lnTo>
                    <a:pt x="501" y="25"/>
                  </a:lnTo>
                  <a:lnTo>
                    <a:pt x="504" y="28"/>
                  </a:lnTo>
                  <a:lnTo>
                    <a:pt x="507" y="31"/>
                  </a:lnTo>
                  <a:lnTo>
                    <a:pt x="510" y="35"/>
                  </a:lnTo>
                  <a:lnTo>
                    <a:pt x="512" y="38"/>
                  </a:lnTo>
                  <a:lnTo>
                    <a:pt x="514" y="43"/>
                  </a:lnTo>
                  <a:lnTo>
                    <a:pt x="516" y="47"/>
                  </a:lnTo>
                  <a:lnTo>
                    <a:pt x="517" y="51"/>
                  </a:lnTo>
                  <a:lnTo>
                    <a:pt x="518" y="56"/>
                  </a:lnTo>
                  <a:lnTo>
                    <a:pt x="518" y="61"/>
                  </a:lnTo>
                  <a:lnTo>
                    <a:pt x="518" y="67"/>
                  </a:lnTo>
                  <a:close/>
                  <a:moveTo>
                    <a:pt x="666" y="131"/>
                  </a:moveTo>
                  <a:lnTo>
                    <a:pt x="666" y="2"/>
                  </a:lnTo>
                  <a:lnTo>
                    <a:pt x="647" y="2"/>
                  </a:lnTo>
                  <a:lnTo>
                    <a:pt x="647" y="105"/>
                  </a:lnTo>
                  <a:lnTo>
                    <a:pt x="646" y="105"/>
                  </a:lnTo>
                  <a:lnTo>
                    <a:pt x="591" y="2"/>
                  </a:lnTo>
                  <a:lnTo>
                    <a:pt x="566" y="2"/>
                  </a:lnTo>
                  <a:lnTo>
                    <a:pt x="566" y="131"/>
                  </a:lnTo>
                  <a:lnTo>
                    <a:pt x="585" y="131"/>
                  </a:lnTo>
                  <a:lnTo>
                    <a:pt x="585" y="28"/>
                  </a:lnTo>
                  <a:lnTo>
                    <a:pt x="586" y="28"/>
                  </a:lnTo>
                  <a:lnTo>
                    <a:pt x="642" y="131"/>
                  </a:lnTo>
                  <a:lnTo>
                    <a:pt x="666" y="131"/>
                  </a:lnTo>
                  <a:close/>
                  <a:moveTo>
                    <a:pt x="817" y="131"/>
                  </a:moveTo>
                  <a:lnTo>
                    <a:pt x="761" y="2"/>
                  </a:lnTo>
                  <a:lnTo>
                    <a:pt x="743" y="2"/>
                  </a:lnTo>
                  <a:lnTo>
                    <a:pt x="686" y="131"/>
                  </a:lnTo>
                  <a:lnTo>
                    <a:pt x="706" y="131"/>
                  </a:lnTo>
                  <a:lnTo>
                    <a:pt x="720" y="98"/>
                  </a:lnTo>
                  <a:lnTo>
                    <a:pt x="783" y="98"/>
                  </a:lnTo>
                  <a:lnTo>
                    <a:pt x="797" y="131"/>
                  </a:lnTo>
                  <a:lnTo>
                    <a:pt x="817" y="131"/>
                  </a:lnTo>
                  <a:close/>
                  <a:moveTo>
                    <a:pt x="778" y="83"/>
                  </a:moveTo>
                  <a:lnTo>
                    <a:pt x="726" y="83"/>
                  </a:lnTo>
                  <a:lnTo>
                    <a:pt x="752" y="20"/>
                  </a:lnTo>
                  <a:lnTo>
                    <a:pt x="778" y="83"/>
                  </a:lnTo>
                  <a:close/>
                  <a:moveTo>
                    <a:pt x="909" y="131"/>
                  </a:moveTo>
                  <a:lnTo>
                    <a:pt x="909" y="114"/>
                  </a:lnTo>
                  <a:lnTo>
                    <a:pt x="856" y="114"/>
                  </a:lnTo>
                  <a:lnTo>
                    <a:pt x="856" y="2"/>
                  </a:lnTo>
                  <a:lnTo>
                    <a:pt x="837" y="2"/>
                  </a:lnTo>
                  <a:lnTo>
                    <a:pt x="837" y="131"/>
                  </a:lnTo>
                  <a:lnTo>
                    <a:pt x="909" y="131"/>
                  </a:lnTo>
                  <a:close/>
                  <a:moveTo>
                    <a:pt x="1008" y="131"/>
                  </a:moveTo>
                  <a:lnTo>
                    <a:pt x="1008" y="2"/>
                  </a:lnTo>
                  <a:lnTo>
                    <a:pt x="990" y="2"/>
                  </a:lnTo>
                  <a:lnTo>
                    <a:pt x="990" y="131"/>
                  </a:lnTo>
                  <a:lnTo>
                    <a:pt x="1008" y="131"/>
                  </a:lnTo>
                  <a:close/>
                  <a:moveTo>
                    <a:pt x="1148" y="131"/>
                  </a:moveTo>
                  <a:lnTo>
                    <a:pt x="1148" y="2"/>
                  </a:lnTo>
                  <a:lnTo>
                    <a:pt x="1129" y="2"/>
                  </a:lnTo>
                  <a:lnTo>
                    <a:pt x="1129" y="105"/>
                  </a:lnTo>
                  <a:lnTo>
                    <a:pt x="1128" y="105"/>
                  </a:lnTo>
                  <a:lnTo>
                    <a:pt x="1072" y="2"/>
                  </a:lnTo>
                  <a:lnTo>
                    <a:pt x="1048" y="2"/>
                  </a:lnTo>
                  <a:lnTo>
                    <a:pt x="1048" y="131"/>
                  </a:lnTo>
                  <a:lnTo>
                    <a:pt x="1067" y="131"/>
                  </a:lnTo>
                  <a:lnTo>
                    <a:pt x="1067" y="28"/>
                  </a:lnTo>
                  <a:lnTo>
                    <a:pt x="1068" y="28"/>
                  </a:lnTo>
                  <a:lnTo>
                    <a:pt x="1124" y="131"/>
                  </a:lnTo>
                  <a:lnTo>
                    <a:pt x="1148" y="131"/>
                  </a:lnTo>
                  <a:close/>
                  <a:moveTo>
                    <a:pt x="1255" y="96"/>
                  </a:moveTo>
                  <a:lnTo>
                    <a:pt x="1254" y="92"/>
                  </a:lnTo>
                  <a:lnTo>
                    <a:pt x="1254" y="89"/>
                  </a:lnTo>
                  <a:lnTo>
                    <a:pt x="1254" y="87"/>
                  </a:lnTo>
                  <a:lnTo>
                    <a:pt x="1253" y="83"/>
                  </a:lnTo>
                  <a:lnTo>
                    <a:pt x="1251" y="79"/>
                  </a:lnTo>
                  <a:lnTo>
                    <a:pt x="1249" y="76"/>
                  </a:lnTo>
                  <a:lnTo>
                    <a:pt x="1247" y="72"/>
                  </a:lnTo>
                  <a:lnTo>
                    <a:pt x="1244" y="69"/>
                  </a:lnTo>
                  <a:lnTo>
                    <a:pt x="1240" y="66"/>
                  </a:lnTo>
                  <a:lnTo>
                    <a:pt x="1237" y="63"/>
                  </a:lnTo>
                  <a:lnTo>
                    <a:pt x="1231" y="60"/>
                  </a:lnTo>
                  <a:lnTo>
                    <a:pt x="1223" y="55"/>
                  </a:lnTo>
                  <a:lnTo>
                    <a:pt x="1214" y="50"/>
                  </a:lnTo>
                  <a:lnTo>
                    <a:pt x="1207" y="46"/>
                  </a:lnTo>
                  <a:lnTo>
                    <a:pt x="1205" y="44"/>
                  </a:lnTo>
                  <a:lnTo>
                    <a:pt x="1203" y="42"/>
                  </a:lnTo>
                  <a:lnTo>
                    <a:pt x="1200" y="38"/>
                  </a:lnTo>
                  <a:lnTo>
                    <a:pt x="1199" y="36"/>
                  </a:lnTo>
                  <a:lnTo>
                    <a:pt x="1199" y="35"/>
                  </a:lnTo>
                  <a:lnTo>
                    <a:pt x="1199" y="31"/>
                  </a:lnTo>
                  <a:lnTo>
                    <a:pt x="1201" y="28"/>
                  </a:lnTo>
                  <a:lnTo>
                    <a:pt x="1203" y="25"/>
                  </a:lnTo>
                  <a:lnTo>
                    <a:pt x="1205" y="22"/>
                  </a:lnTo>
                  <a:lnTo>
                    <a:pt x="1209" y="19"/>
                  </a:lnTo>
                  <a:lnTo>
                    <a:pt x="1212" y="17"/>
                  </a:lnTo>
                  <a:lnTo>
                    <a:pt x="1217" y="16"/>
                  </a:lnTo>
                  <a:lnTo>
                    <a:pt x="1221" y="16"/>
                  </a:lnTo>
                  <a:lnTo>
                    <a:pt x="1225" y="16"/>
                  </a:lnTo>
                  <a:lnTo>
                    <a:pt x="1231" y="18"/>
                  </a:lnTo>
                  <a:lnTo>
                    <a:pt x="1247" y="22"/>
                  </a:lnTo>
                  <a:lnTo>
                    <a:pt x="1250" y="4"/>
                  </a:lnTo>
                  <a:lnTo>
                    <a:pt x="1243" y="2"/>
                  </a:lnTo>
                  <a:lnTo>
                    <a:pt x="1235" y="1"/>
                  </a:lnTo>
                  <a:lnTo>
                    <a:pt x="1228" y="0"/>
                  </a:lnTo>
                  <a:lnTo>
                    <a:pt x="1221" y="0"/>
                  </a:lnTo>
                  <a:lnTo>
                    <a:pt x="1213" y="0"/>
                  </a:lnTo>
                  <a:lnTo>
                    <a:pt x="1210" y="1"/>
                  </a:lnTo>
                  <a:lnTo>
                    <a:pt x="1206" y="2"/>
                  </a:lnTo>
                  <a:lnTo>
                    <a:pt x="1203" y="3"/>
                  </a:lnTo>
                  <a:lnTo>
                    <a:pt x="1199" y="4"/>
                  </a:lnTo>
                  <a:lnTo>
                    <a:pt x="1196" y="6"/>
                  </a:lnTo>
                  <a:lnTo>
                    <a:pt x="1193" y="8"/>
                  </a:lnTo>
                  <a:lnTo>
                    <a:pt x="1190" y="11"/>
                  </a:lnTo>
                  <a:lnTo>
                    <a:pt x="1187" y="13"/>
                  </a:lnTo>
                  <a:lnTo>
                    <a:pt x="1185" y="16"/>
                  </a:lnTo>
                  <a:lnTo>
                    <a:pt x="1183" y="20"/>
                  </a:lnTo>
                  <a:lnTo>
                    <a:pt x="1182" y="23"/>
                  </a:lnTo>
                  <a:lnTo>
                    <a:pt x="1181" y="27"/>
                  </a:lnTo>
                  <a:lnTo>
                    <a:pt x="1180" y="30"/>
                  </a:lnTo>
                  <a:lnTo>
                    <a:pt x="1180" y="35"/>
                  </a:lnTo>
                  <a:lnTo>
                    <a:pt x="1180" y="39"/>
                  </a:lnTo>
                  <a:lnTo>
                    <a:pt x="1181" y="43"/>
                  </a:lnTo>
                  <a:lnTo>
                    <a:pt x="1183" y="48"/>
                  </a:lnTo>
                  <a:lnTo>
                    <a:pt x="1186" y="52"/>
                  </a:lnTo>
                  <a:lnTo>
                    <a:pt x="1189" y="56"/>
                  </a:lnTo>
                  <a:lnTo>
                    <a:pt x="1193" y="59"/>
                  </a:lnTo>
                  <a:lnTo>
                    <a:pt x="1198" y="63"/>
                  </a:lnTo>
                  <a:lnTo>
                    <a:pt x="1204" y="66"/>
                  </a:lnTo>
                  <a:lnTo>
                    <a:pt x="1218" y="73"/>
                  </a:lnTo>
                  <a:lnTo>
                    <a:pt x="1225" y="78"/>
                  </a:lnTo>
                  <a:lnTo>
                    <a:pt x="1228" y="80"/>
                  </a:lnTo>
                  <a:lnTo>
                    <a:pt x="1230" y="82"/>
                  </a:lnTo>
                  <a:lnTo>
                    <a:pt x="1232" y="86"/>
                  </a:lnTo>
                  <a:lnTo>
                    <a:pt x="1234" y="89"/>
                  </a:lnTo>
                  <a:lnTo>
                    <a:pt x="1235" y="92"/>
                  </a:lnTo>
                  <a:lnTo>
                    <a:pt x="1235" y="96"/>
                  </a:lnTo>
                  <a:lnTo>
                    <a:pt x="1235" y="100"/>
                  </a:lnTo>
                  <a:lnTo>
                    <a:pt x="1234" y="104"/>
                  </a:lnTo>
                  <a:lnTo>
                    <a:pt x="1231" y="108"/>
                  </a:lnTo>
                  <a:lnTo>
                    <a:pt x="1230" y="109"/>
                  </a:lnTo>
                  <a:lnTo>
                    <a:pt x="1228" y="111"/>
                  </a:lnTo>
                  <a:lnTo>
                    <a:pt x="1224" y="113"/>
                  </a:lnTo>
                  <a:lnTo>
                    <a:pt x="1219" y="115"/>
                  </a:lnTo>
                  <a:lnTo>
                    <a:pt x="1214" y="116"/>
                  </a:lnTo>
                  <a:lnTo>
                    <a:pt x="1208" y="117"/>
                  </a:lnTo>
                  <a:lnTo>
                    <a:pt x="1201" y="116"/>
                  </a:lnTo>
                  <a:lnTo>
                    <a:pt x="1195" y="115"/>
                  </a:lnTo>
                  <a:lnTo>
                    <a:pt x="1189" y="113"/>
                  </a:lnTo>
                  <a:lnTo>
                    <a:pt x="1184" y="110"/>
                  </a:lnTo>
                  <a:lnTo>
                    <a:pt x="1181" y="128"/>
                  </a:lnTo>
                  <a:lnTo>
                    <a:pt x="1190" y="131"/>
                  </a:lnTo>
                  <a:lnTo>
                    <a:pt x="1195" y="132"/>
                  </a:lnTo>
                  <a:lnTo>
                    <a:pt x="1200" y="133"/>
                  </a:lnTo>
                  <a:lnTo>
                    <a:pt x="1208" y="133"/>
                  </a:lnTo>
                  <a:lnTo>
                    <a:pt x="1217" y="133"/>
                  </a:lnTo>
                  <a:lnTo>
                    <a:pt x="1225" y="131"/>
                  </a:lnTo>
                  <a:lnTo>
                    <a:pt x="1232" y="129"/>
                  </a:lnTo>
                  <a:lnTo>
                    <a:pt x="1239" y="125"/>
                  </a:lnTo>
                  <a:lnTo>
                    <a:pt x="1243" y="122"/>
                  </a:lnTo>
                  <a:lnTo>
                    <a:pt x="1246" y="119"/>
                  </a:lnTo>
                  <a:lnTo>
                    <a:pt x="1249" y="116"/>
                  </a:lnTo>
                  <a:lnTo>
                    <a:pt x="1251" y="113"/>
                  </a:lnTo>
                  <a:lnTo>
                    <a:pt x="1252" y="109"/>
                  </a:lnTo>
                  <a:lnTo>
                    <a:pt x="1254" y="105"/>
                  </a:lnTo>
                  <a:lnTo>
                    <a:pt x="1254" y="101"/>
                  </a:lnTo>
                  <a:lnTo>
                    <a:pt x="1255" y="96"/>
                  </a:lnTo>
                  <a:close/>
                  <a:moveTo>
                    <a:pt x="1370" y="18"/>
                  </a:moveTo>
                  <a:lnTo>
                    <a:pt x="1370" y="2"/>
                  </a:lnTo>
                  <a:lnTo>
                    <a:pt x="1273" y="2"/>
                  </a:lnTo>
                  <a:lnTo>
                    <a:pt x="1273" y="18"/>
                  </a:lnTo>
                  <a:lnTo>
                    <a:pt x="1312" y="18"/>
                  </a:lnTo>
                  <a:lnTo>
                    <a:pt x="1312" y="131"/>
                  </a:lnTo>
                  <a:lnTo>
                    <a:pt x="1331" y="131"/>
                  </a:lnTo>
                  <a:lnTo>
                    <a:pt x="1331" y="18"/>
                  </a:lnTo>
                  <a:lnTo>
                    <a:pt x="1370" y="18"/>
                  </a:lnTo>
                  <a:close/>
                  <a:moveTo>
                    <a:pt x="1414" y="131"/>
                  </a:moveTo>
                  <a:lnTo>
                    <a:pt x="1414" y="2"/>
                  </a:lnTo>
                  <a:lnTo>
                    <a:pt x="1395" y="2"/>
                  </a:lnTo>
                  <a:lnTo>
                    <a:pt x="1395" y="131"/>
                  </a:lnTo>
                  <a:lnTo>
                    <a:pt x="1414" y="131"/>
                  </a:lnTo>
                  <a:close/>
                  <a:moveTo>
                    <a:pt x="1537" y="18"/>
                  </a:moveTo>
                  <a:lnTo>
                    <a:pt x="1537" y="2"/>
                  </a:lnTo>
                  <a:lnTo>
                    <a:pt x="1440" y="2"/>
                  </a:lnTo>
                  <a:lnTo>
                    <a:pt x="1440" y="18"/>
                  </a:lnTo>
                  <a:lnTo>
                    <a:pt x="1479" y="18"/>
                  </a:lnTo>
                  <a:lnTo>
                    <a:pt x="1479" y="131"/>
                  </a:lnTo>
                  <a:lnTo>
                    <a:pt x="1498" y="131"/>
                  </a:lnTo>
                  <a:lnTo>
                    <a:pt x="1498" y="18"/>
                  </a:lnTo>
                  <a:lnTo>
                    <a:pt x="1537" y="18"/>
                  </a:lnTo>
                  <a:close/>
                  <a:moveTo>
                    <a:pt x="1663" y="77"/>
                  </a:moveTo>
                  <a:lnTo>
                    <a:pt x="1663" y="2"/>
                  </a:lnTo>
                  <a:lnTo>
                    <a:pt x="1644" y="2"/>
                  </a:lnTo>
                  <a:lnTo>
                    <a:pt x="1644" y="81"/>
                  </a:lnTo>
                  <a:lnTo>
                    <a:pt x="1643" y="88"/>
                  </a:lnTo>
                  <a:lnTo>
                    <a:pt x="1643" y="92"/>
                  </a:lnTo>
                  <a:lnTo>
                    <a:pt x="1642" y="95"/>
                  </a:lnTo>
                  <a:lnTo>
                    <a:pt x="1641" y="98"/>
                  </a:lnTo>
                  <a:lnTo>
                    <a:pt x="1639" y="101"/>
                  </a:lnTo>
                  <a:lnTo>
                    <a:pt x="1636" y="106"/>
                  </a:lnTo>
                  <a:lnTo>
                    <a:pt x="1634" y="109"/>
                  </a:lnTo>
                  <a:lnTo>
                    <a:pt x="1632" y="111"/>
                  </a:lnTo>
                  <a:lnTo>
                    <a:pt x="1626" y="114"/>
                  </a:lnTo>
                  <a:lnTo>
                    <a:pt x="1620" y="116"/>
                  </a:lnTo>
                  <a:lnTo>
                    <a:pt x="1613" y="117"/>
                  </a:lnTo>
                  <a:lnTo>
                    <a:pt x="1606" y="116"/>
                  </a:lnTo>
                  <a:lnTo>
                    <a:pt x="1602" y="115"/>
                  </a:lnTo>
                  <a:lnTo>
                    <a:pt x="1599" y="114"/>
                  </a:lnTo>
                  <a:lnTo>
                    <a:pt x="1596" y="113"/>
                  </a:lnTo>
                  <a:lnTo>
                    <a:pt x="1594" y="111"/>
                  </a:lnTo>
                  <a:lnTo>
                    <a:pt x="1591" y="109"/>
                  </a:lnTo>
                  <a:lnTo>
                    <a:pt x="1589" y="106"/>
                  </a:lnTo>
                  <a:lnTo>
                    <a:pt x="1586" y="101"/>
                  </a:lnTo>
                  <a:lnTo>
                    <a:pt x="1583" y="95"/>
                  </a:lnTo>
                  <a:lnTo>
                    <a:pt x="1582" y="88"/>
                  </a:lnTo>
                  <a:lnTo>
                    <a:pt x="1582" y="81"/>
                  </a:lnTo>
                  <a:lnTo>
                    <a:pt x="1582" y="2"/>
                  </a:lnTo>
                  <a:lnTo>
                    <a:pt x="1563" y="2"/>
                  </a:lnTo>
                  <a:lnTo>
                    <a:pt x="1563" y="77"/>
                  </a:lnTo>
                  <a:lnTo>
                    <a:pt x="1563" y="83"/>
                  </a:lnTo>
                  <a:lnTo>
                    <a:pt x="1564" y="89"/>
                  </a:lnTo>
                  <a:lnTo>
                    <a:pt x="1566" y="99"/>
                  </a:lnTo>
                  <a:lnTo>
                    <a:pt x="1567" y="104"/>
                  </a:lnTo>
                  <a:lnTo>
                    <a:pt x="1569" y="108"/>
                  </a:lnTo>
                  <a:lnTo>
                    <a:pt x="1571" y="112"/>
                  </a:lnTo>
                  <a:lnTo>
                    <a:pt x="1574" y="116"/>
                  </a:lnTo>
                  <a:lnTo>
                    <a:pt x="1577" y="120"/>
                  </a:lnTo>
                  <a:lnTo>
                    <a:pt x="1581" y="123"/>
                  </a:lnTo>
                  <a:lnTo>
                    <a:pt x="1585" y="126"/>
                  </a:lnTo>
                  <a:lnTo>
                    <a:pt x="1590" y="129"/>
                  </a:lnTo>
                  <a:lnTo>
                    <a:pt x="1595" y="131"/>
                  </a:lnTo>
                  <a:lnTo>
                    <a:pt x="1601" y="132"/>
                  </a:lnTo>
                  <a:lnTo>
                    <a:pt x="1606" y="133"/>
                  </a:lnTo>
                  <a:lnTo>
                    <a:pt x="1613" y="133"/>
                  </a:lnTo>
                  <a:lnTo>
                    <a:pt x="1619" y="133"/>
                  </a:lnTo>
                  <a:lnTo>
                    <a:pt x="1625" y="132"/>
                  </a:lnTo>
                  <a:lnTo>
                    <a:pt x="1630" y="131"/>
                  </a:lnTo>
                  <a:lnTo>
                    <a:pt x="1635" y="129"/>
                  </a:lnTo>
                  <a:lnTo>
                    <a:pt x="1640" y="126"/>
                  </a:lnTo>
                  <a:lnTo>
                    <a:pt x="1644" y="123"/>
                  </a:lnTo>
                  <a:lnTo>
                    <a:pt x="1648" y="120"/>
                  </a:lnTo>
                  <a:lnTo>
                    <a:pt x="1652" y="116"/>
                  </a:lnTo>
                  <a:lnTo>
                    <a:pt x="1654" y="112"/>
                  </a:lnTo>
                  <a:lnTo>
                    <a:pt x="1656" y="108"/>
                  </a:lnTo>
                  <a:lnTo>
                    <a:pt x="1658" y="104"/>
                  </a:lnTo>
                  <a:lnTo>
                    <a:pt x="1660" y="99"/>
                  </a:lnTo>
                  <a:lnTo>
                    <a:pt x="1661" y="94"/>
                  </a:lnTo>
                  <a:lnTo>
                    <a:pt x="1662" y="89"/>
                  </a:lnTo>
                  <a:lnTo>
                    <a:pt x="1662" y="83"/>
                  </a:lnTo>
                  <a:lnTo>
                    <a:pt x="1663" y="77"/>
                  </a:lnTo>
                  <a:close/>
                  <a:moveTo>
                    <a:pt x="1786" y="18"/>
                  </a:moveTo>
                  <a:lnTo>
                    <a:pt x="1786" y="2"/>
                  </a:lnTo>
                  <a:lnTo>
                    <a:pt x="1689" y="2"/>
                  </a:lnTo>
                  <a:lnTo>
                    <a:pt x="1689" y="18"/>
                  </a:lnTo>
                  <a:lnTo>
                    <a:pt x="1728" y="18"/>
                  </a:lnTo>
                  <a:lnTo>
                    <a:pt x="1728" y="131"/>
                  </a:lnTo>
                  <a:lnTo>
                    <a:pt x="1747" y="131"/>
                  </a:lnTo>
                  <a:lnTo>
                    <a:pt x="1747" y="18"/>
                  </a:lnTo>
                  <a:lnTo>
                    <a:pt x="1786" y="18"/>
                  </a:lnTo>
                  <a:close/>
                  <a:moveTo>
                    <a:pt x="1885" y="18"/>
                  </a:moveTo>
                  <a:lnTo>
                    <a:pt x="1885" y="2"/>
                  </a:lnTo>
                  <a:lnTo>
                    <a:pt x="1813" y="2"/>
                  </a:lnTo>
                  <a:lnTo>
                    <a:pt x="1813" y="131"/>
                  </a:lnTo>
                  <a:lnTo>
                    <a:pt x="1885" y="131"/>
                  </a:lnTo>
                  <a:lnTo>
                    <a:pt x="1885" y="114"/>
                  </a:lnTo>
                  <a:lnTo>
                    <a:pt x="1831" y="114"/>
                  </a:lnTo>
                  <a:lnTo>
                    <a:pt x="1831" y="72"/>
                  </a:lnTo>
                  <a:lnTo>
                    <a:pt x="1880" y="72"/>
                  </a:lnTo>
                  <a:lnTo>
                    <a:pt x="1880" y="56"/>
                  </a:lnTo>
                  <a:lnTo>
                    <a:pt x="1831" y="56"/>
                  </a:lnTo>
                  <a:lnTo>
                    <a:pt x="1831" y="18"/>
                  </a:lnTo>
                  <a:lnTo>
                    <a:pt x="1885"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sp>
        <p:nvSpPr>
          <p:cNvPr id="6" name="Rectangle 11"/>
          <p:cNvSpPr>
            <a:spLocks noChangeArrowheads="1"/>
          </p:cNvSpPr>
          <p:nvPr/>
        </p:nvSpPr>
        <p:spPr bwMode="auto">
          <a:xfrm>
            <a:off x="0" y="4581525"/>
            <a:ext cx="9144000" cy="22764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smtClean="0"/>
          </a:p>
        </p:txBody>
      </p:sp>
      <p:pic>
        <p:nvPicPr>
          <p:cNvPr id="7" name="Picture 8" descr="THL_helmi_BI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568325"/>
            <a:ext cx="366871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Grp="1" noChangeArrowheads="1"/>
          </p:cNvSpPr>
          <p:nvPr>
            <p:ph type="ctrTitle"/>
          </p:nvPr>
        </p:nvSpPr>
        <p:spPr>
          <a:xfrm>
            <a:off x="468313" y="4581525"/>
            <a:ext cx="8207375" cy="1079500"/>
          </a:xfrm>
        </p:spPr>
        <p:txBody>
          <a:bodyPr/>
          <a:lstStyle>
            <a:lvl1pPr algn="ctr">
              <a:defRPr>
                <a:solidFill>
                  <a:schemeClr val="bg1"/>
                </a:solidFill>
              </a:defRPr>
            </a:lvl1pPr>
          </a:lstStyle>
          <a:p>
            <a:pPr lvl="0"/>
            <a:r>
              <a:rPr lang="en-GB" altLang="fi-FI" noProof="0" smtClean="0"/>
              <a:t>Click to edit Master title style</a:t>
            </a:r>
          </a:p>
        </p:txBody>
      </p:sp>
      <p:sp>
        <p:nvSpPr>
          <p:cNvPr id="8" name="Rectangle 13"/>
          <p:cNvSpPr>
            <a:spLocks noGrp="1" noChangeArrowheads="1"/>
          </p:cNvSpPr>
          <p:nvPr>
            <p:ph type="ftr" sz="quarter" idx="10"/>
          </p:nvPr>
        </p:nvSpPr>
        <p:spPr bwMode="auto">
          <a:xfrm>
            <a:off x="900113" y="6237288"/>
            <a:ext cx="7488237" cy="6207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600" b="1">
                <a:solidFill>
                  <a:schemeClr val="bg1"/>
                </a:solidFill>
              </a:defRPr>
            </a:lvl1pPr>
          </a:lstStyle>
          <a:p>
            <a:pPr>
              <a:defRPr/>
            </a:pPr>
            <a:endParaRPr lang="en-GB" altLang="fi-FI"/>
          </a:p>
        </p:txBody>
      </p:sp>
    </p:spTree>
    <p:extLst>
      <p:ext uri="{BB962C8B-B14F-4D97-AF65-F5344CB8AC3E}">
        <p14:creationId xmlns:p14="http://schemas.microsoft.com/office/powerpoint/2010/main" val="162648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extLst>
      <p:ext uri="{BB962C8B-B14F-4D97-AF65-F5344CB8AC3E}">
        <p14:creationId xmlns:p14="http://schemas.microsoft.com/office/powerpoint/2010/main" val="357806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60350"/>
            <a:ext cx="2054225" cy="561657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60350"/>
            <a:ext cx="6011863"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extLst>
      <p:ext uri="{BB962C8B-B14F-4D97-AF65-F5344CB8AC3E}">
        <p14:creationId xmlns:p14="http://schemas.microsoft.com/office/powerpoint/2010/main" val="60512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tsikkodia" type="title">
  <p:cSld name="Otsikkodia">
    <p:spTree>
      <p:nvGrpSpPr>
        <p:cNvPr id="1" name="Shape 18"/>
        <p:cNvGrpSpPr/>
        <p:nvPr/>
      </p:nvGrpSpPr>
      <p:grpSpPr>
        <a:xfrm>
          <a:off x="0" y="0"/>
          <a:ext cx="0" cy="0"/>
          <a:chOff x="0" y="0"/>
          <a:chExt cx="0" cy="0"/>
        </a:xfrm>
      </p:grpSpPr>
      <p:sp>
        <p:nvSpPr>
          <p:cNvPr id="4" name="Google Shape;19;p2"/>
          <p:cNvSpPr/>
          <p:nvPr/>
        </p:nvSpPr>
        <p:spPr>
          <a:xfrm>
            <a:off x="0" y="6561138"/>
            <a:ext cx="9144000" cy="296862"/>
          </a:xfrm>
          <a:prstGeom prst="rect">
            <a:avLst/>
          </a:prstGeom>
          <a:solidFill>
            <a:schemeClr val="accent5"/>
          </a:solidFill>
          <a:ln>
            <a:noFill/>
          </a:ln>
        </p:spPr>
        <p:txBody>
          <a:bodyPr spcFirstLastPara="1" lIns="91425" tIns="45700" rIns="91425" bIns="45700" anchor="ctr"/>
          <a:lstStyle/>
          <a:p>
            <a:pPr>
              <a:spcBef>
                <a:spcPts val="0"/>
              </a:spcBef>
              <a:spcAft>
                <a:spcPts val="0"/>
              </a:spcAft>
              <a:defRPr/>
            </a:pPr>
            <a:endParaRPr>
              <a:solidFill>
                <a:schemeClr val="dk1"/>
              </a:solidFill>
              <a:latin typeface="Arial"/>
              <a:ea typeface="Arial"/>
              <a:cs typeface="Arial"/>
              <a:sym typeface="Arial"/>
            </a:endParaRPr>
          </a:p>
        </p:txBody>
      </p:sp>
      <p:sp>
        <p:nvSpPr>
          <p:cNvPr id="5" name="Google Shape;22;p2"/>
          <p:cNvSpPr/>
          <p:nvPr/>
        </p:nvSpPr>
        <p:spPr>
          <a:xfrm>
            <a:off x="0" y="0"/>
            <a:ext cx="9144000" cy="3810000"/>
          </a:xfrm>
          <a:prstGeom prst="rect">
            <a:avLst/>
          </a:prstGeom>
          <a:solidFill>
            <a:schemeClr val="accent5"/>
          </a:solidFill>
          <a:ln>
            <a:noFill/>
          </a:ln>
        </p:spPr>
        <p:txBody>
          <a:bodyPr spcFirstLastPara="1" lIns="91425" tIns="45700" rIns="91425" bIns="45700" anchor="ctr"/>
          <a:lstStyle/>
          <a:p>
            <a:pPr>
              <a:spcBef>
                <a:spcPts val="0"/>
              </a:spcBef>
              <a:spcAft>
                <a:spcPts val="0"/>
              </a:spcAft>
              <a:defRPr/>
            </a:pPr>
            <a:endParaRPr>
              <a:solidFill>
                <a:schemeClr val="dk1"/>
              </a:solidFill>
              <a:latin typeface="Arial"/>
              <a:ea typeface="Arial"/>
              <a:cs typeface="Arial"/>
              <a:sym typeface="Arial"/>
            </a:endParaRPr>
          </a:p>
        </p:txBody>
      </p:sp>
      <p:pic>
        <p:nvPicPr>
          <p:cNvPr id="6" name="Google Shape;26;p2" descr="SHORT_THL_LOGO_RGB_large.jp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33825"/>
            <a:ext cx="19732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27;p2" descr="THL_KV_LOGO_PPT.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026025"/>
            <a:ext cx="45656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Google Shape;23;p2"/>
          <p:cNvSpPr txBox="1">
            <a:spLocks noGrp="1"/>
          </p:cNvSpPr>
          <p:nvPr>
            <p:ph type="ctrTitle"/>
          </p:nvPr>
        </p:nvSpPr>
        <p:spPr>
          <a:xfrm>
            <a:off x="468314" y="1143000"/>
            <a:ext cx="8207375" cy="1295400"/>
          </a:xfrm>
          <a:prstGeom prst="rect">
            <a:avLst/>
          </a:prstGeom>
          <a:noFill/>
          <a:ln>
            <a:noFill/>
          </a:ln>
        </p:spPr>
        <p:txBody>
          <a:bodyPr spcFirstLastPara="1" lIns="91425" tIns="91425" rIns="91425" bIns="91425"/>
          <a:lstStyle>
            <a:lvl1pPr marL="0" marR="0" lvl="0" indent="0" algn="ctr" rtl="0">
              <a:lnSpc>
                <a:spcPct val="85000"/>
              </a:lnSpc>
              <a:spcBef>
                <a:spcPts val="0"/>
              </a:spcBef>
              <a:spcAft>
                <a:spcPts val="0"/>
              </a:spcAft>
              <a:buSzPts val="1400"/>
              <a:buNone/>
              <a:defRPr sz="3400" b="1" i="0" u="none" strike="noStrike" cap="none">
                <a:solidFill>
                  <a:schemeClr val="lt1"/>
                </a:solidFill>
                <a:latin typeface="Arial"/>
                <a:ea typeface="Arial"/>
                <a:cs typeface="Arial"/>
                <a:sym typeface="Arial"/>
              </a:defRPr>
            </a:lvl1pPr>
            <a:lvl2pPr marL="0" marR="0" lvl="1" indent="0" algn="l" rtl="0">
              <a:lnSpc>
                <a:spcPct val="85000"/>
              </a:lnSpc>
              <a:spcBef>
                <a:spcPts val="0"/>
              </a:spcBef>
              <a:spcAft>
                <a:spcPts val="0"/>
              </a:spcAft>
              <a:buSzPts val="1400"/>
              <a:buNone/>
              <a:defRPr sz="3400" b="1" i="0" u="none" strike="noStrike" cap="none">
                <a:solidFill>
                  <a:schemeClr val="accent1"/>
                </a:solidFill>
                <a:latin typeface="Arial"/>
                <a:ea typeface="Arial"/>
                <a:cs typeface="Arial"/>
                <a:sym typeface="Arial"/>
              </a:defRPr>
            </a:lvl2pPr>
            <a:lvl3pPr marL="0" marR="0" lvl="2" indent="0" algn="l" rtl="0">
              <a:lnSpc>
                <a:spcPct val="85000"/>
              </a:lnSpc>
              <a:spcBef>
                <a:spcPts val="0"/>
              </a:spcBef>
              <a:spcAft>
                <a:spcPts val="0"/>
              </a:spcAft>
              <a:buSzPts val="1400"/>
              <a:buNone/>
              <a:defRPr sz="3400" b="1" i="0" u="none" strike="noStrike" cap="none">
                <a:solidFill>
                  <a:schemeClr val="accent1"/>
                </a:solidFill>
                <a:latin typeface="Arial"/>
                <a:ea typeface="Arial"/>
                <a:cs typeface="Arial"/>
                <a:sym typeface="Arial"/>
              </a:defRPr>
            </a:lvl3pPr>
            <a:lvl4pPr marL="0" marR="0" lvl="3" indent="0" algn="l" rtl="0">
              <a:lnSpc>
                <a:spcPct val="85000"/>
              </a:lnSpc>
              <a:spcBef>
                <a:spcPts val="0"/>
              </a:spcBef>
              <a:spcAft>
                <a:spcPts val="0"/>
              </a:spcAft>
              <a:buSzPts val="1400"/>
              <a:buNone/>
              <a:defRPr sz="3400" b="1" i="0" u="none" strike="noStrike" cap="none">
                <a:solidFill>
                  <a:schemeClr val="accent1"/>
                </a:solidFill>
                <a:latin typeface="Arial"/>
                <a:ea typeface="Arial"/>
                <a:cs typeface="Arial"/>
                <a:sym typeface="Arial"/>
              </a:defRPr>
            </a:lvl4pPr>
            <a:lvl5pPr marL="0" marR="0" lvl="4" indent="0" algn="l" rtl="0">
              <a:lnSpc>
                <a:spcPct val="85000"/>
              </a:lnSpc>
              <a:spcBef>
                <a:spcPts val="0"/>
              </a:spcBef>
              <a:spcAft>
                <a:spcPts val="0"/>
              </a:spcAft>
              <a:buSzPts val="1400"/>
              <a:buNone/>
              <a:defRPr sz="3400" b="1" i="0" u="none" strike="noStrike" cap="none">
                <a:solidFill>
                  <a:schemeClr val="accent1"/>
                </a:solidFill>
                <a:latin typeface="Arial"/>
                <a:ea typeface="Arial"/>
                <a:cs typeface="Arial"/>
                <a:sym typeface="Arial"/>
              </a:defRPr>
            </a:lvl5pPr>
            <a:lvl6pPr marL="457200" marR="0" lvl="5" indent="0" algn="l" rtl="0">
              <a:lnSpc>
                <a:spcPct val="85000"/>
              </a:lnSpc>
              <a:spcBef>
                <a:spcPts val="0"/>
              </a:spcBef>
              <a:spcAft>
                <a:spcPts val="0"/>
              </a:spcAft>
              <a:buSzPts val="1400"/>
              <a:buNone/>
              <a:defRPr sz="3400" b="1" i="0" u="none" strike="noStrike" cap="none">
                <a:solidFill>
                  <a:schemeClr val="accent1"/>
                </a:solidFill>
                <a:latin typeface="Arial"/>
                <a:ea typeface="Arial"/>
                <a:cs typeface="Arial"/>
                <a:sym typeface="Arial"/>
              </a:defRPr>
            </a:lvl6pPr>
            <a:lvl7pPr marL="914400" marR="0" lvl="6" indent="0" algn="l" rtl="0">
              <a:lnSpc>
                <a:spcPct val="85000"/>
              </a:lnSpc>
              <a:spcBef>
                <a:spcPts val="0"/>
              </a:spcBef>
              <a:spcAft>
                <a:spcPts val="0"/>
              </a:spcAft>
              <a:buSzPts val="1400"/>
              <a:buNone/>
              <a:defRPr sz="3400" b="1" i="0" u="none" strike="noStrike" cap="none">
                <a:solidFill>
                  <a:schemeClr val="accent1"/>
                </a:solidFill>
                <a:latin typeface="Arial"/>
                <a:ea typeface="Arial"/>
                <a:cs typeface="Arial"/>
                <a:sym typeface="Arial"/>
              </a:defRPr>
            </a:lvl7pPr>
            <a:lvl8pPr marL="1371600" marR="0" lvl="7" indent="0" algn="l" rtl="0">
              <a:lnSpc>
                <a:spcPct val="85000"/>
              </a:lnSpc>
              <a:spcBef>
                <a:spcPts val="0"/>
              </a:spcBef>
              <a:spcAft>
                <a:spcPts val="0"/>
              </a:spcAft>
              <a:buSzPts val="1400"/>
              <a:buNone/>
              <a:defRPr sz="3400" b="1" i="0" u="none" strike="noStrike" cap="none">
                <a:solidFill>
                  <a:schemeClr val="accent1"/>
                </a:solidFill>
                <a:latin typeface="Arial"/>
                <a:ea typeface="Arial"/>
                <a:cs typeface="Arial"/>
                <a:sym typeface="Arial"/>
              </a:defRPr>
            </a:lvl8pPr>
            <a:lvl9pPr marL="1828800" marR="0" lvl="8" indent="0" algn="l" rtl="0">
              <a:lnSpc>
                <a:spcPct val="85000"/>
              </a:lnSpc>
              <a:spcBef>
                <a:spcPts val="0"/>
              </a:spcBef>
              <a:spcAft>
                <a:spcPts val="0"/>
              </a:spcAft>
              <a:buSzPts val="1400"/>
              <a:buNone/>
              <a:defRPr sz="3400" b="1" i="0" u="none" strike="noStrike" cap="none">
                <a:solidFill>
                  <a:schemeClr val="accent1"/>
                </a:solidFill>
                <a:latin typeface="Arial"/>
                <a:ea typeface="Arial"/>
                <a:cs typeface="Arial"/>
                <a:sym typeface="Arial"/>
              </a:defRPr>
            </a:lvl9pPr>
          </a:lstStyle>
          <a:p>
            <a:endParaRPr/>
          </a:p>
        </p:txBody>
      </p:sp>
      <p:sp>
        <p:nvSpPr>
          <p:cNvPr id="24" name="Google Shape;24;p2"/>
          <p:cNvSpPr txBox="1">
            <a:spLocks noGrp="1"/>
          </p:cNvSpPr>
          <p:nvPr>
            <p:ph type="subTitle" idx="1"/>
          </p:nvPr>
        </p:nvSpPr>
        <p:spPr>
          <a:xfrm>
            <a:off x="468314" y="2632076"/>
            <a:ext cx="8207375" cy="949325"/>
          </a:xfrm>
          <a:prstGeom prst="rect">
            <a:avLst/>
          </a:prstGeom>
          <a:noFill/>
          <a:ln>
            <a:noFill/>
          </a:ln>
        </p:spPr>
        <p:txBody>
          <a:bodyPr spcFirstLastPara="1" lIns="91425" tIns="91425" rIns="91425" bIns="91425"/>
          <a:lstStyle>
            <a:lvl1pPr marL="0" marR="0" lvl="0" indent="0" algn="ctr" rtl="0">
              <a:lnSpc>
                <a:spcPct val="95000"/>
              </a:lnSpc>
              <a:spcBef>
                <a:spcPts val="900"/>
              </a:spcBef>
              <a:spcAft>
                <a:spcPts val="0"/>
              </a:spcAft>
              <a:buClr>
                <a:schemeClr val="accent1"/>
              </a:buClr>
              <a:buSzPts val="2200"/>
              <a:buFont typeface="Arial"/>
              <a:buNone/>
              <a:defRPr sz="2000" b="0" i="0" u="none" strike="noStrike" cap="none">
                <a:solidFill>
                  <a:schemeClr val="lt1"/>
                </a:solidFill>
                <a:latin typeface="Arial"/>
                <a:ea typeface="Arial"/>
                <a:cs typeface="Arial"/>
                <a:sym typeface="Arial"/>
              </a:defRPr>
            </a:lvl1pPr>
            <a:lvl2pPr marL="625475" marR="0" lvl="1" indent="-269875" algn="l" rtl="0">
              <a:lnSpc>
                <a:spcPct val="95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900113" marR="0" lvl="2" indent="-277813" algn="l" rtl="0">
              <a:lnSpc>
                <a:spcPct val="95000"/>
              </a:lnSpc>
              <a:spcBef>
                <a:spcPts val="54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3pPr>
            <a:lvl4pPr marL="1165225" marR="0" lvl="3" indent="-276225" algn="l" rtl="0">
              <a:lnSpc>
                <a:spcPct val="95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1430338" marR="0" lvl="4" indent="-274638" algn="l" rtl="0">
              <a:lnSpc>
                <a:spcPct val="95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608263" marR="0" lvl="5" indent="-271463" algn="l" rtl="0">
              <a:lnSpc>
                <a:spcPct val="85000"/>
              </a:lnSpc>
              <a:spcBef>
                <a:spcPts val="55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065463" marR="0" lvl="6" indent="-271463" algn="l" rtl="0">
              <a:lnSpc>
                <a:spcPct val="85000"/>
              </a:lnSpc>
              <a:spcBef>
                <a:spcPts val="55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522663" marR="0" lvl="7" indent="-271462" algn="l" rtl="0">
              <a:lnSpc>
                <a:spcPct val="85000"/>
              </a:lnSpc>
              <a:spcBef>
                <a:spcPts val="55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3979863" marR="0" lvl="8" indent="-271462" algn="l" rtl="0">
              <a:lnSpc>
                <a:spcPct val="85000"/>
              </a:lnSpc>
              <a:spcBef>
                <a:spcPts val="55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8" name="Google Shape;20;p2"/>
          <p:cNvSpPr txBox="1">
            <a:spLocks noGrp="1"/>
          </p:cNvSpPr>
          <p:nvPr>
            <p:ph type="dt" idx="10"/>
          </p:nvPr>
        </p:nvSpPr>
        <p:spPr>
          <a:xfrm>
            <a:off x="457200" y="6589713"/>
            <a:ext cx="1090613" cy="223837"/>
          </a:xfrm>
          <a:prstGeom prst="rect">
            <a:avLst/>
          </a:prstGeom>
        </p:spPr>
        <p:txBody>
          <a:bodyPr spcFirstLastPara="1" wrap="square" lIns="91425" tIns="91425" rIns="91425" bIns="91425" anchor="ctr" anchorCtr="0"/>
          <a:lstStyle>
            <a:lvl1pPr marL="0" marR="0" lvl="0" indent="0" algn="l" rtl="0">
              <a:spcBef>
                <a:spcPts val="0"/>
              </a:spcBef>
              <a:spcAft>
                <a:spcPts val="0"/>
              </a:spcAft>
              <a:buSzPts val="1400"/>
              <a:buNone/>
              <a:defRPr sz="1000" b="1">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defRPr/>
            </a:pPr>
            <a:endParaRPr/>
          </a:p>
        </p:txBody>
      </p:sp>
      <p:sp>
        <p:nvSpPr>
          <p:cNvPr id="9" name="Google Shape;21;p2"/>
          <p:cNvSpPr txBox="1">
            <a:spLocks noGrp="1"/>
          </p:cNvSpPr>
          <p:nvPr>
            <p:ph type="sldNum" idx="11"/>
          </p:nvPr>
        </p:nvSpPr>
        <p:spPr>
          <a:xfrm>
            <a:off x="7596188" y="6597650"/>
            <a:ext cx="1079500" cy="215900"/>
          </a:xfrm>
          <a:prstGeom prst="rect">
            <a:avLst/>
          </a:prstGeom>
        </p:spPr>
        <p:txBody>
          <a:bodyPr spcFirstLastPara="1" wrap="square" lIns="91425" tIns="45700" rIns="91425" bIns="45700" anchor="ctr" anchorCtr="0">
            <a:noAutofit/>
          </a:bodyPr>
          <a:lstStyle>
            <a:lvl1pPr marL="0" marR="0" lvl="0" indent="0" algn="r" rtl="0">
              <a:spcBef>
                <a:spcPts val="0"/>
              </a:spcBef>
              <a:spcAft>
                <a:spcPts val="0"/>
              </a:spcAft>
              <a:buNone/>
              <a:defRPr sz="1000" b="1">
                <a:solidFill>
                  <a:schemeClr val="lt1"/>
                </a:solidFill>
                <a:latin typeface="Arial"/>
                <a:ea typeface="Arial"/>
                <a:cs typeface="Arial"/>
                <a:sym typeface="Arial"/>
              </a:defRPr>
            </a:lvl1pPr>
            <a:lvl2pPr marL="0" marR="0" lvl="1" indent="0" algn="r" rtl="0">
              <a:spcBef>
                <a:spcPts val="0"/>
              </a:spcBef>
              <a:spcAft>
                <a:spcPts val="0"/>
              </a:spcAft>
              <a:buNone/>
              <a:defRPr sz="1000" b="1">
                <a:solidFill>
                  <a:schemeClr val="lt1"/>
                </a:solidFill>
                <a:latin typeface="Arial"/>
                <a:ea typeface="Arial"/>
                <a:cs typeface="Arial"/>
                <a:sym typeface="Arial"/>
              </a:defRPr>
            </a:lvl2pPr>
            <a:lvl3pPr marL="0" marR="0" lvl="2" indent="0" algn="r" rtl="0">
              <a:spcBef>
                <a:spcPts val="0"/>
              </a:spcBef>
              <a:spcAft>
                <a:spcPts val="0"/>
              </a:spcAft>
              <a:buNone/>
              <a:defRPr sz="1000" b="1">
                <a:solidFill>
                  <a:schemeClr val="lt1"/>
                </a:solidFill>
                <a:latin typeface="Arial"/>
                <a:ea typeface="Arial"/>
                <a:cs typeface="Arial"/>
                <a:sym typeface="Arial"/>
              </a:defRPr>
            </a:lvl3pPr>
            <a:lvl4pPr marL="0" marR="0" lvl="3" indent="0" algn="r" rtl="0">
              <a:spcBef>
                <a:spcPts val="0"/>
              </a:spcBef>
              <a:spcAft>
                <a:spcPts val="0"/>
              </a:spcAft>
              <a:buNone/>
              <a:defRPr sz="1000" b="1">
                <a:solidFill>
                  <a:schemeClr val="lt1"/>
                </a:solidFill>
                <a:latin typeface="Arial"/>
                <a:ea typeface="Arial"/>
                <a:cs typeface="Arial"/>
                <a:sym typeface="Arial"/>
              </a:defRPr>
            </a:lvl4pPr>
            <a:lvl5pPr marL="0" marR="0" lvl="4" indent="0" algn="r" rtl="0">
              <a:spcBef>
                <a:spcPts val="0"/>
              </a:spcBef>
              <a:spcAft>
                <a:spcPts val="0"/>
              </a:spcAft>
              <a:buNone/>
              <a:defRPr sz="1000" b="1">
                <a:solidFill>
                  <a:schemeClr val="lt1"/>
                </a:solidFill>
                <a:latin typeface="Arial"/>
                <a:ea typeface="Arial"/>
                <a:cs typeface="Arial"/>
                <a:sym typeface="Arial"/>
              </a:defRPr>
            </a:lvl5pPr>
            <a:lvl6pPr marL="0" marR="0" lvl="5" indent="0" algn="r" rtl="0">
              <a:spcBef>
                <a:spcPts val="0"/>
              </a:spcBef>
              <a:spcAft>
                <a:spcPts val="0"/>
              </a:spcAft>
              <a:buNone/>
              <a:defRPr sz="1000" b="1">
                <a:solidFill>
                  <a:schemeClr val="lt1"/>
                </a:solidFill>
                <a:latin typeface="Arial"/>
                <a:ea typeface="Arial"/>
                <a:cs typeface="Arial"/>
                <a:sym typeface="Arial"/>
              </a:defRPr>
            </a:lvl6pPr>
            <a:lvl7pPr marL="0" marR="0" lvl="6" indent="0" algn="r" rtl="0">
              <a:spcBef>
                <a:spcPts val="0"/>
              </a:spcBef>
              <a:spcAft>
                <a:spcPts val="0"/>
              </a:spcAft>
              <a:buNone/>
              <a:defRPr sz="1000" b="1">
                <a:solidFill>
                  <a:schemeClr val="lt1"/>
                </a:solidFill>
                <a:latin typeface="Arial"/>
                <a:ea typeface="Arial"/>
                <a:cs typeface="Arial"/>
                <a:sym typeface="Arial"/>
              </a:defRPr>
            </a:lvl7pPr>
            <a:lvl8pPr marL="0" marR="0" lvl="7" indent="0" algn="r" rtl="0">
              <a:spcBef>
                <a:spcPts val="0"/>
              </a:spcBef>
              <a:spcAft>
                <a:spcPts val="0"/>
              </a:spcAft>
              <a:buNone/>
              <a:defRPr sz="1000" b="1">
                <a:solidFill>
                  <a:schemeClr val="lt1"/>
                </a:solidFill>
                <a:latin typeface="Arial"/>
                <a:ea typeface="Arial"/>
                <a:cs typeface="Arial"/>
                <a:sym typeface="Arial"/>
              </a:defRPr>
            </a:lvl8pPr>
            <a:lvl9pPr marL="0" marR="0" lvl="8" indent="0" algn="r" rtl="0">
              <a:spcBef>
                <a:spcPts val="0"/>
              </a:spcBef>
              <a:spcAft>
                <a:spcPts val="0"/>
              </a:spcAft>
              <a:buNone/>
              <a:defRPr sz="1000" b="1">
                <a:solidFill>
                  <a:schemeClr val="lt1"/>
                </a:solidFill>
                <a:latin typeface="Arial"/>
                <a:ea typeface="Arial"/>
                <a:cs typeface="Arial"/>
                <a:sym typeface="Arial"/>
              </a:defRPr>
            </a:lvl9pPr>
          </a:lstStyle>
          <a:p>
            <a:pPr>
              <a:defRPr/>
            </a:pPr>
            <a:fld id="{02B0D38E-DBDB-4414-9AA0-CC3E7E45EDE9}" type="slidenum">
              <a:rPr lang="fi-FI"/>
              <a:pPr>
                <a:defRPr/>
              </a:pPr>
              <a:t>‹#›</a:t>
            </a:fld>
            <a:endParaRPr/>
          </a:p>
        </p:txBody>
      </p:sp>
      <p:sp>
        <p:nvSpPr>
          <p:cNvPr id="10" name="Google Shape;25;p2"/>
          <p:cNvSpPr txBox="1">
            <a:spLocks noGrp="1"/>
          </p:cNvSpPr>
          <p:nvPr>
            <p:ph type="ftr" idx="12"/>
          </p:nvPr>
        </p:nvSpPr>
        <p:spPr>
          <a:xfrm>
            <a:off x="1547813" y="6597650"/>
            <a:ext cx="6048375" cy="215900"/>
          </a:xfrm>
          <a:prstGeom prst="rect">
            <a:avLst/>
          </a:prstGeom>
        </p:spPr>
        <p:txBody>
          <a:bodyPr spcFirstLastPara="1" wrap="square" lIns="91425" tIns="91425" rIns="91425" bIns="91425" anchor="ctr" anchorCtr="0"/>
          <a:lstStyle>
            <a:lvl1pPr marL="0" marR="0" lvl="0" indent="0" algn="ctr" rtl="0">
              <a:spcBef>
                <a:spcPts val="0"/>
              </a:spcBef>
              <a:spcAft>
                <a:spcPts val="0"/>
              </a:spcAft>
              <a:buSzPts val="1400"/>
              <a:buNone/>
              <a:defRPr sz="1000" b="1">
                <a:solidFill>
                  <a:schemeClr val="lt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defRPr/>
            </a:pPr>
            <a:endParaRPr/>
          </a:p>
        </p:txBody>
      </p:sp>
    </p:spTree>
    <p:extLst>
      <p:ext uri="{BB962C8B-B14F-4D97-AF65-F5344CB8AC3E}">
        <p14:creationId xmlns:p14="http://schemas.microsoft.com/office/powerpoint/2010/main" val="162860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extLst>
      <p:ext uri="{BB962C8B-B14F-4D97-AF65-F5344CB8AC3E}">
        <p14:creationId xmlns:p14="http://schemas.microsoft.com/office/powerpoint/2010/main" val="65562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600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484313"/>
            <a:ext cx="40322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1850" y="1484313"/>
            <a:ext cx="403383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extLst>
      <p:ext uri="{BB962C8B-B14F-4D97-AF65-F5344CB8AC3E}">
        <p14:creationId xmlns:p14="http://schemas.microsoft.com/office/powerpoint/2010/main" val="69481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extLst>
      <p:ext uri="{BB962C8B-B14F-4D97-AF65-F5344CB8AC3E}">
        <p14:creationId xmlns:p14="http://schemas.microsoft.com/office/powerpoint/2010/main" val="215869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Tree>
    <p:extLst>
      <p:ext uri="{BB962C8B-B14F-4D97-AF65-F5344CB8AC3E}">
        <p14:creationId xmlns:p14="http://schemas.microsoft.com/office/powerpoint/2010/main" val="216948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71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76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62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39750" y="6308725"/>
            <a:ext cx="3616325" cy="107950"/>
            <a:chOff x="703" y="3816"/>
            <a:chExt cx="2278" cy="68"/>
          </a:xfrm>
        </p:grpSpPr>
        <p:sp>
          <p:nvSpPr>
            <p:cNvPr id="1031" name="Freeform 3"/>
            <p:cNvSpPr>
              <a:spLocks noEditPoints="1"/>
            </p:cNvSpPr>
            <p:nvPr userDrawn="1"/>
          </p:nvSpPr>
          <p:spPr bwMode="auto">
            <a:xfrm>
              <a:off x="1714" y="3816"/>
              <a:ext cx="1267" cy="68"/>
            </a:xfrm>
            <a:custGeom>
              <a:avLst/>
              <a:gdLst>
                <a:gd name="T0" fmla="*/ 0 w 12677"/>
                <a:gd name="T1" fmla="*/ 0 h 681"/>
                <a:gd name="T2" fmla="*/ 0 w 12677"/>
                <a:gd name="T3" fmla="*/ 0 h 681"/>
                <a:gd name="T4" fmla="*/ 0 w 12677"/>
                <a:gd name="T5" fmla="*/ 0 h 681"/>
                <a:gd name="T6" fmla="*/ 0 w 12677"/>
                <a:gd name="T7" fmla="*/ 0 h 681"/>
                <a:gd name="T8" fmla="*/ 0 w 12677"/>
                <a:gd name="T9" fmla="*/ 0 h 681"/>
                <a:gd name="T10" fmla="*/ 0 w 12677"/>
                <a:gd name="T11" fmla="*/ 0 h 681"/>
                <a:gd name="T12" fmla="*/ 0 w 12677"/>
                <a:gd name="T13" fmla="*/ 0 h 681"/>
                <a:gd name="T14" fmla="*/ 0 w 12677"/>
                <a:gd name="T15" fmla="*/ 0 h 681"/>
                <a:gd name="T16" fmla="*/ 0 w 12677"/>
                <a:gd name="T17" fmla="*/ 0 h 681"/>
                <a:gd name="T18" fmla="*/ 0 w 12677"/>
                <a:gd name="T19" fmla="*/ 0 h 681"/>
                <a:gd name="T20" fmla="*/ 0 w 12677"/>
                <a:gd name="T21" fmla="*/ 0 h 681"/>
                <a:gd name="T22" fmla="*/ 0 w 12677"/>
                <a:gd name="T23" fmla="*/ 0 h 681"/>
                <a:gd name="T24" fmla="*/ 0 w 12677"/>
                <a:gd name="T25" fmla="*/ 0 h 681"/>
                <a:gd name="T26" fmla="*/ 0 w 12677"/>
                <a:gd name="T27" fmla="*/ 0 h 681"/>
                <a:gd name="T28" fmla="*/ 0 w 12677"/>
                <a:gd name="T29" fmla="*/ 0 h 681"/>
                <a:gd name="T30" fmla="*/ 0 w 12677"/>
                <a:gd name="T31" fmla="*/ 0 h 681"/>
                <a:gd name="T32" fmla="*/ 0 w 12677"/>
                <a:gd name="T33" fmla="*/ 0 h 681"/>
                <a:gd name="T34" fmla="*/ 0 w 12677"/>
                <a:gd name="T35" fmla="*/ 0 h 681"/>
                <a:gd name="T36" fmla="*/ 0 w 12677"/>
                <a:gd name="T37" fmla="*/ 0 h 681"/>
                <a:gd name="T38" fmla="*/ 0 w 12677"/>
                <a:gd name="T39" fmla="*/ 0 h 681"/>
                <a:gd name="T40" fmla="*/ 0 w 12677"/>
                <a:gd name="T41" fmla="*/ 0 h 681"/>
                <a:gd name="T42" fmla="*/ 0 w 12677"/>
                <a:gd name="T43" fmla="*/ 0 h 681"/>
                <a:gd name="T44" fmla="*/ 0 w 12677"/>
                <a:gd name="T45" fmla="*/ 0 h 681"/>
                <a:gd name="T46" fmla="*/ 0 w 12677"/>
                <a:gd name="T47" fmla="*/ 0 h 681"/>
                <a:gd name="T48" fmla="*/ 0 w 12677"/>
                <a:gd name="T49" fmla="*/ 0 h 681"/>
                <a:gd name="T50" fmla="*/ 0 w 12677"/>
                <a:gd name="T51" fmla="*/ 0 h 681"/>
                <a:gd name="T52" fmla="*/ 0 w 12677"/>
                <a:gd name="T53" fmla="*/ 0 h 681"/>
                <a:gd name="T54" fmla="*/ 0 w 12677"/>
                <a:gd name="T55" fmla="*/ 0 h 681"/>
                <a:gd name="T56" fmla="*/ 0 w 12677"/>
                <a:gd name="T57" fmla="*/ 0 h 681"/>
                <a:gd name="T58" fmla="*/ 0 w 12677"/>
                <a:gd name="T59" fmla="*/ 0 h 681"/>
                <a:gd name="T60" fmla="*/ 0 w 12677"/>
                <a:gd name="T61" fmla="*/ 0 h 681"/>
                <a:gd name="T62" fmla="*/ 0 w 12677"/>
                <a:gd name="T63" fmla="*/ 0 h 681"/>
                <a:gd name="T64" fmla="*/ 0 w 12677"/>
                <a:gd name="T65" fmla="*/ 0 h 681"/>
                <a:gd name="T66" fmla="*/ 0 w 12677"/>
                <a:gd name="T67" fmla="*/ 0 h 681"/>
                <a:gd name="T68" fmla="*/ 0 w 12677"/>
                <a:gd name="T69" fmla="*/ 0 h 681"/>
                <a:gd name="T70" fmla="*/ 0 w 12677"/>
                <a:gd name="T71" fmla="*/ 0 h 681"/>
                <a:gd name="T72" fmla="*/ 0 w 12677"/>
                <a:gd name="T73" fmla="*/ 0 h 681"/>
                <a:gd name="T74" fmla="*/ 0 w 12677"/>
                <a:gd name="T75" fmla="*/ 0 h 681"/>
                <a:gd name="T76" fmla="*/ 0 w 12677"/>
                <a:gd name="T77" fmla="*/ 0 h 681"/>
                <a:gd name="T78" fmla="*/ 0 w 12677"/>
                <a:gd name="T79" fmla="*/ 0 h 681"/>
                <a:gd name="T80" fmla="*/ 0 w 12677"/>
                <a:gd name="T81" fmla="*/ 0 h 681"/>
                <a:gd name="T82" fmla="*/ 0 w 12677"/>
                <a:gd name="T83" fmla="*/ 0 h 681"/>
                <a:gd name="T84" fmla="*/ 0 w 12677"/>
                <a:gd name="T85" fmla="*/ 0 h 681"/>
                <a:gd name="T86" fmla="*/ 0 w 12677"/>
                <a:gd name="T87" fmla="*/ 0 h 681"/>
                <a:gd name="T88" fmla="*/ 0 w 12677"/>
                <a:gd name="T89" fmla="*/ 0 h 681"/>
                <a:gd name="T90" fmla="*/ 0 w 12677"/>
                <a:gd name="T91" fmla="*/ 0 h 681"/>
                <a:gd name="T92" fmla="*/ 0 w 12677"/>
                <a:gd name="T93" fmla="*/ 0 h 681"/>
                <a:gd name="T94" fmla="*/ 0 w 12677"/>
                <a:gd name="T95" fmla="*/ 0 h 681"/>
                <a:gd name="T96" fmla="*/ 0 w 12677"/>
                <a:gd name="T97" fmla="*/ 0 h 681"/>
                <a:gd name="T98" fmla="*/ 0 w 12677"/>
                <a:gd name="T99" fmla="*/ 0 h 681"/>
                <a:gd name="T100" fmla="*/ 0 w 12677"/>
                <a:gd name="T101" fmla="*/ 0 h 681"/>
                <a:gd name="T102" fmla="*/ 0 w 12677"/>
                <a:gd name="T103" fmla="*/ 0 h 681"/>
                <a:gd name="T104" fmla="*/ 0 w 12677"/>
                <a:gd name="T105" fmla="*/ 0 h 681"/>
                <a:gd name="T106" fmla="*/ 0 w 12677"/>
                <a:gd name="T107" fmla="*/ 0 h 681"/>
                <a:gd name="T108" fmla="*/ 0 w 12677"/>
                <a:gd name="T109" fmla="*/ 0 h 681"/>
                <a:gd name="T110" fmla="*/ 0 w 12677"/>
                <a:gd name="T111" fmla="*/ 0 h 681"/>
                <a:gd name="T112" fmla="*/ 0 w 12677"/>
                <a:gd name="T113" fmla="*/ 0 h 681"/>
                <a:gd name="T114" fmla="*/ 0 w 12677"/>
                <a:gd name="T115" fmla="*/ 0 h 681"/>
                <a:gd name="T116" fmla="*/ 0 w 12677"/>
                <a:gd name="T117" fmla="*/ 0 h 681"/>
                <a:gd name="T118" fmla="*/ 0 w 12677"/>
                <a:gd name="T119" fmla="*/ 0 h 681"/>
                <a:gd name="T120" fmla="*/ 0 w 12677"/>
                <a:gd name="T121" fmla="*/ 0 h 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77" h="681">
                  <a:moveTo>
                    <a:pt x="371" y="94"/>
                  </a:moveTo>
                  <a:lnTo>
                    <a:pt x="371" y="12"/>
                  </a:lnTo>
                  <a:lnTo>
                    <a:pt x="0" y="12"/>
                  </a:lnTo>
                  <a:lnTo>
                    <a:pt x="0" y="669"/>
                  </a:lnTo>
                  <a:lnTo>
                    <a:pt x="95" y="669"/>
                  </a:lnTo>
                  <a:lnTo>
                    <a:pt x="95" y="369"/>
                  </a:lnTo>
                  <a:lnTo>
                    <a:pt x="346" y="369"/>
                  </a:lnTo>
                  <a:lnTo>
                    <a:pt x="346" y="285"/>
                  </a:lnTo>
                  <a:lnTo>
                    <a:pt x="95" y="285"/>
                  </a:lnTo>
                  <a:lnTo>
                    <a:pt x="95" y="94"/>
                  </a:lnTo>
                  <a:lnTo>
                    <a:pt x="371" y="94"/>
                  </a:lnTo>
                  <a:close/>
                  <a:moveTo>
                    <a:pt x="1104" y="340"/>
                  </a:moveTo>
                  <a:lnTo>
                    <a:pt x="1103" y="304"/>
                  </a:lnTo>
                  <a:lnTo>
                    <a:pt x="1099" y="270"/>
                  </a:lnTo>
                  <a:lnTo>
                    <a:pt x="1092" y="238"/>
                  </a:lnTo>
                  <a:lnTo>
                    <a:pt x="1083" y="207"/>
                  </a:lnTo>
                  <a:lnTo>
                    <a:pt x="1072" y="177"/>
                  </a:lnTo>
                  <a:lnTo>
                    <a:pt x="1058" y="149"/>
                  </a:lnTo>
                  <a:lnTo>
                    <a:pt x="1042" y="123"/>
                  </a:lnTo>
                  <a:lnTo>
                    <a:pt x="1023" y="98"/>
                  </a:lnTo>
                  <a:lnTo>
                    <a:pt x="1000" y="76"/>
                  </a:lnTo>
                  <a:lnTo>
                    <a:pt x="976" y="55"/>
                  </a:lnTo>
                  <a:lnTo>
                    <a:pt x="950" y="39"/>
                  </a:lnTo>
                  <a:lnTo>
                    <a:pt x="921" y="25"/>
                  </a:lnTo>
                  <a:lnTo>
                    <a:pt x="891" y="13"/>
                  </a:lnTo>
                  <a:lnTo>
                    <a:pt x="859" y="6"/>
                  </a:lnTo>
                  <a:lnTo>
                    <a:pt x="824" y="1"/>
                  </a:lnTo>
                  <a:lnTo>
                    <a:pt x="788" y="0"/>
                  </a:lnTo>
                  <a:lnTo>
                    <a:pt x="751" y="1"/>
                  </a:lnTo>
                  <a:lnTo>
                    <a:pt x="717" y="6"/>
                  </a:lnTo>
                  <a:lnTo>
                    <a:pt x="685" y="13"/>
                  </a:lnTo>
                  <a:lnTo>
                    <a:pt x="654" y="25"/>
                  </a:lnTo>
                  <a:lnTo>
                    <a:pt x="626" y="39"/>
                  </a:lnTo>
                  <a:lnTo>
                    <a:pt x="600" y="55"/>
                  </a:lnTo>
                  <a:lnTo>
                    <a:pt x="575" y="76"/>
                  </a:lnTo>
                  <a:lnTo>
                    <a:pt x="552" y="98"/>
                  </a:lnTo>
                  <a:lnTo>
                    <a:pt x="543" y="111"/>
                  </a:lnTo>
                  <a:lnTo>
                    <a:pt x="534" y="123"/>
                  </a:lnTo>
                  <a:lnTo>
                    <a:pt x="518" y="149"/>
                  </a:lnTo>
                  <a:lnTo>
                    <a:pt x="504" y="177"/>
                  </a:lnTo>
                  <a:lnTo>
                    <a:pt x="493" y="206"/>
                  </a:lnTo>
                  <a:lnTo>
                    <a:pt x="485" y="238"/>
                  </a:lnTo>
                  <a:lnTo>
                    <a:pt x="479" y="270"/>
                  </a:lnTo>
                  <a:lnTo>
                    <a:pt x="475" y="304"/>
                  </a:lnTo>
                  <a:lnTo>
                    <a:pt x="473" y="340"/>
                  </a:lnTo>
                  <a:lnTo>
                    <a:pt x="475" y="377"/>
                  </a:lnTo>
                  <a:lnTo>
                    <a:pt x="479" y="412"/>
                  </a:lnTo>
                  <a:lnTo>
                    <a:pt x="485" y="444"/>
                  </a:lnTo>
                  <a:lnTo>
                    <a:pt x="493" y="475"/>
                  </a:lnTo>
                  <a:lnTo>
                    <a:pt x="504" y="504"/>
                  </a:lnTo>
                  <a:lnTo>
                    <a:pt x="519" y="531"/>
                  </a:lnTo>
                  <a:lnTo>
                    <a:pt x="534" y="557"/>
                  </a:lnTo>
                  <a:lnTo>
                    <a:pt x="552" y="581"/>
                  </a:lnTo>
                  <a:lnTo>
                    <a:pt x="575" y="604"/>
                  </a:lnTo>
                  <a:lnTo>
                    <a:pt x="587" y="615"/>
                  </a:lnTo>
                  <a:lnTo>
                    <a:pt x="600" y="625"/>
                  </a:lnTo>
                  <a:lnTo>
                    <a:pt x="626" y="642"/>
                  </a:lnTo>
                  <a:lnTo>
                    <a:pt x="654" y="656"/>
                  </a:lnTo>
                  <a:lnTo>
                    <a:pt x="685" y="668"/>
                  </a:lnTo>
                  <a:lnTo>
                    <a:pt x="717" y="675"/>
                  </a:lnTo>
                  <a:lnTo>
                    <a:pt x="751" y="680"/>
                  </a:lnTo>
                  <a:lnTo>
                    <a:pt x="788" y="681"/>
                  </a:lnTo>
                  <a:lnTo>
                    <a:pt x="824" y="680"/>
                  </a:lnTo>
                  <a:lnTo>
                    <a:pt x="859" y="675"/>
                  </a:lnTo>
                  <a:lnTo>
                    <a:pt x="891" y="668"/>
                  </a:lnTo>
                  <a:lnTo>
                    <a:pt x="921" y="656"/>
                  </a:lnTo>
                  <a:lnTo>
                    <a:pt x="950" y="642"/>
                  </a:lnTo>
                  <a:lnTo>
                    <a:pt x="976" y="625"/>
                  </a:lnTo>
                  <a:lnTo>
                    <a:pt x="1000" y="604"/>
                  </a:lnTo>
                  <a:lnTo>
                    <a:pt x="1023" y="581"/>
                  </a:lnTo>
                  <a:lnTo>
                    <a:pt x="1033" y="569"/>
                  </a:lnTo>
                  <a:lnTo>
                    <a:pt x="1042" y="557"/>
                  </a:lnTo>
                  <a:lnTo>
                    <a:pt x="1058" y="531"/>
                  </a:lnTo>
                  <a:lnTo>
                    <a:pt x="1072" y="504"/>
                  </a:lnTo>
                  <a:lnTo>
                    <a:pt x="1083" y="474"/>
                  </a:lnTo>
                  <a:lnTo>
                    <a:pt x="1092" y="443"/>
                  </a:lnTo>
                  <a:lnTo>
                    <a:pt x="1099" y="411"/>
                  </a:lnTo>
                  <a:lnTo>
                    <a:pt x="1103" y="377"/>
                  </a:lnTo>
                  <a:lnTo>
                    <a:pt x="1104" y="340"/>
                  </a:lnTo>
                  <a:close/>
                  <a:moveTo>
                    <a:pt x="1004" y="340"/>
                  </a:moveTo>
                  <a:lnTo>
                    <a:pt x="1003" y="368"/>
                  </a:lnTo>
                  <a:lnTo>
                    <a:pt x="1001" y="394"/>
                  </a:lnTo>
                  <a:lnTo>
                    <a:pt x="996" y="419"/>
                  </a:lnTo>
                  <a:lnTo>
                    <a:pt x="990" y="442"/>
                  </a:lnTo>
                  <a:lnTo>
                    <a:pt x="982" y="465"/>
                  </a:lnTo>
                  <a:lnTo>
                    <a:pt x="972" y="485"/>
                  </a:lnTo>
                  <a:lnTo>
                    <a:pt x="961" y="505"/>
                  </a:lnTo>
                  <a:lnTo>
                    <a:pt x="948" y="523"/>
                  </a:lnTo>
                  <a:lnTo>
                    <a:pt x="933" y="541"/>
                  </a:lnTo>
                  <a:lnTo>
                    <a:pt x="915" y="556"/>
                  </a:lnTo>
                  <a:lnTo>
                    <a:pt x="898" y="568"/>
                  </a:lnTo>
                  <a:lnTo>
                    <a:pt x="878" y="579"/>
                  </a:lnTo>
                  <a:lnTo>
                    <a:pt x="858" y="587"/>
                  </a:lnTo>
                  <a:lnTo>
                    <a:pt x="835" y="593"/>
                  </a:lnTo>
                  <a:lnTo>
                    <a:pt x="813" y="596"/>
                  </a:lnTo>
                  <a:lnTo>
                    <a:pt x="788" y="597"/>
                  </a:lnTo>
                  <a:lnTo>
                    <a:pt x="763" y="596"/>
                  </a:lnTo>
                  <a:lnTo>
                    <a:pt x="740" y="593"/>
                  </a:lnTo>
                  <a:lnTo>
                    <a:pt x="729" y="590"/>
                  </a:lnTo>
                  <a:lnTo>
                    <a:pt x="718" y="587"/>
                  </a:lnTo>
                  <a:lnTo>
                    <a:pt x="698" y="579"/>
                  </a:lnTo>
                  <a:lnTo>
                    <a:pt x="678" y="568"/>
                  </a:lnTo>
                  <a:lnTo>
                    <a:pt x="660" y="556"/>
                  </a:lnTo>
                  <a:lnTo>
                    <a:pt x="652" y="549"/>
                  </a:lnTo>
                  <a:lnTo>
                    <a:pt x="644" y="541"/>
                  </a:lnTo>
                  <a:lnTo>
                    <a:pt x="628" y="523"/>
                  </a:lnTo>
                  <a:lnTo>
                    <a:pt x="615" y="505"/>
                  </a:lnTo>
                  <a:lnTo>
                    <a:pt x="603" y="485"/>
                  </a:lnTo>
                  <a:lnTo>
                    <a:pt x="593" y="465"/>
                  </a:lnTo>
                  <a:lnTo>
                    <a:pt x="585" y="442"/>
                  </a:lnTo>
                  <a:lnTo>
                    <a:pt x="579" y="419"/>
                  </a:lnTo>
                  <a:lnTo>
                    <a:pt x="574" y="394"/>
                  </a:lnTo>
                  <a:lnTo>
                    <a:pt x="572" y="368"/>
                  </a:lnTo>
                  <a:lnTo>
                    <a:pt x="571" y="340"/>
                  </a:lnTo>
                  <a:lnTo>
                    <a:pt x="572" y="313"/>
                  </a:lnTo>
                  <a:lnTo>
                    <a:pt x="574" y="288"/>
                  </a:lnTo>
                  <a:lnTo>
                    <a:pt x="579" y="263"/>
                  </a:lnTo>
                  <a:lnTo>
                    <a:pt x="585" y="240"/>
                  </a:lnTo>
                  <a:lnTo>
                    <a:pt x="593" y="217"/>
                  </a:lnTo>
                  <a:lnTo>
                    <a:pt x="603" y="197"/>
                  </a:lnTo>
                  <a:lnTo>
                    <a:pt x="615" y="176"/>
                  </a:lnTo>
                  <a:lnTo>
                    <a:pt x="628" y="159"/>
                  </a:lnTo>
                  <a:lnTo>
                    <a:pt x="644" y="140"/>
                  </a:lnTo>
                  <a:lnTo>
                    <a:pt x="661" y="126"/>
                  </a:lnTo>
                  <a:lnTo>
                    <a:pt x="678" y="113"/>
                  </a:lnTo>
                  <a:lnTo>
                    <a:pt x="698" y="102"/>
                  </a:lnTo>
                  <a:lnTo>
                    <a:pt x="718" y="94"/>
                  </a:lnTo>
                  <a:lnTo>
                    <a:pt x="740" y="88"/>
                  </a:lnTo>
                  <a:lnTo>
                    <a:pt x="763" y="85"/>
                  </a:lnTo>
                  <a:lnTo>
                    <a:pt x="788" y="84"/>
                  </a:lnTo>
                  <a:lnTo>
                    <a:pt x="813" y="85"/>
                  </a:lnTo>
                  <a:lnTo>
                    <a:pt x="835" y="88"/>
                  </a:lnTo>
                  <a:lnTo>
                    <a:pt x="857" y="94"/>
                  </a:lnTo>
                  <a:lnTo>
                    <a:pt x="877" y="102"/>
                  </a:lnTo>
                  <a:lnTo>
                    <a:pt x="897" y="113"/>
                  </a:lnTo>
                  <a:lnTo>
                    <a:pt x="915" y="126"/>
                  </a:lnTo>
                  <a:lnTo>
                    <a:pt x="931" y="140"/>
                  </a:lnTo>
                  <a:lnTo>
                    <a:pt x="948" y="159"/>
                  </a:lnTo>
                  <a:lnTo>
                    <a:pt x="961" y="176"/>
                  </a:lnTo>
                  <a:lnTo>
                    <a:pt x="972" y="197"/>
                  </a:lnTo>
                  <a:lnTo>
                    <a:pt x="982" y="217"/>
                  </a:lnTo>
                  <a:lnTo>
                    <a:pt x="990" y="240"/>
                  </a:lnTo>
                  <a:lnTo>
                    <a:pt x="996" y="263"/>
                  </a:lnTo>
                  <a:lnTo>
                    <a:pt x="1001" y="288"/>
                  </a:lnTo>
                  <a:lnTo>
                    <a:pt x="1003" y="313"/>
                  </a:lnTo>
                  <a:lnTo>
                    <a:pt x="1004" y="340"/>
                  </a:lnTo>
                  <a:close/>
                  <a:moveTo>
                    <a:pt x="1717" y="669"/>
                  </a:moveTo>
                  <a:lnTo>
                    <a:pt x="1717" y="585"/>
                  </a:lnTo>
                  <a:lnTo>
                    <a:pt x="1697" y="585"/>
                  </a:lnTo>
                  <a:lnTo>
                    <a:pt x="1689" y="584"/>
                  </a:lnTo>
                  <a:lnTo>
                    <a:pt x="1681" y="580"/>
                  </a:lnTo>
                  <a:lnTo>
                    <a:pt x="1671" y="572"/>
                  </a:lnTo>
                  <a:lnTo>
                    <a:pt x="1662" y="563"/>
                  </a:lnTo>
                  <a:lnTo>
                    <a:pt x="1644" y="536"/>
                  </a:lnTo>
                  <a:lnTo>
                    <a:pt x="1623" y="497"/>
                  </a:lnTo>
                  <a:lnTo>
                    <a:pt x="1598" y="444"/>
                  </a:lnTo>
                  <a:lnTo>
                    <a:pt x="1574" y="402"/>
                  </a:lnTo>
                  <a:lnTo>
                    <a:pt x="1552" y="370"/>
                  </a:lnTo>
                  <a:lnTo>
                    <a:pt x="1533" y="346"/>
                  </a:lnTo>
                  <a:lnTo>
                    <a:pt x="1564" y="331"/>
                  </a:lnTo>
                  <a:lnTo>
                    <a:pt x="1590" y="314"/>
                  </a:lnTo>
                  <a:lnTo>
                    <a:pt x="1613" y="296"/>
                  </a:lnTo>
                  <a:lnTo>
                    <a:pt x="1631" y="276"/>
                  </a:lnTo>
                  <a:lnTo>
                    <a:pt x="1645" y="255"/>
                  </a:lnTo>
                  <a:lnTo>
                    <a:pt x="1655" y="232"/>
                  </a:lnTo>
                  <a:lnTo>
                    <a:pt x="1661" y="208"/>
                  </a:lnTo>
                  <a:lnTo>
                    <a:pt x="1663" y="183"/>
                  </a:lnTo>
                  <a:lnTo>
                    <a:pt x="1662" y="164"/>
                  </a:lnTo>
                  <a:lnTo>
                    <a:pt x="1660" y="145"/>
                  </a:lnTo>
                  <a:lnTo>
                    <a:pt x="1655" y="128"/>
                  </a:lnTo>
                  <a:lnTo>
                    <a:pt x="1649" y="112"/>
                  </a:lnTo>
                  <a:lnTo>
                    <a:pt x="1641" y="97"/>
                  </a:lnTo>
                  <a:lnTo>
                    <a:pt x="1631" y="83"/>
                  </a:lnTo>
                  <a:lnTo>
                    <a:pt x="1619" y="70"/>
                  </a:lnTo>
                  <a:lnTo>
                    <a:pt x="1606" y="58"/>
                  </a:lnTo>
                  <a:lnTo>
                    <a:pt x="1591" y="47"/>
                  </a:lnTo>
                  <a:lnTo>
                    <a:pt x="1576" y="38"/>
                  </a:lnTo>
                  <a:lnTo>
                    <a:pt x="1559" y="30"/>
                  </a:lnTo>
                  <a:lnTo>
                    <a:pt x="1541" y="23"/>
                  </a:lnTo>
                  <a:lnTo>
                    <a:pt x="1523" y="18"/>
                  </a:lnTo>
                  <a:lnTo>
                    <a:pt x="1503" y="14"/>
                  </a:lnTo>
                  <a:lnTo>
                    <a:pt x="1461" y="12"/>
                  </a:lnTo>
                  <a:lnTo>
                    <a:pt x="1242" y="12"/>
                  </a:lnTo>
                  <a:lnTo>
                    <a:pt x="1242" y="669"/>
                  </a:lnTo>
                  <a:lnTo>
                    <a:pt x="1338" y="669"/>
                  </a:lnTo>
                  <a:lnTo>
                    <a:pt x="1338" y="378"/>
                  </a:lnTo>
                  <a:lnTo>
                    <a:pt x="1411" y="378"/>
                  </a:lnTo>
                  <a:lnTo>
                    <a:pt x="1423" y="379"/>
                  </a:lnTo>
                  <a:lnTo>
                    <a:pt x="1436" y="383"/>
                  </a:lnTo>
                  <a:lnTo>
                    <a:pt x="1448" y="389"/>
                  </a:lnTo>
                  <a:lnTo>
                    <a:pt x="1459" y="397"/>
                  </a:lnTo>
                  <a:lnTo>
                    <a:pt x="1470" y="408"/>
                  </a:lnTo>
                  <a:lnTo>
                    <a:pt x="1481" y="421"/>
                  </a:lnTo>
                  <a:lnTo>
                    <a:pt x="1491" y="436"/>
                  </a:lnTo>
                  <a:lnTo>
                    <a:pt x="1500" y="454"/>
                  </a:lnTo>
                  <a:lnTo>
                    <a:pt x="1568" y="593"/>
                  </a:lnTo>
                  <a:lnTo>
                    <a:pt x="1581" y="611"/>
                  </a:lnTo>
                  <a:lnTo>
                    <a:pt x="1594" y="627"/>
                  </a:lnTo>
                  <a:lnTo>
                    <a:pt x="1610" y="639"/>
                  </a:lnTo>
                  <a:lnTo>
                    <a:pt x="1625" y="650"/>
                  </a:lnTo>
                  <a:lnTo>
                    <a:pt x="1642" y="658"/>
                  </a:lnTo>
                  <a:lnTo>
                    <a:pt x="1659" y="665"/>
                  </a:lnTo>
                  <a:lnTo>
                    <a:pt x="1678" y="668"/>
                  </a:lnTo>
                  <a:lnTo>
                    <a:pt x="1697" y="669"/>
                  </a:lnTo>
                  <a:lnTo>
                    <a:pt x="1717" y="669"/>
                  </a:lnTo>
                  <a:close/>
                  <a:moveTo>
                    <a:pt x="1563" y="183"/>
                  </a:moveTo>
                  <a:lnTo>
                    <a:pt x="1561" y="205"/>
                  </a:lnTo>
                  <a:lnTo>
                    <a:pt x="1553" y="225"/>
                  </a:lnTo>
                  <a:lnTo>
                    <a:pt x="1548" y="234"/>
                  </a:lnTo>
                  <a:lnTo>
                    <a:pt x="1543" y="244"/>
                  </a:lnTo>
                  <a:lnTo>
                    <a:pt x="1536" y="253"/>
                  </a:lnTo>
                  <a:lnTo>
                    <a:pt x="1528" y="261"/>
                  </a:lnTo>
                  <a:lnTo>
                    <a:pt x="1509" y="276"/>
                  </a:lnTo>
                  <a:lnTo>
                    <a:pt x="1500" y="282"/>
                  </a:lnTo>
                  <a:lnTo>
                    <a:pt x="1490" y="287"/>
                  </a:lnTo>
                  <a:lnTo>
                    <a:pt x="1468" y="293"/>
                  </a:lnTo>
                  <a:lnTo>
                    <a:pt x="1445" y="295"/>
                  </a:lnTo>
                  <a:lnTo>
                    <a:pt x="1338" y="295"/>
                  </a:lnTo>
                  <a:lnTo>
                    <a:pt x="1338" y="94"/>
                  </a:lnTo>
                  <a:lnTo>
                    <a:pt x="1445" y="94"/>
                  </a:lnTo>
                  <a:lnTo>
                    <a:pt x="1467" y="95"/>
                  </a:lnTo>
                  <a:lnTo>
                    <a:pt x="1489" y="99"/>
                  </a:lnTo>
                  <a:lnTo>
                    <a:pt x="1507" y="106"/>
                  </a:lnTo>
                  <a:lnTo>
                    <a:pt x="1526" y="117"/>
                  </a:lnTo>
                  <a:lnTo>
                    <a:pt x="1541" y="130"/>
                  </a:lnTo>
                  <a:lnTo>
                    <a:pt x="1553" y="145"/>
                  </a:lnTo>
                  <a:lnTo>
                    <a:pt x="1560" y="164"/>
                  </a:lnTo>
                  <a:lnTo>
                    <a:pt x="1563" y="183"/>
                  </a:lnTo>
                  <a:close/>
                  <a:moveTo>
                    <a:pt x="2684" y="669"/>
                  </a:moveTo>
                  <a:lnTo>
                    <a:pt x="2684" y="12"/>
                  </a:lnTo>
                  <a:lnTo>
                    <a:pt x="2586" y="12"/>
                  </a:lnTo>
                  <a:lnTo>
                    <a:pt x="2586" y="281"/>
                  </a:lnTo>
                  <a:lnTo>
                    <a:pt x="2269" y="281"/>
                  </a:lnTo>
                  <a:lnTo>
                    <a:pt x="2269" y="12"/>
                  </a:lnTo>
                  <a:lnTo>
                    <a:pt x="2173" y="12"/>
                  </a:lnTo>
                  <a:lnTo>
                    <a:pt x="2173" y="669"/>
                  </a:lnTo>
                  <a:lnTo>
                    <a:pt x="2269" y="669"/>
                  </a:lnTo>
                  <a:lnTo>
                    <a:pt x="2269" y="365"/>
                  </a:lnTo>
                  <a:lnTo>
                    <a:pt x="2586" y="365"/>
                  </a:lnTo>
                  <a:lnTo>
                    <a:pt x="2586" y="669"/>
                  </a:lnTo>
                  <a:lnTo>
                    <a:pt x="2684" y="669"/>
                  </a:lnTo>
                  <a:close/>
                  <a:moveTo>
                    <a:pt x="3237" y="94"/>
                  </a:moveTo>
                  <a:lnTo>
                    <a:pt x="3237" y="12"/>
                  </a:lnTo>
                  <a:lnTo>
                    <a:pt x="2867" y="12"/>
                  </a:lnTo>
                  <a:lnTo>
                    <a:pt x="2867" y="669"/>
                  </a:lnTo>
                  <a:lnTo>
                    <a:pt x="3235" y="669"/>
                  </a:lnTo>
                  <a:lnTo>
                    <a:pt x="3235" y="585"/>
                  </a:lnTo>
                  <a:lnTo>
                    <a:pt x="2962" y="585"/>
                  </a:lnTo>
                  <a:lnTo>
                    <a:pt x="2962" y="369"/>
                  </a:lnTo>
                  <a:lnTo>
                    <a:pt x="3212" y="369"/>
                  </a:lnTo>
                  <a:lnTo>
                    <a:pt x="3212" y="285"/>
                  </a:lnTo>
                  <a:lnTo>
                    <a:pt x="2962" y="285"/>
                  </a:lnTo>
                  <a:lnTo>
                    <a:pt x="2962" y="94"/>
                  </a:lnTo>
                  <a:lnTo>
                    <a:pt x="3237" y="94"/>
                  </a:lnTo>
                  <a:close/>
                  <a:moveTo>
                    <a:pt x="3985" y="669"/>
                  </a:moveTo>
                  <a:lnTo>
                    <a:pt x="3698" y="12"/>
                  </a:lnTo>
                  <a:lnTo>
                    <a:pt x="3607" y="12"/>
                  </a:lnTo>
                  <a:lnTo>
                    <a:pt x="3320" y="669"/>
                  </a:lnTo>
                  <a:lnTo>
                    <a:pt x="3423" y="669"/>
                  </a:lnTo>
                  <a:lnTo>
                    <a:pt x="3491" y="501"/>
                  </a:lnTo>
                  <a:lnTo>
                    <a:pt x="3814" y="501"/>
                  </a:lnTo>
                  <a:lnTo>
                    <a:pt x="3882" y="669"/>
                  </a:lnTo>
                  <a:lnTo>
                    <a:pt x="3985" y="669"/>
                  </a:lnTo>
                  <a:close/>
                  <a:moveTo>
                    <a:pt x="3783" y="425"/>
                  </a:moveTo>
                  <a:lnTo>
                    <a:pt x="3523" y="425"/>
                  </a:lnTo>
                  <a:lnTo>
                    <a:pt x="3653" y="102"/>
                  </a:lnTo>
                  <a:lnTo>
                    <a:pt x="3783" y="425"/>
                  </a:lnTo>
                  <a:close/>
                  <a:moveTo>
                    <a:pt x="4455" y="669"/>
                  </a:moveTo>
                  <a:lnTo>
                    <a:pt x="4455" y="585"/>
                  </a:lnTo>
                  <a:lnTo>
                    <a:pt x="4186" y="585"/>
                  </a:lnTo>
                  <a:lnTo>
                    <a:pt x="4186" y="12"/>
                  </a:lnTo>
                  <a:lnTo>
                    <a:pt x="4090" y="12"/>
                  </a:lnTo>
                  <a:lnTo>
                    <a:pt x="4090" y="669"/>
                  </a:lnTo>
                  <a:lnTo>
                    <a:pt x="4455" y="669"/>
                  </a:lnTo>
                  <a:close/>
                  <a:moveTo>
                    <a:pt x="4996" y="94"/>
                  </a:moveTo>
                  <a:lnTo>
                    <a:pt x="4996" y="12"/>
                  </a:lnTo>
                  <a:lnTo>
                    <a:pt x="4500" y="12"/>
                  </a:lnTo>
                  <a:lnTo>
                    <a:pt x="4500" y="94"/>
                  </a:lnTo>
                  <a:lnTo>
                    <a:pt x="4700" y="94"/>
                  </a:lnTo>
                  <a:lnTo>
                    <a:pt x="4700" y="669"/>
                  </a:lnTo>
                  <a:lnTo>
                    <a:pt x="4796" y="669"/>
                  </a:lnTo>
                  <a:lnTo>
                    <a:pt x="4796" y="94"/>
                  </a:lnTo>
                  <a:lnTo>
                    <a:pt x="4996" y="94"/>
                  </a:lnTo>
                  <a:close/>
                  <a:moveTo>
                    <a:pt x="5619" y="669"/>
                  </a:moveTo>
                  <a:lnTo>
                    <a:pt x="5619" y="12"/>
                  </a:lnTo>
                  <a:lnTo>
                    <a:pt x="5522" y="12"/>
                  </a:lnTo>
                  <a:lnTo>
                    <a:pt x="5522" y="281"/>
                  </a:lnTo>
                  <a:lnTo>
                    <a:pt x="5203" y="281"/>
                  </a:lnTo>
                  <a:lnTo>
                    <a:pt x="5203" y="12"/>
                  </a:lnTo>
                  <a:lnTo>
                    <a:pt x="5108" y="12"/>
                  </a:lnTo>
                  <a:lnTo>
                    <a:pt x="5108" y="669"/>
                  </a:lnTo>
                  <a:lnTo>
                    <a:pt x="5203" y="669"/>
                  </a:lnTo>
                  <a:lnTo>
                    <a:pt x="5203" y="365"/>
                  </a:lnTo>
                  <a:lnTo>
                    <a:pt x="5522" y="365"/>
                  </a:lnTo>
                  <a:lnTo>
                    <a:pt x="5522" y="669"/>
                  </a:lnTo>
                  <a:lnTo>
                    <a:pt x="5619" y="669"/>
                  </a:lnTo>
                  <a:close/>
                  <a:moveTo>
                    <a:pt x="6721" y="669"/>
                  </a:moveTo>
                  <a:lnTo>
                    <a:pt x="6434" y="12"/>
                  </a:lnTo>
                  <a:lnTo>
                    <a:pt x="6342" y="12"/>
                  </a:lnTo>
                  <a:lnTo>
                    <a:pt x="6056" y="669"/>
                  </a:lnTo>
                  <a:lnTo>
                    <a:pt x="6159" y="669"/>
                  </a:lnTo>
                  <a:lnTo>
                    <a:pt x="6227" y="501"/>
                  </a:lnTo>
                  <a:lnTo>
                    <a:pt x="6549" y="501"/>
                  </a:lnTo>
                  <a:lnTo>
                    <a:pt x="6617" y="669"/>
                  </a:lnTo>
                  <a:lnTo>
                    <a:pt x="6721" y="669"/>
                  </a:lnTo>
                  <a:close/>
                  <a:moveTo>
                    <a:pt x="6519" y="425"/>
                  </a:moveTo>
                  <a:lnTo>
                    <a:pt x="6258" y="425"/>
                  </a:lnTo>
                  <a:lnTo>
                    <a:pt x="6388" y="102"/>
                  </a:lnTo>
                  <a:lnTo>
                    <a:pt x="6519" y="425"/>
                  </a:lnTo>
                  <a:close/>
                  <a:moveTo>
                    <a:pt x="7337" y="669"/>
                  </a:moveTo>
                  <a:lnTo>
                    <a:pt x="7337" y="12"/>
                  </a:lnTo>
                  <a:lnTo>
                    <a:pt x="7240" y="12"/>
                  </a:lnTo>
                  <a:lnTo>
                    <a:pt x="7240" y="538"/>
                  </a:lnTo>
                  <a:lnTo>
                    <a:pt x="7236" y="538"/>
                  </a:lnTo>
                  <a:lnTo>
                    <a:pt x="6950" y="12"/>
                  </a:lnTo>
                  <a:lnTo>
                    <a:pt x="6825" y="12"/>
                  </a:lnTo>
                  <a:lnTo>
                    <a:pt x="6825" y="669"/>
                  </a:lnTo>
                  <a:lnTo>
                    <a:pt x="6922" y="669"/>
                  </a:lnTo>
                  <a:lnTo>
                    <a:pt x="6922" y="142"/>
                  </a:lnTo>
                  <a:lnTo>
                    <a:pt x="6925" y="142"/>
                  </a:lnTo>
                  <a:lnTo>
                    <a:pt x="7212" y="669"/>
                  </a:lnTo>
                  <a:lnTo>
                    <a:pt x="7337" y="669"/>
                  </a:lnTo>
                  <a:close/>
                  <a:moveTo>
                    <a:pt x="8056" y="343"/>
                  </a:moveTo>
                  <a:lnTo>
                    <a:pt x="8055" y="309"/>
                  </a:lnTo>
                  <a:lnTo>
                    <a:pt x="8051" y="277"/>
                  </a:lnTo>
                  <a:lnTo>
                    <a:pt x="8044" y="246"/>
                  </a:lnTo>
                  <a:lnTo>
                    <a:pt x="8034" y="216"/>
                  </a:lnTo>
                  <a:lnTo>
                    <a:pt x="8022" y="188"/>
                  </a:lnTo>
                  <a:lnTo>
                    <a:pt x="8008" y="161"/>
                  </a:lnTo>
                  <a:lnTo>
                    <a:pt x="7990" y="135"/>
                  </a:lnTo>
                  <a:lnTo>
                    <a:pt x="7970" y="111"/>
                  </a:lnTo>
                  <a:lnTo>
                    <a:pt x="7947" y="88"/>
                  </a:lnTo>
                  <a:lnTo>
                    <a:pt x="7923" y="68"/>
                  </a:lnTo>
                  <a:lnTo>
                    <a:pt x="7896" y="51"/>
                  </a:lnTo>
                  <a:lnTo>
                    <a:pt x="7868" y="37"/>
                  </a:lnTo>
                  <a:lnTo>
                    <a:pt x="7839" y="26"/>
                  </a:lnTo>
                  <a:lnTo>
                    <a:pt x="7808" y="18"/>
                  </a:lnTo>
                  <a:lnTo>
                    <a:pt x="7775" y="13"/>
                  </a:lnTo>
                  <a:lnTo>
                    <a:pt x="7740" y="12"/>
                  </a:lnTo>
                  <a:lnTo>
                    <a:pt x="7509" y="12"/>
                  </a:lnTo>
                  <a:lnTo>
                    <a:pt x="7509" y="669"/>
                  </a:lnTo>
                  <a:lnTo>
                    <a:pt x="7740" y="669"/>
                  </a:lnTo>
                  <a:lnTo>
                    <a:pt x="7775" y="668"/>
                  </a:lnTo>
                  <a:lnTo>
                    <a:pt x="7808" y="663"/>
                  </a:lnTo>
                  <a:lnTo>
                    <a:pt x="7839" y="655"/>
                  </a:lnTo>
                  <a:lnTo>
                    <a:pt x="7868" y="645"/>
                  </a:lnTo>
                  <a:lnTo>
                    <a:pt x="7896" y="631"/>
                  </a:lnTo>
                  <a:lnTo>
                    <a:pt x="7923" y="614"/>
                  </a:lnTo>
                  <a:lnTo>
                    <a:pt x="7947" y="595"/>
                  </a:lnTo>
                  <a:lnTo>
                    <a:pt x="7970" y="572"/>
                  </a:lnTo>
                  <a:lnTo>
                    <a:pt x="7990" y="549"/>
                  </a:lnTo>
                  <a:lnTo>
                    <a:pt x="8008" y="523"/>
                  </a:lnTo>
                  <a:lnTo>
                    <a:pt x="8022" y="498"/>
                  </a:lnTo>
                  <a:lnTo>
                    <a:pt x="8034" y="469"/>
                  </a:lnTo>
                  <a:lnTo>
                    <a:pt x="8044" y="440"/>
                  </a:lnTo>
                  <a:lnTo>
                    <a:pt x="8051" y="409"/>
                  </a:lnTo>
                  <a:lnTo>
                    <a:pt x="8055" y="377"/>
                  </a:lnTo>
                  <a:lnTo>
                    <a:pt x="8056" y="343"/>
                  </a:lnTo>
                  <a:close/>
                  <a:moveTo>
                    <a:pt x="7961" y="343"/>
                  </a:moveTo>
                  <a:lnTo>
                    <a:pt x="7960" y="368"/>
                  </a:lnTo>
                  <a:lnTo>
                    <a:pt x="7956" y="391"/>
                  </a:lnTo>
                  <a:lnTo>
                    <a:pt x="7952" y="415"/>
                  </a:lnTo>
                  <a:lnTo>
                    <a:pt x="7945" y="436"/>
                  </a:lnTo>
                  <a:lnTo>
                    <a:pt x="7937" y="457"/>
                  </a:lnTo>
                  <a:lnTo>
                    <a:pt x="7927" y="476"/>
                  </a:lnTo>
                  <a:lnTo>
                    <a:pt x="7914" y="496"/>
                  </a:lnTo>
                  <a:lnTo>
                    <a:pt x="7900" y="513"/>
                  </a:lnTo>
                  <a:lnTo>
                    <a:pt x="7884" y="530"/>
                  </a:lnTo>
                  <a:lnTo>
                    <a:pt x="7866" y="545"/>
                  </a:lnTo>
                  <a:lnTo>
                    <a:pt x="7849" y="557"/>
                  </a:lnTo>
                  <a:lnTo>
                    <a:pt x="7829" y="567"/>
                  </a:lnTo>
                  <a:lnTo>
                    <a:pt x="7809" y="574"/>
                  </a:lnTo>
                  <a:lnTo>
                    <a:pt x="7787" y="581"/>
                  </a:lnTo>
                  <a:lnTo>
                    <a:pt x="7765" y="584"/>
                  </a:lnTo>
                  <a:lnTo>
                    <a:pt x="7740" y="585"/>
                  </a:lnTo>
                  <a:lnTo>
                    <a:pt x="7605" y="585"/>
                  </a:lnTo>
                  <a:lnTo>
                    <a:pt x="7605" y="96"/>
                  </a:lnTo>
                  <a:lnTo>
                    <a:pt x="7740" y="96"/>
                  </a:lnTo>
                  <a:lnTo>
                    <a:pt x="7765" y="97"/>
                  </a:lnTo>
                  <a:lnTo>
                    <a:pt x="7787" y="100"/>
                  </a:lnTo>
                  <a:lnTo>
                    <a:pt x="7809" y="106"/>
                  </a:lnTo>
                  <a:lnTo>
                    <a:pt x="7829" y="115"/>
                  </a:lnTo>
                  <a:lnTo>
                    <a:pt x="7849" y="125"/>
                  </a:lnTo>
                  <a:lnTo>
                    <a:pt x="7866" y="138"/>
                  </a:lnTo>
                  <a:lnTo>
                    <a:pt x="7884" y="154"/>
                  </a:lnTo>
                  <a:lnTo>
                    <a:pt x="7900" y="171"/>
                  </a:lnTo>
                  <a:lnTo>
                    <a:pt x="7927" y="209"/>
                  </a:lnTo>
                  <a:lnTo>
                    <a:pt x="7937" y="229"/>
                  </a:lnTo>
                  <a:lnTo>
                    <a:pt x="7945" y="250"/>
                  </a:lnTo>
                  <a:lnTo>
                    <a:pt x="7952" y="272"/>
                  </a:lnTo>
                  <a:lnTo>
                    <a:pt x="7956" y="295"/>
                  </a:lnTo>
                  <a:lnTo>
                    <a:pt x="7960" y="318"/>
                  </a:lnTo>
                  <a:lnTo>
                    <a:pt x="7961" y="343"/>
                  </a:lnTo>
                  <a:close/>
                  <a:moveTo>
                    <a:pt x="9395" y="12"/>
                  </a:moveTo>
                  <a:lnTo>
                    <a:pt x="9294" y="12"/>
                  </a:lnTo>
                  <a:lnTo>
                    <a:pt x="9134" y="554"/>
                  </a:lnTo>
                  <a:lnTo>
                    <a:pt x="9126" y="554"/>
                  </a:lnTo>
                  <a:lnTo>
                    <a:pt x="8987" y="12"/>
                  </a:lnTo>
                  <a:lnTo>
                    <a:pt x="8858" y="12"/>
                  </a:lnTo>
                  <a:lnTo>
                    <a:pt x="8720" y="554"/>
                  </a:lnTo>
                  <a:lnTo>
                    <a:pt x="8713" y="554"/>
                  </a:lnTo>
                  <a:lnTo>
                    <a:pt x="8552" y="12"/>
                  </a:lnTo>
                  <a:lnTo>
                    <a:pt x="8450" y="12"/>
                  </a:lnTo>
                  <a:lnTo>
                    <a:pt x="8655" y="669"/>
                  </a:lnTo>
                  <a:lnTo>
                    <a:pt x="8776" y="669"/>
                  </a:lnTo>
                  <a:lnTo>
                    <a:pt x="8921" y="98"/>
                  </a:lnTo>
                  <a:lnTo>
                    <a:pt x="8925" y="98"/>
                  </a:lnTo>
                  <a:lnTo>
                    <a:pt x="9069" y="669"/>
                  </a:lnTo>
                  <a:lnTo>
                    <a:pt x="9190" y="669"/>
                  </a:lnTo>
                  <a:lnTo>
                    <a:pt x="9395" y="12"/>
                  </a:lnTo>
                  <a:close/>
                  <a:moveTo>
                    <a:pt x="9873" y="94"/>
                  </a:moveTo>
                  <a:lnTo>
                    <a:pt x="9873" y="12"/>
                  </a:lnTo>
                  <a:lnTo>
                    <a:pt x="9503" y="12"/>
                  </a:lnTo>
                  <a:lnTo>
                    <a:pt x="9503" y="669"/>
                  </a:lnTo>
                  <a:lnTo>
                    <a:pt x="9871" y="669"/>
                  </a:lnTo>
                  <a:lnTo>
                    <a:pt x="9871" y="585"/>
                  </a:lnTo>
                  <a:lnTo>
                    <a:pt x="9598" y="585"/>
                  </a:lnTo>
                  <a:lnTo>
                    <a:pt x="9598" y="369"/>
                  </a:lnTo>
                  <a:lnTo>
                    <a:pt x="9848" y="369"/>
                  </a:lnTo>
                  <a:lnTo>
                    <a:pt x="9848" y="285"/>
                  </a:lnTo>
                  <a:lnTo>
                    <a:pt x="9598" y="285"/>
                  </a:lnTo>
                  <a:lnTo>
                    <a:pt x="9598" y="94"/>
                  </a:lnTo>
                  <a:lnTo>
                    <a:pt x="9873" y="94"/>
                  </a:lnTo>
                  <a:close/>
                  <a:moveTo>
                    <a:pt x="10398" y="669"/>
                  </a:moveTo>
                  <a:lnTo>
                    <a:pt x="10398" y="585"/>
                  </a:lnTo>
                  <a:lnTo>
                    <a:pt x="10129" y="585"/>
                  </a:lnTo>
                  <a:lnTo>
                    <a:pt x="10129" y="12"/>
                  </a:lnTo>
                  <a:lnTo>
                    <a:pt x="10033" y="12"/>
                  </a:lnTo>
                  <a:lnTo>
                    <a:pt x="10033" y="669"/>
                  </a:lnTo>
                  <a:lnTo>
                    <a:pt x="10398" y="669"/>
                  </a:lnTo>
                  <a:close/>
                  <a:moveTo>
                    <a:pt x="10889" y="94"/>
                  </a:moveTo>
                  <a:lnTo>
                    <a:pt x="10889" y="12"/>
                  </a:lnTo>
                  <a:lnTo>
                    <a:pt x="10518" y="12"/>
                  </a:lnTo>
                  <a:lnTo>
                    <a:pt x="10518" y="669"/>
                  </a:lnTo>
                  <a:lnTo>
                    <a:pt x="10613" y="669"/>
                  </a:lnTo>
                  <a:lnTo>
                    <a:pt x="10613" y="369"/>
                  </a:lnTo>
                  <a:lnTo>
                    <a:pt x="10864" y="369"/>
                  </a:lnTo>
                  <a:lnTo>
                    <a:pt x="10864" y="285"/>
                  </a:lnTo>
                  <a:lnTo>
                    <a:pt x="10613" y="285"/>
                  </a:lnTo>
                  <a:lnTo>
                    <a:pt x="10613" y="94"/>
                  </a:lnTo>
                  <a:lnTo>
                    <a:pt x="10889" y="94"/>
                  </a:lnTo>
                  <a:close/>
                  <a:moveTo>
                    <a:pt x="11580" y="669"/>
                  </a:moveTo>
                  <a:lnTo>
                    <a:pt x="11292" y="12"/>
                  </a:lnTo>
                  <a:lnTo>
                    <a:pt x="11201" y="12"/>
                  </a:lnTo>
                  <a:lnTo>
                    <a:pt x="10915" y="669"/>
                  </a:lnTo>
                  <a:lnTo>
                    <a:pt x="11017" y="669"/>
                  </a:lnTo>
                  <a:lnTo>
                    <a:pt x="11085" y="501"/>
                  </a:lnTo>
                  <a:lnTo>
                    <a:pt x="11408" y="501"/>
                  </a:lnTo>
                  <a:lnTo>
                    <a:pt x="11476" y="669"/>
                  </a:lnTo>
                  <a:lnTo>
                    <a:pt x="11580" y="669"/>
                  </a:lnTo>
                  <a:close/>
                  <a:moveTo>
                    <a:pt x="11377" y="425"/>
                  </a:moveTo>
                  <a:lnTo>
                    <a:pt x="11117" y="425"/>
                  </a:lnTo>
                  <a:lnTo>
                    <a:pt x="11247" y="102"/>
                  </a:lnTo>
                  <a:lnTo>
                    <a:pt x="11377" y="425"/>
                  </a:lnTo>
                  <a:close/>
                  <a:moveTo>
                    <a:pt x="12168" y="669"/>
                  </a:moveTo>
                  <a:lnTo>
                    <a:pt x="12168" y="585"/>
                  </a:lnTo>
                  <a:lnTo>
                    <a:pt x="12148" y="585"/>
                  </a:lnTo>
                  <a:lnTo>
                    <a:pt x="12140" y="584"/>
                  </a:lnTo>
                  <a:lnTo>
                    <a:pt x="12131" y="580"/>
                  </a:lnTo>
                  <a:lnTo>
                    <a:pt x="12123" y="572"/>
                  </a:lnTo>
                  <a:lnTo>
                    <a:pt x="12113" y="563"/>
                  </a:lnTo>
                  <a:lnTo>
                    <a:pt x="12094" y="536"/>
                  </a:lnTo>
                  <a:lnTo>
                    <a:pt x="12074" y="497"/>
                  </a:lnTo>
                  <a:lnTo>
                    <a:pt x="12048" y="444"/>
                  </a:lnTo>
                  <a:lnTo>
                    <a:pt x="12024" y="402"/>
                  </a:lnTo>
                  <a:lnTo>
                    <a:pt x="12003" y="370"/>
                  </a:lnTo>
                  <a:lnTo>
                    <a:pt x="11983" y="346"/>
                  </a:lnTo>
                  <a:lnTo>
                    <a:pt x="12014" y="331"/>
                  </a:lnTo>
                  <a:lnTo>
                    <a:pt x="12041" y="314"/>
                  </a:lnTo>
                  <a:lnTo>
                    <a:pt x="12063" y="296"/>
                  </a:lnTo>
                  <a:lnTo>
                    <a:pt x="12082" y="276"/>
                  </a:lnTo>
                  <a:lnTo>
                    <a:pt x="12096" y="255"/>
                  </a:lnTo>
                  <a:lnTo>
                    <a:pt x="12105" y="232"/>
                  </a:lnTo>
                  <a:lnTo>
                    <a:pt x="12111" y="208"/>
                  </a:lnTo>
                  <a:lnTo>
                    <a:pt x="12113" y="183"/>
                  </a:lnTo>
                  <a:lnTo>
                    <a:pt x="12113" y="164"/>
                  </a:lnTo>
                  <a:lnTo>
                    <a:pt x="12110" y="145"/>
                  </a:lnTo>
                  <a:lnTo>
                    <a:pt x="12106" y="128"/>
                  </a:lnTo>
                  <a:lnTo>
                    <a:pt x="12100" y="112"/>
                  </a:lnTo>
                  <a:lnTo>
                    <a:pt x="12092" y="97"/>
                  </a:lnTo>
                  <a:lnTo>
                    <a:pt x="12082" y="83"/>
                  </a:lnTo>
                  <a:lnTo>
                    <a:pt x="12070" y="70"/>
                  </a:lnTo>
                  <a:lnTo>
                    <a:pt x="12056" y="58"/>
                  </a:lnTo>
                  <a:lnTo>
                    <a:pt x="12042" y="47"/>
                  </a:lnTo>
                  <a:lnTo>
                    <a:pt x="12026" y="38"/>
                  </a:lnTo>
                  <a:lnTo>
                    <a:pt x="12010" y="30"/>
                  </a:lnTo>
                  <a:lnTo>
                    <a:pt x="11992" y="23"/>
                  </a:lnTo>
                  <a:lnTo>
                    <a:pt x="11973" y="18"/>
                  </a:lnTo>
                  <a:lnTo>
                    <a:pt x="11954" y="14"/>
                  </a:lnTo>
                  <a:lnTo>
                    <a:pt x="11912" y="12"/>
                  </a:lnTo>
                  <a:lnTo>
                    <a:pt x="11692" y="12"/>
                  </a:lnTo>
                  <a:lnTo>
                    <a:pt x="11692" y="669"/>
                  </a:lnTo>
                  <a:lnTo>
                    <a:pt x="11789" y="669"/>
                  </a:lnTo>
                  <a:lnTo>
                    <a:pt x="11789" y="378"/>
                  </a:lnTo>
                  <a:lnTo>
                    <a:pt x="11861" y="378"/>
                  </a:lnTo>
                  <a:lnTo>
                    <a:pt x="11875" y="379"/>
                  </a:lnTo>
                  <a:lnTo>
                    <a:pt x="11887" y="383"/>
                  </a:lnTo>
                  <a:lnTo>
                    <a:pt x="11898" y="389"/>
                  </a:lnTo>
                  <a:lnTo>
                    <a:pt x="11910" y="397"/>
                  </a:lnTo>
                  <a:lnTo>
                    <a:pt x="11921" y="408"/>
                  </a:lnTo>
                  <a:lnTo>
                    <a:pt x="11931" y="421"/>
                  </a:lnTo>
                  <a:lnTo>
                    <a:pt x="11941" y="436"/>
                  </a:lnTo>
                  <a:lnTo>
                    <a:pt x="11951" y="454"/>
                  </a:lnTo>
                  <a:lnTo>
                    <a:pt x="12018" y="593"/>
                  </a:lnTo>
                  <a:lnTo>
                    <a:pt x="12032" y="611"/>
                  </a:lnTo>
                  <a:lnTo>
                    <a:pt x="12045" y="627"/>
                  </a:lnTo>
                  <a:lnTo>
                    <a:pt x="12060" y="639"/>
                  </a:lnTo>
                  <a:lnTo>
                    <a:pt x="12076" y="650"/>
                  </a:lnTo>
                  <a:lnTo>
                    <a:pt x="12093" y="658"/>
                  </a:lnTo>
                  <a:lnTo>
                    <a:pt x="12110" y="665"/>
                  </a:lnTo>
                  <a:lnTo>
                    <a:pt x="12129" y="668"/>
                  </a:lnTo>
                  <a:lnTo>
                    <a:pt x="12148" y="669"/>
                  </a:lnTo>
                  <a:lnTo>
                    <a:pt x="12168" y="669"/>
                  </a:lnTo>
                  <a:close/>
                  <a:moveTo>
                    <a:pt x="12013" y="183"/>
                  </a:moveTo>
                  <a:lnTo>
                    <a:pt x="12011" y="205"/>
                  </a:lnTo>
                  <a:lnTo>
                    <a:pt x="12004" y="225"/>
                  </a:lnTo>
                  <a:lnTo>
                    <a:pt x="12000" y="234"/>
                  </a:lnTo>
                  <a:lnTo>
                    <a:pt x="11994" y="244"/>
                  </a:lnTo>
                  <a:lnTo>
                    <a:pt x="11986" y="253"/>
                  </a:lnTo>
                  <a:lnTo>
                    <a:pt x="11978" y="261"/>
                  </a:lnTo>
                  <a:lnTo>
                    <a:pt x="11960" y="276"/>
                  </a:lnTo>
                  <a:lnTo>
                    <a:pt x="11951" y="282"/>
                  </a:lnTo>
                  <a:lnTo>
                    <a:pt x="11940" y="287"/>
                  </a:lnTo>
                  <a:lnTo>
                    <a:pt x="11919" y="293"/>
                  </a:lnTo>
                  <a:lnTo>
                    <a:pt x="11896" y="295"/>
                  </a:lnTo>
                  <a:lnTo>
                    <a:pt x="11789" y="295"/>
                  </a:lnTo>
                  <a:lnTo>
                    <a:pt x="11789" y="94"/>
                  </a:lnTo>
                  <a:lnTo>
                    <a:pt x="11896" y="94"/>
                  </a:lnTo>
                  <a:lnTo>
                    <a:pt x="11919" y="95"/>
                  </a:lnTo>
                  <a:lnTo>
                    <a:pt x="11939" y="99"/>
                  </a:lnTo>
                  <a:lnTo>
                    <a:pt x="11959" y="106"/>
                  </a:lnTo>
                  <a:lnTo>
                    <a:pt x="11976" y="117"/>
                  </a:lnTo>
                  <a:lnTo>
                    <a:pt x="11993" y="130"/>
                  </a:lnTo>
                  <a:lnTo>
                    <a:pt x="12004" y="145"/>
                  </a:lnTo>
                  <a:lnTo>
                    <a:pt x="12011" y="164"/>
                  </a:lnTo>
                  <a:lnTo>
                    <a:pt x="12012" y="173"/>
                  </a:lnTo>
                  <a:lnTo>
                    <a:pt x="12013" y="183"/>
                  </a:lnTo>
                  <a:close/>
                  <a:moveTo>
                    <a:pt x="12677" y="94"/>
                  </a:moveTo>
                  <a:lnTo>
                    <a:pt x="12677" y="12"/>
                  </a:lnTo>
                  <a:lnTo>
                    <a:pt x="12307" y="12"/>
                  </a:lnTo>
                  <a:lnTo>
                    <a:pt x="12307" y="669"/>
                  </a:lnTo>
                  <a:lnTo>
                    <a:pt x="12675" y="669"/>
                  </a:lnTo>
                  <a:lnTo>
                    <a:pt x="12675" y="585"/>
                  </a:lnTo>
                  <a:lnTo>
                    <a:pt x="12402" y="585"/>
                  </a:lnTo>
                  <a:lnTo>
                    <a:pt x="12402" y="369"/>
                  </a:lnTo>
                  <a:lnTo>
                    <a:pt x="12652" y="369"/>
                  </a:lnTo>
                  <a:lnTo>
                    <a:pt x="12652" y="285"/>
                  </a:lnTo>
                  <a:lnTo>
                    <a:pt x="12402" y="285"/>
                  </a:lnTo>
                  <a:lnTo>
                    <a:pt x="12402" y="94"/>
                  </a:lnTo>
                  <a:lnTo>
                    <a:pt x="12677" y="9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 name="Freeform 4"/>
            <p:cNvSpPr>
              <a:spLocks noEditPoints="1"/>
            </p:cNvSpPr>
            <p:nvPr userDrawn="1"/>
          </p:nvSpPr>
          <p:spPr bwMode="auto">
            <a:xfrm>
              <a:off x="703" y="3816"/>
              <a:ext cx="965" cy="68"/>
            </a:xfrm>
            <a:custGeom>
              <a:avLst/>
              <a:gdLst>
                <a:gd name="T0" fmla="*/ 0 w 9651"/>
                <a:gd name="T1" fmla="*/ 0 h 683"/>
                <a:gd name="T2" fmla="*/ 0 w 9651"/>
                <a:gd name="T3" fmla="*/ 0 h 683"/>
                <a:gd name="T4" fmla="*/ 0 w 9651"/>
                <a:gd name="T5" fmla="*/ 0 h 683"/>
                <a:gd name="T6" fmla="*/ 0 w 9651"/>
                <a:gd name="T7" fmla="*/ 0 h 683"/>
                <a:gd name="T8" fmla="*/ 0 w 9651"/>
                <a:gd name="T9" fmla="*/ 0 h 683"/>
                <a:gd name="T10" fmla="*/ 0 w 9651"/>
                <a:gd name="T11" fmla="*/ 0 h 683"/>
                <a:gd name="T12" fmla="*/ 0 w 9651"/>
                <a:gd name="T13" fmla="*/ 0 h 683"/>
                <a:gd name="T14" fmla="*/ 0 w 9651"/>
                <a:gd name="T15" fmla="*/ 0 h 683"/>
                <a:gd name="T16" fmla="*/ 0 w 9651"/>
                <a:gd name="T17" fmla="*/ 0 h 683"/>
                <a:gd name="T18" fmla="*/ 0 w 9651"/>
                <a:gd name="T19" fmla="*/ 0 h 683"/>
                <a:gd name="T20" fmla="*/ 0 w 9651"/>
                <a:gd name="T21" fmla="*/ 0 h 683"/>
                <a:gd name="T22" fmla="*/ 0 w 9651"/>
                <a:gd name="T23" fmla="*/ 0 h 683"/>
                <a:gd name="T24" fmla="*/ 0 w 9651"/>
                <a:gd name="T25" fmla="*/ 0 h 683"/>
                <a:gd name="T26" fmla="*/ 0 w 9651"/>
                <a:gd name="T27" fmla="*/ 0 h 683"/>
                <a:gd name="T28" fmla="*/ 0 w 9651"/>
                <a:gd name="T29" fmla="*/ 0 h 683"/>
                <a:gd name="T30" fmla="*/ 0 w 9651"/>
                <a:gd name="T31" fmla="*/ 0 h 683"/>
                <a:gd name="T32" fmla="*/ 0 w 9651"/>
                <a:gd name="T33" fmla="*/ 0 h 683"/>
                <a:gd name="T34" fmla="*/ 0 w 9651"/>
                <a:gd name="T35" fmla="*/ 0 h 683"/>
                <a:gd name="T36" fmla="*/ 0 w 9651"/>
                <a:gd name="T37" fmla="*/ 0 h 683"/>
                <a:gd name="T38" fmla="*/ 0 w 9651"/>
                <a:gd name="T39" fmla="*/ 0 h 683"/>
                <a:gd name="T40" fmla="*/ 0 w 9651"/>
                <a:gd name="T41" fmla="*/ 0 h 683"/>
                <a:gd name="T42" fmla="*/ 0 w 9651"/>
                <a:gd name="T43" fmla="*/ 0 h 683"/>
                <a:gd name="T44" fmla="*/ 0 w 9651"/>
                <a:gd name="T45" fmla="*/ 0 h 683"/>
                <a:gd name="T46" fmla="*/ 0 w 9651"/>
                <a:gd name="T47" fmla="*/ 0 h 683"/>
                <a:gd name="T48" fmla="*/ 0 w 9651"/>
                <a:gd name="T49" fmla="*/ 0 h 683"/>
                <a:gd name="T50" fmla="*/ 0 w 9651"/>
                <a:gd name="T51" fmla="*/ 0 h 683"/>
                <a:gd name="T52" fmla="*/ 0 w 9651"/>
                <a:gd name="T53" fmla="*/ 0 h 683"/>
                <a:gd name="T54" fmla="*/ 0 w 9651"/>
                <a:gd name="T55" fmla="*/ 0 h 683"/>
                <a:gd name="T56" fmla="*/ 0 w 9651"/>
                <a:gd name="T57" fmla="*/ 0 h 683"/>
                <a:gd name="T58" fmla="*/ 0 w 9651"/>
                <a:gd name="T59" fmla="*/ 0 h 683"/>
                <a:gd name="T60" fmla="*/ 0 w 9651"/>
                <a:gd name="T61" fmla="*/ 0 h 683"/>
                <a:gd name="T62" fmla="*/ 0 w 9651"/>
                <a:gd name="T63" fmla="*/ 0 h 683"/>
                <a:gd name="T64" fmla="*/ 0 w 9651"/>
                <a:gd name="T65" fmla="*/ 0 h 683"/>
                <a:gd name="T66" fmla="*/ 0 w 9651"/>
                <a:gd name="T67" fmla="*/ 0 h 683"/>
                <a:gd name="T68" fmla="*/ 0 w 9651"/>
                <a:gd name="T69" fmla="*/ 0 h 683"/>
                <a:gd name="T70" fmla="*/ 0 w 9651"/>
                <a:gd name="T71" fmla="*/ 0 h 683"/>
                <a:gd name="T72" fmla="*/ 0 w 9651"/>
                <a:gd name="T73" fmla="*/ 0 h 683"/>
                <a:gd name="T74" fmla="*/ 0 w 9651"/>
                <a:gd name="T75" fmla="*/ 0 h 683"/>
                <a:gd name="T76" fmla="*/ 0 w 9651"/>
                <a:gd name="T77" fmla="*/ 0 h 683"/>
                <a:gd name="T78" fmla="*/ 0 w 9651"/>
                <a:gd name="T79" fmla="*/ 0 h 683"/>
                <a:gd name="T80" fmla="*/ 0 w 9651"/>
                <a:gd name="T81" fmla="*/ 0 h 683"/>
                <a:gd name="T82" fmla="*/ 0 w 9651"/>
                <a:gd name="T83" fmla="*/ 0 h 683"/>
                <a:gd name="T84" fmla="*/ 0 w 9651"/>
                <a:gd name="T85" fmla="*/ 0 h 683"/>
                <a:gd name="T86" fmla="*/ 0 w 9651"/>
                <a:gd name="T87" fmla="*/ 0 h 683"/>
                <a:gd name="T88" fmla="*/ 0 w 9651"/>
                <a:gd name="T89" fmla="*/ 0 h 683"/>
                <a:gd name="T90" fmla="*/ 0 w 9651"/>
                <a:gd name="T91" fmla="*/ 0 h 683"/>
                <a:gd name="T92" fmla="*/ 0 w 9651"/>
                <a:gd name="T93" fmla="*/ 0 h 683"/>
                <a:gd name="T94" fmla="*/ 0 w 9651"/>
                <a:gd name="T95" fmla="*/ 0 h 683"/>
                <a:gd name="T96" fmla="*/ 0 w 9651"/>
                <a:gd name="T97" fmla="*/ 0 h 683"/>
                <a:gd name="T98" fmla="*/ 0 w 9651"/>
                <a:gd name="T99" fmla="*/ 0 h 683"/>
                <a:gd name="T100" fmla="*/ 0 w 9651"/>
                <a:gd name="T101" fmla="*/ 0 h 683"/>
                <a:gd name="T102" fmla="*/ 0 w 9651"/>
                <a:gd name="T103" fmla="*/ 0 h 683"/>
                <a:gd name="T104" fmla="*/ 0 w 9651"/>
                <a:gd name="T105" fmla="*/ 0 h 683"/>
                <a:gd name="T106" fmla="*/ 0 w 9651"/>
                <a:gd name="T107" fmla="*/ 0 h 683"/>
                <a:gd name="T108" fmla="*/ 0 w 9651"/>
                <a:gd name="T109" fmla="*/ 0 h 683"/>
                <a:gd name="T110" fmla="*/ 0 w 9651"/>
                <a:gd name="T111" fmla="*/ 0 h 683"/>
                <a:gd name="T112" fmla="*/ 0 w 9651"/>
                <a:gd name="T113" fmla="*/ 0 h 683"/>
                <a:gd name="T114" fmla="*/ 0 w 9651"/>
                <a:gd name="T115" fmla="*/ 0 h 683"/>
                <a:gd name="T116" fmla="*/ 0 w 9651"/>
                <a:gd name="T117" fmla="*/ 0 h 683"/>
                <a:gd name="T118" fmla="*/ 0 w 9651"/>
                <a:gd name="T119" fmla="*/ 0 h 683"/>
                <a:gd name="T120" fmla="*/ 0 w 9651"/>
                <a:gd name="T121" fmla="*/ 0 h 683"/>
                <a:gd name="T122" fmla="*/ 0 w 9651"/>
                <a:gd name="T123" fmla="*/ 0 h 683"/>
                <a:gd name="T124" fmla="*/ 0 w 9651"/>
                <a:gd name="T125" fmla="*/ 0 h 6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651" h="683">
                  <a:moveTo>
                    <a:pt x="511" y="671"/>
                  </a:moveTo>
                  <a:lnTo>
                    <a:pt x="511" y="14"/>
                  </a:lnTo>
                  <a:lnTo>
                    <a:pt x="415" y="14"/>
                  </a:lnTo>
                  <a:lnTo>
                    <a:pt x="415" y="540"/>
                  </a:lnTo>
                  <a:lnTo>
                    <a:pt x="411" y="540"/>
                  </a:lnTo>
                  <a:lnTo>
                    <a:pt x="125" y="14"/>
                  </a:lnTo>
                  <a:lnTo>
                    <a:pt x="0" y="14"/>
                  </a:lnTo>
                  <a:lnTo>
                    <a:pt x="0" y="671"/>
                  </a:lnTo>
                  <a:lnTo>
                    <a:pt x="96" y="671"/>
                  </a:lnTo>
                  <a:lnTo>
                    <a:pt x="96" y="144"/>
                  </a:lnTo>
                  <a:lnTo>
                    <a:pt x="99" y="144"/>
                  </a:lnTo>
                  <a:lnTo>
                    <a:pt x="386" y="671"/>
                  </a:lnTo>
                  <a:lnTo>
                    <a:pt x="511" y="671"/>
                  </a:lnTo>
                  <a:close/>
                  <a:moveTo>
                    <a:pt x="1280" y="671"/>
                  </a:moveTo>
                  <a:lnTo>
                    <a:pt x="993" y="14"/>
                  </a:lnTo>
                  <a:lnTo>
                    <a:pt x="901" y="14"/>
                  </a:lnTo>
                  <a:lnTo>
                    <a:pt x="615" y="671"/>
                  </a:lnTo>
                  <a:lnTo>
                    <a:pt x="717" y="671"/>
                  </a:lnTo>
                  <a:lnTo>
                    <a:pt x="786" y="503"/>
                  </a:lnTo>
                  <a:lnTo>
                    <a:pt x="1108" y="503"/>
                  </a:lnTo>
                  <a:lnTo>
                    <a:pt x="1176" y="671"/>
                  </a:lnTo>
                  <a:lnTo>
                    <a:pt x="1280" y="671"/>
                  </a:lnTo>
                  <a:close/>
                  <a:moveTo>
                    <a:pt x="1078" y="427"/>
                  </a:moveTo>
                  <a:lnTo>
                    <a:pt x="817" y="427"/>
                  </a:lnTo>
                  <a:lnTo>
                    <a:pt x="947" y="104"/>
                  </a:lnTo>
                  <a:lnTo>
                    <a:pt x="1078" y="427"/>
                  </a:lnTo>
                  <a:close/>
                  <a:moveTo>
                    <a:pt x="1752" y="96"/>
                  </a:moveTo>
                  <a:lnTo>
                    <a:pt x="1752" y="14"/>
                  </a:lnTo>
                  <a:lnTo>
                    <a:pt x="1255" y="14"/>
                  </a:lnTo>
                  <a:lnTo>
                    <a:pt x="1255" y="96"/>
                  </a:lnTo>
                  <a:lnTo>
                    <a:pt x="1455" y="96"/>
                  </a:lnTo>
                  <a:lnTo>
                    <a:pt x="1455" y="671"/>
                  </a:lnTo>
                  <a:lnTo>
                    <a:pt x="1551" y="671"/>
                  </a:lnTo>
                  <a:lnTo>
                    <a:pt x="1551" y="96"/>
                  </a:lnTo>
                  <a:lnTo>
                    <a:pt x="1752" y="96"/>
                  </a:lnTo>
                  <a:close/>
                  <a:moveTo>
                    <a:pt x="1978" y="671"/>
                  </a:moveTo>
                  <a:lnTo>
                    <a:pt x="1978" y="14"/>
                  </a:lnTo>
                  <a:lnTo>
                    <a:pt x="1882" y="14"/>
                  </a:lnTo>
                  <a:lnTo>
                    <a:pt x="1882" y="671"/>
                  </a:lnTo>
                  <a:lnTo>
                    <a:pt x="1978" y="671"/>
                  </a:lnTo>
                  <a:close/>
                  <a:moveTo>
                    <a:pt x="2754" y="342"/>
                  </a:moveTo>
                  <a:lnTo>
                    <a:pt x="2752" y="306"/>
                  </a:lnTo>
                  <a:lnTo>
                    <a:pt x="2749" y="272"/>
                  </a:lnTo>
                  <a:lnTo>
                    <a:pt x="2743" y="240"/>
                  </a:lnTo>
                  <a:lnTo>
                    <a:pt x="2734" y="209"/>
                  </a:lnTo>
                  <a:lnTo>
                    <a:pt x="2722" y="179"/>
                  </a:lnTo>
                  <a:lnTo>
                    <a:pt x="2708" y="151"/>
                  </a:lnTo>
                  <a:lnTo>
                    <a:pt x="2693" y="125"/>
                  </a:lnTo>
                  <a:lnTo>
                    <a:pt x="2673" y="100"/>
                  </a:lnTo>
                  <a:lnTo>
                    <a:pt x="2651" y="78"/>
                  </a:lnTo>
                  <a:lnTo>
                    <a:pt x="2626" y="57"/>
                  </a:lnTo>
                  <a:lnTo>
                    <a:pt x="2601" y="40"/>
                  </a:lnTo>
                  <a:lnTo>
                    <a:pt x="2572" y="27"/>
                  </a:lnTo>
                  <a:lnTo>
                    <a:pt x="2541" y="15"/>
                  </a:lnTo>
                  <a:lnTo>
                    <a:pt x="2509" y="8"/>
                  </a:lnTo>
                  <a:lnTo>
                    <a:pt x="2475" y="3"/>
                  </a:lnTo>
                  <a:lnTo>
                    <a:pt x="2439" y="2"/>
                  </a:lnTo>
                  <a:lnTo>
                    <a:pt x="2402" y="3"/>
                  </a:lnTo>
                  <a:lnTo>
                    <a:pt x="2368" y="8"/>
                  </a:lnTo>
                  <a:lnTo>
                    <a:pt x="2335" y="15"/>
                  </a:lnTo>
                  <a:lnTo>
                    <a:pt x="2304" y="27"/>
                  </a:lnTo>
                  <a:lnTo>
                    <a:pt x="2277" y="40"/>
                  </a:lnTo>
                  <a:lnTo>
                    <a:pt x="2250" y="57"/>
                  </a:lnTo>
                  <a:lnTo>
                    <a:pt x="2226" y="78"/>
                  </a:lnTo>
                  <a:lnTo>
                    <a:pt x="2203" y="100"/>
                  </a:lnTo>
                  <a:lnTo>
                    <a:pt x="2194" y="113"/>
                  </a:lnTo>
                  <a:lnTo>
                    <a:pt x="2185" y="125"/>
                  </a:lnTo>
                  <a:lnTo>
                    <a:pt x="2168" y="150"/>
                  </a:lnTo>
                  <a:lnTo>
                    <a:pt x="2155" y="178"/>
                  </a:lnTo>
                  <a:lnTo>
                    <a:pt x="2144" y="208"/>
                  </a:lnTo>
                  <a:lnTo>
                    <a:pt x="2135" y="240"/>
                  </a:lnTo>
                  <a:lnTo>
                    <a:pt x="2129" y="272"/>
                  </a:lnTo>
                  <a:lnTo>
                    <a:pt x="2125" y="306"/>
                  </a:lnTo>
                  <a:lnTo>
                    <a:pt x="2124" y="342"/>
                  </a:lnTo>
                  <a:lnTo>
                    <a:pt x="2125" y="379"/>
                  </a:lnTo>
                  <a:lnTo>
                    <a:pt x="2129" y="413"/>
                  </a:lnTo>
                  <a:lnTo>
                    <a:pt x="2135" y="445"/>
                  </a:lnTo>
                  <a:lnTo>
                    <a:pt x="2144" y="477"/>
                  </a:lnTo>
                  <a:lnTo>
                    <a:pt x="2155" y="506"/>
                  </a:lnTo>
                  <a:lnTo>
                    <a:pt x="2169" y="533"/>
                  </a:lnTo>
                  <a:lnTo>
                    <a:pt x="2185" y="559"/>
                  </a:lnTo>
                  <a:lnTo>
                    <a:pt x="2203" y="583"/>
                  </a:lnTo>
                  <a:lnTo>
                    <a:pt x="2226" y="606"/>
                  </a:lnTo>
                  <a:lnTo>
                    <a:pt x="2238" y="617"/>
                  </a:lnTo>
                  <a:lnTo>
                    <a:pt x="2250" y="627"/>
                  </a:lnTo>
                  <a:lnTo>
                    <a:pt x="2277" y="644"/>
                  </a:lnTo>
                  <a:lnTo>
                    <a:pt x="2304" y="658"/>
                  </a:lnTo>
                  <a:lnTo>
                    <a:pt x="2335" y="669"/>
                  </a:lnTo>
                  <a:lnTo>
                    <a:pt x="2368" y="677"/>
                  </a:lnTo>
                  <a:lnTo>
                    <a:pt x="2402" y="681"/>
                  </a:lnTo>
                  <a:lnTo>
                    <a:pt x="2439" y="683"/>
                  </a:lnTo>
                  <a:lnTo>
                    <a:pt x="2475" y="681"/>
                  </a:lnTo>
                  <a:lnTo>
                    <a:pt x="2509" y="677"/>
                  </a:lnTo>
                  <a:lnTo>
                    <a:pt x="2541" y="669"/>
                  </a:lnTo>
                  <a:lnTo>
                    <a:pt x="2572" y="658"/>
                  </a:lnTo>
                  <a:lnTo>
                    <a:pt x="2601" y="644"/>
                  </a:lnTo>
                  <a:lnTo>
                    <a:pt x="2626" y="627"/>
                  </a:lnTo>
                  <a:lnTo>
                    <a:pt x="2651" y="606"/>
                  </a:lnTo>
                  <a:lnTo>
                    <a:pt x="2673" y="583"/>
                  </a:lnTo>
                  <a:lnTo>
                    <a:pt x="2684" y="571"/>
                  </a:lnTo>
                  <a:lnTo>
                    <a:pt x="2693" y="559"/>
                  </a:lnTo>
                  <a:lnTo>
                    <a:pt x="2708" y="533"/>
                  </a:lnTo>
                  <a:lnTo>
                    <a:pt x="2722" y="506"/>
                  </a:lnTo>
                  <a:lnTo>
                    <a:pt x="2734" y="476"/>
                  </a:lnTo>
                  <a:lnTo>
                    <a:pt x="2743" y="445"/>
                  </a:lnTo>
                  <a:lnTo>
                    <a:pt x="2749" y="413"/>
                  </a:lnTo>
                  <a:lnTo>
                    <a:pt x="2752" y="379"/>
                  </a:lnTo>
                  <a:lnTo>
                    <a:pt x="2754" y="342"/>
                  </a:lnTo>
                  <a:close/>
                  <a:moveTo>
                    <a:pt x="2655" y="342"/>
                  </a:moveTo>
                  <a:lnTo>
                    <a:pt x="2654" y="370"/>
                  </a:lnTo>
                  <a:lnTo>
                    <a:pt x="2651" y="395"/>
                  </a:lnTo>
                  <a:lnTo>
                    <a:pt x="2647" y="421"/>
                  </a:lnTo>
                  <a:lnTo>
                    <a:pt x="2641" y="444"/>
                  </a:lnTo>
                  <a:lnTo>
                    <a:pt x="2632" y="466"/>
                  </a:lnTo>
                  <a:lnTo>
                    <a:pt x="2623" y="487"/>
                  </a:lnTo>
                  <a:lnTo>
                    <a:pt x="2612" y="507"/>
                  </a:lnTo>
                  <a:lnTo>
                    <a:pt x="2599" y="525"/>
                  </a:lnTo>
                  <a:lnTo>
                    <a:pt x="2583" y="543"/>
                  </a:lnTo>
                  <a:lnTo>
                    <a:pt x="2566" y="558"/>
                  </a:lnTo>
                  <a:lnTo>
                    <a:pt x="2548" y="570"/>
                  </a:lnTo>
                  <a:lnTo>
                    <a:pt x="2529" y="581"/>
                  </a:lnTo>
                  <a:lnTo>
                    <a:pt x="2508" y="589"/>
                  </a:lnTo>
                  <a:lnTo>
                    <a:pt x="2486" y="594"/>
                  </a:lnTo>
                  <a:lnTo>
                    <a:pt x="2463" y="598"/>
                  </a:lnTo>
                  <a:lnTo>
                    <a:pt x="2439" y="599"/>
                  </a:lnTo>
                  <a:lnTo>
                    <a:pt x="2414" y="598"/>
                  </a:lnTo>
                  <a:lnTo>
                    <a:pt x="2391" y="594"/>
                  </a:lnTo>
                  <a:lnTo>
                    <a:pt x="2379" y="592"/>
                  </a:lnTo>
                  <a:lnTo>
                    <a:pt x="2369" y="589"/>
                  </a:lnTo>
                  <a:lnTo>
                    <a:pt x="2348" y="581"/>
                  </a:lnTo>
                  <a:lnTo>
                    <a:pt x="2329" y="570"/>
                  </a:lnTo>
                  <a:lnTo>
                    <a:pt x="2311" y="558"/>
                  </a:lnTo>
                  <a:lnTo>
                    <a:pt x="2302" y="551"/>
                  </a:lnTo>
                  <a:lnTo>
                    <a:pt x="2294" y="543"/>
                  </a:lnTo>
                  <a:lnTo>
                    <a:pt x="2279" y="525"/>
                  </a:lnTo>
                  <a:lnTo>
                    <a:pt x="2265" y="507"/>
                  </a:lnTo>
                  <a:lnTo>
                    <a:pt x="2253" y="487"/>
                  </a:lnTo>
                  <a:lnTo>
                    <a:pt x="2244" y="466"/>
                  </a:lnTo>
                  <a:lnTo>
                    <a:pt x="2236" y="444"/>
                  </a:lnTo>
                  <a:lnTo>
                    <a:pt x="2230" y="421"/>
                  </a:lnTo>
                  <a:lnTo>
                    <a:pt x="2225" y="395"/>
                  </a:lnTo>
                  <a:lnTo>
                    <a:pt x="2222" y="370"/>
                  </a:lnTo>
                  <a:lnTo>
                    <a:pt x="2221" y="342"/>
                  </a:lnTo>
                  <a:lnTo>
                    <a:pt x="2222" y="315"/>
                  </a:lnTo>
                  <a:lnTo>
                    <a:pt x="2225" y="290"/>
                  </a:lnTo>
                  <a:lnTo>
                    <a:pt x="2230" y="265"/>
                  </a:lnTo>
                  <a:lnTo>
                    <a:pt x="2236" y="242"/>
                  </a:lnTo>
                  <a:lnTo>
                    <a:pt x="2244" y="219"/>
                  </a:lnTo>
                  <a:lnTo>
                    <a:pt x="2253" y="199"/>
                  </a:lnTo>
                  <a:lnTo>
                    <a:pt x="2265" y="178"/>
                  </a:lnTo>
                  <a:lnTo>
                    <a:pt x="2279" y="160"/>
                  </a:lnTo>
                  <a:lnTo>
                    <a:pt x="2294" y="142"/>
                  </a:lnTo>
                  <a:lnTo>
                    <a:pt x="2312" y="127"/>
                  </a:lnTo>
                  <a:lnTo>
                    <a:pt x="2329" y="115"/>
                  </a:lnTo>
                  <a:lnTo>
                    <a:pt x="2348" y="104"/>
                  </a:lnTo>
                  <a:lnTo>
                    <a:pt x="2369" y="96"/>
                  </a:lnTo>
                  <a:lnTo>
                    <a:pt x="2391" y="90"/>
                  </a:lnTo>
                  <a:lnTo>
                    <a:pt x="2414" y="87"/>
                  </a:lnTo>
                  <a:lnTo>
                    <a:pt x="2439" y="86"/>
                  </a:lnTo>
                  <a:lnTo>
                    <a:pt x="2462" y="87"/>
                  </a:lnTo>
                  <a:lnTo>
                    <a:pt x="2486" y="90"/>
                  </a:lnTo>
                  <a:lnTo>
                    <a:pt x="2507" y="96"/>
                  </a:lnTo>
                  <a:lnTo>
                    <a:pt x="2528" y="104"/>
                  </a:lnTo>
                  <a:lnTo>
                    <a:pt x="2547" y="115"/>
                  </a:lnTo>
                  <a:lnTo>
                    <a:pt x="2566" y="127"/>
                  </a:lnTo>
                  <a:lnTo>
                    <a:pt x="2582" y="142"/>
                  </a:lnTo>
                  <a:lnTo>
                    <a:pt x="2599" y="160"/>
                  </a:lnTo>
                  <a:lnTo>
                    <a:pt x="2612" y="178"/>
                  </a:lnTo>
                  <a:lnTo>
                    <a:pt x="2623" y="199"/>
                  </a:lnTo>
                  <a:lnTo>
                    <a:pt x="2632" y="219"/>
                  </a:lnTo>
                  <a:lnTo>
                    <a:pt x="2641" y="242"/>
                  </a:lnTo>
                  <a:lnTo>
                    <a:pt x="2647" y="265"/>
                  </a:lnTo>
                  <a:lnTo>
                    <a:pt x="2651" y="290"/>
                  </a:lnTo>
                  <a:lnTo>
                    <a:pt x="2654" y="315"/>
                  </a:lnTo>
                  <a:lnTo>
                    <a:pt x="2655" y="342"/>
                  </a:lnTo>
                  <a:close/>
                  <a:moveTo>
                    <a:pt x="3411" y="671"/>
                  </a:moveTo>
                  <a:lnTo>
                    <a:pt x="3411" y="14"/>
                  </a:lnTo>
                  <a:lnTo>
                    <a:pt x="3315" y="14"/>
                  </a:lnTo>
                  <a:lnTo>
                    <a:pt x="3315" y="540"/>
                  </a:lnTo>
                  <a:lnTo>
                    <a:pt x="3311" y="540"/>
                  </a:lnTo>
                  <a:lnTo>
                    <a:pt x="3025" y="14"/>
                  </a:lnTo>
                  <a:lnTo>
                    <a:pt x="2901" y="14"/>
                  </a:lnTo>
                  <a:lnTo>
                    <a:pt x="2901" y="671"/>
                  </a:lnTo>
                  <a:lnTo>
                    <a:pt x="2997" y="671"/>
                  </a:lnTo>
                  <a:lnTo>
                    <a:pt x="2997" y="144"/>
                  </a:lnTo>
                  <a:lnTo>
                    <a:pt x="2999" y="144"/>
                  </a:lnTo>
                  <a:lnTo>
                    <a:pt x="3287" y="671"/>
                  </a:lnTo>
                  <a:lnTo>
                    <a:pt x="3411" y="671"/>
                  </a:lnTo>
                  <a:close/>
                  <a:moveTo>
                    <a:pt x="4180" y="671"/>
                  </a:moveTo>
                  <a:lnTo>
                    <a:pt x="3893" y="14"/>
                  </a:lnTo>
                  <a:lnTo>
                    <a:pt x="3801" y="14"/>
                  </a:lnTo>
                  <a:lnTo>
                    <a:pt x="3516" y="671"/>
                  </a:lnTo>
                  <a:lnTo>
                    <a:pt x="3618" y="671"/>
                  </a:lnTo>
                  <a:lnTo>
                    <a:pt x="3686" y="503"/>
                  </a:lnTo>
                  <a:lnTo>
                    <a:pt x="4008" y="503"/>
                  </a:lnTo>
                  <a:lnTo>
                    <a:pt x="4077" y="671"/>
                  </a:lnTo>
                  <a:lnTo>
                    <a:pt x="4180" y="671"/>
                  </a:lnTo>
                  <a:close/>
                  <a:moveTo>
                    <a:pt x="3978" y="427"/>
                  </a:moveTo>
                  <a:lnTo>
                    <a:pt x="3717" y="427"/>
                  </a:lnTo>
                  <a:lnTo>
                    <a:pt x="3848" y="104"/>
                  </a:lnTo>
                  <a:lnTo>
                    <a:pt x="3978" y="427"/>
                  </a:lnTo>
                  <a:close/>
                  <a:moveTo>
                    <a:pt x="4650" y="671"/>
                  </a:moveTo>
                  <a:lnTo>
                    <a:pt x="4650" y="587"/>
                  </a:lnTo>
                  <a:lnTo>
                    <a:pt x="4380" y="587"/>
                  </a:lnTo>
                  <a:lnTo>
                    <a:pt x="4380" y="14"/>
                  </a:lnTo>
                  <a:lnTo>
                    <a:pt x="4285" y="14"/>
                  </a:lnTo>
                  <a:lnTo>
                    <a:pt x="4285" y="671"/>
                  </a:lnTo>
                  <a:lnTo>
                    <a:pt x="4650" y="671"/>
                  </a:lnTo>
                  <a:close/>
                  <a:moveTo>
                    <a:pt x="5160" y="671"/>
                  </a:moveTo>
                  <a:lnTo>
                    <a:pt x="5160" y="14"/>
                  </a:lnTo>
                  <a:lnTo>
                    <a:pt x="5065" y="14"/>
                  </a:lnTo>
                  <a:lnTo>
                    <a:pt x="5065" y="671"/>
                  </a:lnTo>
                  <a:lnTo>
                    <a:pt x="5160" y="671"/>
                  </a:lnTo>
                  <a:close/>
                  <a:moveTo>
                    <a:pt x="5875" y="671"/>
                  </a:moveTo>
                  <a:lnTo>
                    <a:pt x="5875" y="14"/>
                  </a:lnTo>
                  <a:lnTo>
                    <a:pt x="5779" y="14"/>
                  </a:lnTo>
                  <a:lnTo>
                    <a:pt x="5779" y="540"/>
                  </a:lnTo>
                  <a:lnTo>
                    <a:pt x="5775" y="540"/>
                  </a:lnTo>
                  <a:lnTo>
                    <a:pt x="5489" y="14"/>
                  </a:lnTo>
                  <a:lnTo>
                    <a:pt x="5364" y="14"/>
                  </a:lnTo>
                  <a:lnTo>
                    <a:pt x="5364" y="671"/>
                  </a:lnTo>
                  <a:lnTo>
                    <a:pt x="5460" y="671"/>
                  </a:lnTo>
                  <a:lnTo>
                    <a:pt x="5460" y="144"/>
                  </a:lnTo>
                  <a:lnTo>
                    <a:pt x="5463" y="144"/>
                  </a:lnTo>
                  <a:lnTo>
                    <a:pt x="5750" y="671"/>
                  </a:lnTo>
                  <a:lnTo>
                    <a:pt x="5875" y="671"/>
                  </a:lnTo>
                  <a:close/>
                  <a:moveTo>
                    <a:pt x="6423" y="494"/>
                  </a:moveTo>
                  <a:lnTo>
                    <a:pt x="6420" y="470"/>
                  </a:lnTo>
                  <a:lnTo>
                    <a:pt x="6417" y="448"/>
                  </a:lnTo>
                  <a:lnTo>
                    <a:pt x="6414" y="438"/>
                  </a:lnTo>
                  <a:lnTo>
                    <a:pt x="6411" y="428"/>
                  </a:lnTo>
                  <a:lnTo>
                    <a:pt x="6404" y="408"/>
                  </a:lnTo>
                  <a:lnTo>
                    <a:pt x="6393" y="389"/>
                  </a:lnTo>
                  <a:lnTo>
                    <a:pt x="6380" y="371"/>
                  </a:lnTo>
                  <a:lnTo>
                    <a:pt x="6365" y="353"/>
                  </a:lnTo>
                  <a:lnTo>
                    <a:pt x="6349" y="338"/>
                  </a:lnTo>
                  <a:lnTo>
                    <a:pt x="6302" y="308"/>
                  </a:lnTo>
                  <a:lnTo>
                    <a:pt x="6211" y="257"/>
                  </a:lnTo>
                  <a:lnTo>
                    <a:pt x="6194" y="247"/>
                  </a:lnTo>
                  <a:lnTo>
                    <a:pt x="6179" y="236"/>
                  </a:lnTo>
                  <a:lnTo>
                    <a:pt x="6165" y="227"/>
                  </a:lnTo>
                  <a:lnTo>
                    <a:pt x="6155" y="217"/>
                  </a:lnTo>
                  <a:lnTo>
                    <a:pt x="6147" y="207"/>
                  </a:lnTo>
                  <a:lnTo>
                    <a:pt x="6142" y="198"/>
                  </a:lnTo>
                  <a:lnTo>
                    <a:pt x="6138" y="187"/>
                  </a:lnTo>
                  <a:lnTo>
                    <a:pt x="6137" y="178"/>
                  </a:lnTo>
                  <a:lnTo>
                    <a:pt x="6139" y="160"/>
                  </a:lnTo>
                  <a:lnTo>
                    <a:pt x="6142" y="151"/>
                  </a:lnTo>
                  <a:lnTo>
                    <a:pt x="6145" y="143"/>
                  </a:lnTo>
                  <a:lnTo>
                    <a:pt x="6155" y="128"/>
                  </a:lnTo>
                  <a:lnTo>
                    <a:pt x="6168" y="113"/>
                  </a:lnTo>
                  <a:lnTo>
                    <a:pt x="6186" y="100"/>
                  </a:lnTo>
                  <a:lnTo>
                    <a:pt x="6195" y="95"/>
                  </a:lnTo>
                  <a:lnTo>
                    <a:pt x="6205" y="91"/>
                  </a:lnTo>
                  <a:lnTo>
                    <a:pt x="6227" y="85"/>
                  </a:lnTo>
                  <a:lnTo>
                    <a:pt x="6251" y="84"/>
                  </a:lnTo>
                  <a:lnTo>
                    <a:pt x="6272" y="86"/>
                  </a:lnTo>
                  <a:lnTo>
                    <a:pt x="6301" y="91"/>
                  </a:lnTo>
                  <a:lnTo>
                    <a:pt x="6382" y="115"/>
                  </a:lnTo>
                  <a:lnTo>
                    <a:pt x="6398" y="23"/>
                  </a:lnTo>
                  <a:lnTo>
                    <a:pt x="6361" y="13"/>
                  </a:lnTo>
                  <a:lnTo>
                    <a:pt x="6324" y="6"/>
                  </a:lnTo>
                  <a:lnTo>
                    <a:pt x="6287" y="1"/>
                  </a:lnTo>
                  <a:lnTo>
                    <a:pt x="6251" y="0"/>
                  </a:lnTo>
                  <a:lnTo>
                    <a:pt x="6211" y="2"/>
                  </a:lnTo>
                  <a:lnTo>
                    <a:pt x="6192" y="6"/>
                  </a:lnTo>
                  <a:lnTo>
                    <a:pt x="6174" y="10"/>
                  </a:lnTo>
                  <a:lnTo>
                    <a:pt x="6140" y="23"/>
                  </a:lnTo>
                  <a:lnTo>
                    <a:pt x="6123" y="33"/>
                  </a:lnTo>
                  <a:lnTo>
                    <a:pt x="6108" y="43"/>
                  </a:lnTo>
                  <a:lnTo>
                    <a:pt x="6092" y="56"/>
                  </a:lnTo>
                  <a:lnTo>
                    <a:pt x="6077" y="71"/>
                  </a:lnTo>
                  <a:lnTo>
                    <a:pt x="6065" y="85"/>
                  </a:lnTo>
                  <a:lnTo>
                    <a:pt x="6060" y="93"/>
                  </a:lnTo>
                  <a:lnTo>
                    <a:pt x="6056" y="101"/>
                  </a:lnTo>
                  <a:lnTo>
                    <a:pt x="6049" y="119"/>
                  </a:lnTo>
                  <a:lnTo>
                    <a:pt x="6042" y="138"/>
                  </a:lnTo>
                  <a:lnTo>
                    <a:pt x="6039" y="158"/>
                  </a:lnTo>
                  <a:lnTo>
                    <a:pt x="6038" y="178"/>
                  </a:lnTo>
                  <a:lnTo>
                    <a:pt x="6040" y="202"/>
                  </a:lnTo>
                  <a:lnTo>
                    <a:pt x="6046" y="224"/>
                  </a:lnTo>
                  <a:lnTo>
                    <a:pt x="6056" y="246"/>
                  </a:lnTo>
                  <a:lnTo>
                    <a:pt x="6070" y="267"/>
                  </a:lnTo>
                  <a:lnTo>
                    <a:pt x="6087" y="287"/>
                  </a:lnTo>
                  <a:lnTo>
                    <a:pt x="6109" y="306"/>
                  </a:lnTo>
                  <a:lnTo>
                    <a:pt x="6134" y="325"/>
                  </a:lnTo>
                  <a:lnTo>
                    <a:pt x="6163" y="341"/>
                  </a:lnTo>
                  <a:lnTo>
                    <a:pt x="6198" y="360"/>
                  </a:lnTo>
                  <a:lnTo>
                    <a:pt x="6232" y="377"/>
                  </a:lnTo>
                  <a:lnTo>
                    <a:pt x="6252" y="389"/>
                  </a:lnTo>
                  <a:lnTo>
                    <a:pt x="6270" y="400"/>
                  </a:lnTo>
                  <a:lnTo>
                    <a:pt x="6284" y="412"/>
                  </a:lnTo>
                  <a:lnTo>
                    <a:pt x="6295" y="424"/>
                  </a:lnTo>
                  <a:lnTo>
                    <a:pt x="6302" y="431"/>
                  </a:lnTo>
                  <a:lnTo>
                    <a:pt x="6308" y="439"/>
                  </a:lnTo>
                  <a:lnTo>
                    <a:pt x="6317" y="457"/>
                  </a:lnTo>
                  <a:lnTo>
                    <a:pt x="6322" y="474"/>
                  </a:lnTo>
                  <a:lnTo>
                    <a:pt x="6324" y="494"/>
                  </a:lnTo>
                  <a:lnTo>
                    <a:pt x="6321" y="515"/>
                  </a:lnTo>
                  <a:lnTo>
                    <a:pt x="6314" y="535"/>
                  </a:lnTo>
                  <a:lnTo>
                    <a:pt x="6302" y="553"/>
                  </a:lnTo>
                  <a:lnTo>
                    <a:pt x="6293" y="561"/>
                  </a:lnTo>
                  <a:lnTo>
                    <a:pt x="6284" y="568"/>
                  </a:lnTo>
                  <a:lnTo>
                    <a:pt x="6263" y="582"/>
                  </a:lnTo>
                  <a:lnTo>
                    <a:pt x="6251" y="587"/>
                  </a:lnTo>
                  <a:lnTo>
                    <a:pt x="6239" y="591"/>
                  </a:lnTo>
                  <a:lnTo>
                    <a:pt x="6211" y="597"/>
                  </a:lnTo>
                  <a:lnTo>
                    <a:pt x="6182" y="599"/>
                  </a:lnTo>
                  <a:lnTo>
                    <a:pt x="6149" y="597"/>
                  </a:lnTo>
                  <a:lnTo>
                    <a:pt x="6117" y="591"/>
                  </a:lnTo>
                  <a:lnTo>
                    <a:pt x="6087" y="581"/>
                  </a:lnTo>
                  <a:lnTo>
                    <a:pt x="6060" y="566"/>
                  </a:lnTo>
                  <a:lnTo>
                    <a:pt x="6046" y="656"/>
                  </a:lnTo>
                  <a:lnTo>
                    <a:pt x="6088" y="671"/>
                  </a:lnTo>
                  <a:lnTo>
                    <a:pt x="6116" y="678"/>
                  </a:lnTo>
                  <a:lnTo>
                    <a:pt x="6128" y="680"/>
                  </a:lnTo>
                  <a:lnTo>
                    <a:pt x="6144" y="682"/>
                  </a:lnTo>
                  <a:lnTo>
                    <a:pt x="6182" y="683"/>
                  </a:lnTo>
                  <a:lnTo>
                    <a:pt x="6228" y="680"/>
                  </a:lnTo>
                  <a:lnTo>
                    <a:pt x="6249" y="677"/>
                  </a:lnTo>
                  <a:lnTo>
                    <a:pt x="6270" y="673"/>
                  </a:lnTo>
                  <a:lnTo>
                    <a:pt x="6289" y="667"/>
                  </a:lnTo>
                  <a:lnTo>
                    <a:pt x="6308" y="659"/>
                  </a:lnTo>
                  <a:lnTo>
                    <a:pt x="6325" y="651"/>
                  </a:lnTo>
                  <a:lnTo>
                    <a:pt x="6342" y="641"/>
                  </a:lnTo>
                  <a:lnTo>
                    <a:pt x="6361" y="628"/>
                  </a:lnTo>
                  <a:lnTo>
                    <a:pt x="6377" y="612"/>
                  </a:lnTo>
                  <a:lnTo>
                    <a:pt x="6391" y="596"/>
                  </a:lnTo>
                  <a:lnTo>
                    <a:pt x="6402" y="579"/>
                  </a:lnTo>
                  <a:lnTo>
                    <a:pt x="6411" y="559"/>
                  </a:lnTo>
                  <a:lnTo>
                    <a:pt x="6417" y="539"/>
                  </a:lnTo>
                  <a:lnTo>
                    <a:pt x="6420" y="517"/>
                  </a:lnTo>
                  <a:lnTo>
                    <a:pt x="6423" y="494"/>
                  </a:lnTo>
                  <a:close/>
                  <a:moveTo>
                    <a:pt x="7013" y="96"/>
                  </a:moveTo>
                  <a:lnTo>
                    <a:pt x="7013" y="14"/>
                  </a:lnTo>
                  <a:lnTo>
                    <a:pt x="6516" y="14"/>
                  </a:lnTo>
                  <a:lnTo>
                    <a:pt x="6516" y="96"/>
                  </a:lnTo>
                  <a:lnTo>
                    <a:pt x="6716" y="96"/>
                  </a:lnTo>
                  <a:lnTo>
                    <a:pt x="6716" y="671"/>
                  </a:lnTo>
                  <a:lnTo>
                    <a:pt x="6812" y="671"/>
                  </a:lnTo>
                  <a:lnTo>
                    <a:pt x="6812" y="96"/>
                  </a:lnTo>
                  <a:lnTo>
                    <a:pt x="7013" y="96"/>
                  </a:lnTo>
                  <a:close/>
                  <a:moveTo>
                    <a:pt x="7238" y="671"/>
                  </a:moveTo>
                  <a:lnTo>
                    <a:pt x="7238" y="14"/>
                  </a:lnTo>
                  <a:lnTo>
                    <a:pt x="7143" y="14"/>
                  </a:lnTo>
                  <a:lnTo>
                    <a:pt x="7143" y="671"/>
                  </a:lnTo>
                  <a:lnTo>
                    <a:pt x="7238" y="671"/>
                  </a:lnTo>
                  <a:close/>
                  <a:moveTo>
                    <a:pt x="7867" y="96"/>
                  </a:moveTo>
                  <a:lnTo>
                    <a:pt x="7867" y="14"/>
                  </a:lnTo>
                  <a:lnTo>
                    <a:pt x="7370" y="14"/>
                  </a:lnTo>
                  <a:lnTo>
                    <a:pt x="7370" y="96"/>
                  </a:lnTo>
                  <a:lnTo>
                    <a:pt x="7570" y="96"/>
                  </a:lnTo>
                  <a:lnTo>
                    <a:pt x="7570" y="671"/>
                  </a:lnTo>
                  <a:lnTo>
                    <a:pt x="7666" y="671"/>
                  </a:lnTo>
                  <a:lnTo>
                    <a:pt x="7666" y="96"/>
                  </a:lnTo>
                  <a:lnTo>
                    <a:pt x="7867" y="96"/>
                  </a:lnTo>
                  <a:close/>
                  <a:moveTo>
                    <a:pt x="8512" y="398"/>
                  </a:moveTo>
                  <a:lnTo>
                    <a:pt x="8512" y="14"/>
                  </a:lnTo>
                  <a:lnTo>
                    <a:pt x="8415" y="14"/>
                  </a:lnTo>
                  <a:lnTo>
                    <a:pt x="8415" y="414"/>
                  </a:lnTo>
                  <a:lnTo>
                    <a:pt x="8412" y="454"/>
                  </a:lnTo>
                  <a:lnTo>
                    <a:pt x="8405" y="488"/>
                  </a:lnTo>
                  <a:lnTo>
                    <a:pt x="8400" y="504"/>
                  </a:lnTo>
                  <a:lnTo>
                    <a:pt x="8393" y="519"/>
                  </a:lnTo>
                  <a:lnTo>
                    <a:pt x="8386" y="533"/>
                  </a:lnTo>
                  <a:lnTo>
                    <a:pt x="8377" y="546"/>
                  </a:lnTo>
                  <a:lnTo>
                    <a:pt x="8365" y="559"/>
                  </a:lnTo>
                  <a:lnTo>
                    <a:pt x="8353" y="569"/>
                  </a:lnTo>
                  <a:lnTo>
                    <a:pt x="8340" y="579"/>
                  </a:lnTo>
                  <a:lnTo>
                    <a:pt x="8325" y="586"/>
                  </a:lnTo>
                  <a:lnTo>
                    <a:pt x="8294" y="596"/>
                  </a:lnTo>
                  <a:lnTo>
                    <a:pt x="8275" y="598"/>
                  </a:lnTo>
                  <a:lnTo>
                    <a:pt x="8257" y="599"/>
                  </a:lnTo>
                  <a:lnTo>
                    <a:pt x="8220" y="596"/>
                  </a:lnTo>
                  <a:lnTo>
                    <a:pt x="8203" y="592"/>
                  </a:lnTo>
                  <a:lnTo>
                    <a:pt x="8188" y="586"/>
                  </a:lnTo>
                  <a:lnTo>
                    <a:pt x="8174" y="579"/>
                  </a:lnTo>
                  <a:lnTo>
                    <a:pt x="8160" y="569"/>
                  </a:lnTo>
                  <a:lnTo>
                    <a:pt x="8148" y="558"/>
                  </a:lnTo>
                  <a:lnTo>
                    <a:pt x="8137" y="546"/>
                  </a:lnTo>
                  <a:lnTo>
                    <a:pt x="8119" y="519"/>
                  </a:lnTo>
                  <a:lnTo>
                    <a:pt x="8112" y="504"/>
                  </a:lnTo>
                  <a:lnTo>
                    <a:pt x="8107" y="488"/>
                  </a:lnTo>
                  <a:lnTo>
                    <a:pt x="8102" y="471"/>
                  </a:lnTo>
                  <a:lnTo>
                    <a:pt x="8099" y="454"/>
                  </a:lnTo>
                  <a:lnTo>
                    <a:pt x="8098" y="434"/>
                  </a:lnTo>
                  <a:lnTo>
                    <a:pt x="8097" y="414"/>
                  </a:lnTo>
                  <a:lnTo>
                    <a:pt x="8097" y="14"/>
                  </a:lnTo>
                  <a:lnTo>
                    <a:pt x="8001" y="14"/>
                  </a:lnTo>
                  <a:lnTo>
                    <a:pt x="8001" y="398"/>
                  </a:lnTo>
                  <a:lnTo>
                    <a:pt x="8003" y="427"/>
                  </a:lnTo>
                  <a:lnTo>
                    <a:pt x="8005" y="456"/>
                  </a:lnTo>
                  <a:lnTo>
                    <a:pt x="8010" y="482"/>
                  </a:lnTo>
                  <a:lnTo>
                    <a:pt x="8016" y="508"/>
                  </a:lnTo>
                  <a:lnTo>
                    <a:pt x="8023" y="531"/>
                  </a:lnTo>
                  <a:lnTo>
                    <a:pt x="8033" y="554"/>
                  </a:lnTo>
                  <a:lnTo>
                    <a:pt x="8045" y="574"/>
                  </a:lnTo>
                  <a:lnTo>
                    <a:pt x="8057" y="594"/>
                  </a:lnTo>
                  <a:lnTo>
                    <a:pt x="8074" y="615"/>
                  </a:lnTo>
                  <a:lnTo>
                    <a:pt x="8095" y="633"/>
                  </a:lnTo>
                  <a:lnTo>
                    <a:pt x="8116" y="648"/>
                  </a:lnTo>
                  <a:lnTo>
                    <a:pt x="8129" y="655"/>
                  </a:lnTo>
                  <a:lnTo>
                    <a:pt x="8141" y="660"/>
                  </a:lnTo>
                  <a:lnTo>
                    <a:pt x="8166" y="671"/>
                  </a:lnTo>
                  <a:lnTo>
                    <a:pt x="8194" y="678"/>
                  </a:lnTo>
                  <a:lnTo>
                    <a:pt x="8224" y="682"/>
                  </a:lnTo>
                  <a:lnTo>
                    <a:pt x="8257" y="683"/>
                  </a:lnTo>
                  <a:lnTo>
                    <a:pt x="8288" y="682"/>
                  </a:lnTo>
                  <a:lnTo>
                    <a:pt x="8318" y="678"/>
                  </a:lnTo>
                  <a:lnTo>
                    <a:pt x="8346" y="671"/>
                  </a:lnTo>
                  <a:lnTo>
                    <a:pt x="8372" y="660"/>
                  </a:lnTo>
                  <a:lnTo>
                    <a:pt x="8396" y="648"/>
                  </a:lnTo>
                  <a:lnTo>
                    <a:pt x="8407" y="641"/>
                  </a:lnTo>
                  <a:lnTo>
                    <a:pt x="8417" y="633"/>
                  </a:lnTo>
                  <a:lnTo>
                    <a:pt x="8428" y="625"/>
                  </a:lnTo>
                  <a:lnTo>
                    <a:pt x="8438" y="615"/>
                  </a:lnTo>
                  <a:lnTo>
                    <a:pt x="8455" y="594"/>
                  </a:lnTo>
                  <a:lnTo>
                    <a:pt x="8469" y="574"/>
                  </a:lnTo>
                  <a:lnTo>
                    <a:pt x="8480" y="554"/>
                  </a:lnTo>
                  <a:lnTo>
                    <a:pt x="8490" y="531"/>
                  </a:lnTo>
                  <a:lnTo>
                    <a:pt x="8498" y="508"/>
                  </a:lnTo>
                  <a:lnTo>
                    <a:pt x="8505" y="482"/>
                  </a:lnTo>
                  <a:lnTo>
                    <a:pt x="8509" y="456"/>
                  </a:lnTo>
                  <a:lnTo>
                    <a:pt x="8512" y="427"/>
                  </a:lnTo>
                  <a:lnTo>
                    <a:pt x="8512" y="398"/>
                  </a:lnTo>
                  <a:close/>
                  <a:moveTo>
                    <a:pt x="9143" y="96"/>
                  </a:moveTo>
                  <a:lnTo>
                    <a:pt x="9143" y="14"/>
                  </a:lnTo>
                  <a:lnTo>
                    <a:pt x="8646" y="14"/>
                  </a:lnTo>
                  <a:lnTo>
                    <a:pt x="8646" y="96"/>
                  </a:lnTo>
                  <a:lnTo>
                    <a:pt x="8847" y="96"/>
                  </a:lnTo>
                  <a:lnTo>
                    <a:pt x="8847" y="671"/>
                  </a:lnTo>
                  <a:lnTo>
                    <a:pt x="8943" y="671"/>
                  </a:lnTo>
                  <a:lnTo>
                    <a:pt x="8943" y="96"/>
                  </a:lnTo>
                  <a:lnTo>
                    <a:pt x="9143" y="96"/>
                  </a:lnTo>
                  <a:close/>
                  <a:moveTo>
                    <a:pt x="9651" y="96"/>
                  </a:moveTo>
                  <a:lnTo>
                    <a:pt x="9651" y="14"/>
                  </a:lnTo>
                  <a:lnTo>
                    <a:pt x="9281" y="14"/>
                  </a:lnTo>
                  <a:lnTo>
                    <a:pt x="9281" y="671"/>
                  </a:lnTo>
                  <a:lnTo>
                    <a:pt x="9649" y="671"/>
                  </a:lnTo>
                  <a:lnTo>
                    <a:pt x="9649" y="587"/>
                  </a:lnTo>
                  <a:lnTo>
                    <a:pt x="9377" y="587"/>
                  </a:lnTo>
                  <a:lnTo>
                    <a:pt x="9377" y="371"/>
                  </a:lnTo>
                  <a:lnTo>
                    <a:pt x="9627" y="371"/>
                  </a:lnTo>
                  <a:lnTo>
                    <a:pt x="9627" y="287"/>
                  </a:lnTo>
                  <a:lnTo>
                    <a:pt x="9377" y="287"/>
                  </a:lnTo>
                  <a:lnTo>
                    <a:pt x="9377" y="96"/>
                  </a:lnTo>
                  <a:lnTo>
                    <a:pt x="9651" y="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pic>
        <p:nvPicPr>
          <p:cNvPr id="1027" name="Picture 5" descr="THL_helmi_BIG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8288" y="5661025"/>
            <a:ext cx="10763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6"/>
          <p:cNvSpPr>
            <a:spLocks noChangeArrowheads="1"/>
          </p:cNvSpPr>
          <p:nvPr/>
        </p:nvSpPr>
        <p:spPr bwMode="auto">
          <a:xfrm>
            <a:off x="0" y="6561138"/>
            <a:ext cx="9144000" cy="2968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fi-FI" altLang="fi-FI" smtClean="0"/>
          </a:p>
        </p:txBody>
      </p:sp>
      <p:sp>
        <p:nvSpPr>
          <p:cNvPr id="1029" name="Rectangle 7"/>
          <p:cNvSpPr>
            <a:spLocks noGrp="1" noChangeArrowheads="1"/>
          </p:cNvSpPr>
          <p:nvPr>
            <p:ph type="title"/>
          </p:nvPr>
        </p:nvSpPr>
        <p:spPr bwMode="auto">
          <a:xfrm>
            <a:off x="468313" y="260350"/>
            <a:ext cx="820737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fi-FI" smtClean="0"/>
              <a:t>Click to edit Master title style</a:t>
            </a:r>
          </a:p>
        </p:txBody>
      </p:sp>
      <p:sp>
        <p:nvSpPr>
          <p:cNvPr id="1030" name="Rectangle 8"/>
          <p:cNvSpPr>
            <a:spLocks noGrp="1" noChangeArrowheads="1"/>
          </p:cNvSpPr>
          <p:nvPr>
            <p:ph type="body" idx="1"/>
          </p:nvPr>
        </p:nvSpPr>
        <p:spPr bwMode="auto">
          <a:xfrm>
            <a:off x="457200" y="1484313"/>
            <a:ext cx="8218488"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fi-FI" smtClean="0"/>
              <a:t>Click to edit Master text styles</a:t>
            </a:r>
          </a:p>
          <a:p>
            <a:pPr lvl="1"/>
            <a:r>
              <a:rPr lang="en-GB" altLang="fi-FI" smtClean="0"/>
              <a:t>Second level</a:t>
            </a:r>
          </a:p>
          <a:p>
            <a:pPr lvl="2"/>
            <a:r>
              <a:rPr lang="en-GB" altLang="fi-FI" smtClean="0"/>
              <a:t>Third level</a:t>
            </a:r>
          </a:p>
          <a:p>
            <a:pPr lvl="3"/>
            <a:r>
              <a:rPr lang="en-GB" altLang="fi-FI" smtClean="0"/>
              <a:t>Fourth level</a:t>
            </a:r>
          </a:p>
          <a:p>
            <a:pPr lvl="4"/>
            <a:r>
              <a:rPr lang="en-GB" altLang="fi-FI" smtClean="0"/>
              <a:t>Fifth level</a:t>
            </a:r>
          </a:p>
        </p:txBody>
      </p:sp>
    </p:spTree>
  </p:cSld>
  <p:clrMap bg1="lt1" tx1="dk1" bg2="lt2" tx2="dk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Lst>
  <p:txStyles>
    <p:titleStyle>
      <a:lvl1pPr algn="l" rtl="0" eaLnBrk="0" fontAlgn="base" hangingPunct="0">
        <a:lnSpc>
          <a:spcPct val="85000"/>
        </a:lnSpc>
        <a:spcBef>
          <a:spcPct val="0"/>
        </a:spcBef>
        <a:spcAft>
          <a:spcPct val="0"/>
        </a:spcAft>
        <a:defRPr sz="3400" b="1">
          <a:solidFill>
            <a:schemeClr val="accent1"/>
          </a:solidFill>
          <a:latin typeface="+mj-lt"/>
          <a:ea typeface="+mj-ea"/>
          <a:cs typeface="+mj-cs"/>
        </a:defRPr>
      </a:lvl1pPr>
      <a:lvl2pPr algn="l" rtl="0" eaLnBrk="0" fontAlgn="base" hangingPunct="0">
        <a:lnSpc>
          <a:spcPct val="85000"/>
        </a:lnSpc>
        <a:spcBef>
          <a:spcPct val="0"/>
        </a:spcBef>
        <a:spcAft>
          <a:spcPct val="0"/>
        </a:spcAft>
        <a:defRPr sz="3400" b="1">
          <a:solidFill>
            <a:schemeClr val="accent1"/>
          </a:solidFill>
          <a:latin typeface="Arial" charset="0"/>
        </a:defRPr>
      </a:lvl2pPr>
      <a:lvl3pPr algn="l" rtl="0" eaLnBrk="0" fontAlgn="base" hangingPunct="0">
        <a:lnSpc>
          <a:spcPct val="85000"/>
        </a:lnSpc>
        <a:spcBef>
          <a:spcPct val="0"/>
        </a:spcBef>
        <a:spcAft>
          <a:spcPct val="0"/>
        </a:spcAft>
        <a:defRPr sz="3400" b="1">
          <a:solidFill>
            <a:schemeClr val="accent1"/>
          </a:solidFill>
          <a:latin typeface="Arial" charset="0"/>
        </a:defRPr>
      </a:lvl3pPr>
      <a:lvl4pPr algn="l" rtl="0" eaLnBrk="0" fontAlgn="base" hangingPunct="0">
        <a:lnSpc>
          <a:spcPct val="85000"/>
        </a:lnSpc>
        <a:spcBef>
          <a:spcPct val="0"/>
        </a:spcBef>
        <a:spcAft>
          <a:spcPct val="0"/>
        </a:spcAft>
        <a:defRPr sz="3400" b="1">
          <a:solidFill>
            <a:schemeClr val="accent1"/>
          </a:solidFill>
          <a:latin typeface="Arial" charset="0"/>
        </a:defRPr>
      </a:lvl4pPr>
      <a:lvl5pPr algn="l" rtl="0" eaLnBrk="0" fontAlgn="base" hangingPunct="0">
        <a:lnSpc>
          <a:spcPct val="85000"/>
        </a:lnSpc>
        <a:spcBef>
          <a:spcPct val="0"/>
        </a:spcBef>
        <a:spcAft>
          <a:spcPct val="0"/>
        </a:spcAft>
        <a:defRPr sz="3400" b="1">
          <a:solidFill>
            <a:schemeClr val="accent1"/>
          </a:solidFill>
          <a:latin typeface="Arial" charset="0"/>
        </a:defRPr>
      </a:lvl5pPr>
      <a:lvl6pPr marL="457200" algn="l" rtl="0" fontAlgn="base">
        <a:lnSpc>
          <a:spcPct val="85000"/>
        </a:lnSpc>
        <a:spcBef>
          <a:spcPct val="0"/>
        </a:spcBef>
        <a:spcAft>
          <a:spcPct val="0"/>
        </a:spcAft>
        <a:defRPr sz="3400" b="1">
          <a:solidFill>
            <a:schemeClr val="accent1"/>
          </a:solidFill>
          <a:latin typeface="Arial" charset="0"/>
        </a:defRPr>
      </a:lvl6pPr>
      <a:lvl7pPr marL="914400" algn="l" rtl="0" fontAlgn="base">
        <a:lnSpc>
          <a:spcPct val="85000"/>
        </a:lnSpc>
        <a:spcBef>
          <a:spcPct val="0"/>
        </a:spcBef>
        <a:spcAft>
          <a:spcPct val="0"/>
        </a:spcAft>
        <a:defRPr sz="3400" b="1">
          <a:solidFill>
            <a:schemeClr val="accent1"/>
          </a:solidFill>
          <a:latin typeface="Arial" charset="0"/>
        </a:defRPr>
      </a:lvl7pPr>
      <a:lvl8pPr marL="1371600" algn="l" rtl="0" fontAlgn="base">
        <a:lnSpc>
          <a:spcPct val="85000"/>
        </a:lnSpc>
        <a:spcBef>
          <a:spcPct val="0"/>
        </a:spcBef>
        <a:spcAft>
          <a:spcPct val="0"/>
        </a:spcAft>
        <a:defRPr sz="3400" b="1">
          <a:solidFill>
            <a:schemeClr val="accent1"/>
          </a:solidFill>
          <a:latin typeface="Arial" charset="0"/>
        </a:defRPr>
      </a:lvl8pPr>
      <a:lvl9pPr marL="1828800" algn="l" rtl="0" fontAlgn="base">
        <a:lnSpc>
          <a:spcPct val="85000"/>
        </a:lnSpc>
        <a:spcBef>
          <a:spcPct val="0"/>
        </a:spcBef>
        <a:spcAft>
          <a:spcPct val="0"/>
        </a:spcAft>
        <a:defRPr sz="3400" b="1">
          <a:solidFill>
            <a:schemeClr val="accent1"/>
          </a:solidFill>
          <a:latin typeface="Arial" charset="0"/>
        </a:defRPr>
      </a:lvl9pPr>
    </p:titleStyle>
    <p:bodyStyle>
      <a:lvl1pPr marL="357188" indent="-357188" algn="l" rtl="0" eaLnBrk="0" fontAlgn="base" hangingPunct="0">
        <a:lnSpc>
          <a:spcPct val="85000"/>
        </a:lnSpc>
        <a:spcBef>
          <a:spcPct val="35000"/>
        </a:spcBef>
        <a:spcAft>
          <a:spcPct val="0"/>
        </a:spcAft>
        <a:buClr>
          <a:schemeClr val="accent1"/>
        </a:buClr>
        <a:buChar char="•"/>
        <a:defRPr sz="2600">
          <a:solidFill>
            <a:schemeClr val="tx1"/>
          </a:solidFill>
          <a:latin typeface="+mn-lt"/>
          <a:ea typeface="+mn-ea"/>
          <a:cs typeface="+mn-cs"/>
        </a:defRPr>
      </a:lvl1pPr>
      <a:lvl2pPr marL="809625" indent="-273050" algn="l" rtl="0" eaLnBrk="0" fontAlgn="base" hangingPunct="0">
        <a:lnSpc>
          <a:spcPct val="85000"/>
        </a:lnSpc>
        <a:spcBef>
          <a:spcPct val="25000"/>
        </a:spcBef>
        <a:spcAft>
          <a:spcPct val="0"/>
        </a:spcAft>
        <a:buChar char="–"/>
        <a:defRPr sz="2400">
          <a:solidFill>
            <a:schemeClr val="tx1"/>
          </a:solidFill>
          <a:latin typeface="+mn-lt"/>
        </a:defRPr>
      </a:lvl2pPr>
      <a:lvl3pPr marL="1254125" indent="-265113" algn="l" rtl="0" eaLnBrk="0" fontAlgn="base" hangingPunct="0">
        <a:lnSpc>
          <a:spcPct val="85000"/>
        </a:lnSpc>
        <a:spcBef>
          <a:spcPct val="25000"/>
        </a:spcBef>
        <a:spcAft>
          <a:spcPct val="0"/>
        </a:spcAft>
        <a:buClr>
          <a:schemeClr val="accent1"/>
        </a:buClr>
        <a:buChar char="•"/>
        <a:defRPr sz="2200">
          <a:solidFill>
            <a:schemeClr val="tx1"/>
          </a:solidFill>
          <a:latin typeface="+mn-lt"/>
        </a:defRPr>
      </a:lvl3pPr>
      <a:lvl4pPr marL="1706563" indent="-273050" algn="l" rtl="0" eaLnBrk="0" fontAlgn="base" hangingPunct="0">
        <a:lnSpc>
          <a:spcPct val="85000"/>
        </a:lnSpc>
        <a:spcBef>
          <a:spcPct val="25000"/>
        </a:spcBef>
        <a:spcAft>
          <a:spcPct val="0"/>
        </a:spcAft>
        <a:buChar char="–"/>
        <a:defRPr sz="2200">
          <a:solidFill>
            <a:schemeClr val="tx1"/>
          </a:solidFill>
          <a:latin typeface="+mn-lt"/>
        </a:defRPr>
      </a:lvl4pPr>
      <a:lvl5pPr marL="2151063" indent="-265113" algn="l" rtl="0" eaLnBrk="0" fontAlgn="base" hangingPunct="0">
        <a:lnSpc>
          <a:spcPct val="85000"/>
        </a:lnSpc>
        <a:spcBef>
          <a:spcPct val="25000"/>
        </a:spcBef>
        <a:spcAft>
          <a:spcPct val="0"/>
        </a:spcAft>
        <a:buChar char="»"/>
        <a:defRPr sz="2200">
          <a:solidFill>
            <a:schemeClr val="tx1"/>
          </a:solidFill>
          <a:latin typeface="+mn-lt"/>
        </a:defRPr>
      </a:lvl5pPr>
      <a:lvl6pPr marL="2608263" indent="-265113" algn="l" rtl="0" fontAlgn="base">
        <a:lnSpc>
          <a:spcPct val="85000"/>
        </a:lnSpc>
        <a:spcBef>
          <a:spcPct val="25000"/>
        </a:spcBef>
        <a:spcAft>
          <a:spcPct val="0"/>
        </a:spcAft>
        <a:buChar char="»"/>
        <a:defRPr sz="2200">
          <a:solidFill>
            <a:schemeClr val="tx1"/>
          </a:solidFill>
          <a:latin typeface="+mn-lt"/>
        </a:defRPr>
      </a:lvl6pPr>
      <a:lvl7pPr marL="3065463" indent="-265113" algn="l" rtl="0" fontAlgn="base">
        <a:lnSpc>
          <a:spcPct val="85000"/>
        </a:lnSpc>
        <a:spcBef>
          <a:spcPct val="25000"/>
        </a:spcBef>
        <a:spcAft>
          <a:spcPct val="0"/>
        </a:spcAft>
        <a:buChar char="»"/>
        <a:defRPr sz="2200">
          <a:solidFill>
            <a:schemeClr val="tx1"/>
          </a:solidFill>
          <a:latin typeface="+mn-lt"/>
        </a:defRPr>
      </a:lvl7pPr>
      <a:lvl8pPr marL="3522663" indent="-265113" algn="l" rtl="0" fontAlgn="base">
        <a:lnSpc>
          <a:spcPct val="85000"/>
        </a:lnSpc>
        <a:spcBef>
          <a:spcPct val="25000"/>
        </a:spcBef>
        <a:spcAft>
          <a:spcPct val="0"/>
        </a:spcAft>
        <a:buChar char="»"/>
        <a:defRPr sz="2200">
          <a:solidFill>
            <a:schemeClr val="tx1"/>
          </a:solidFill>
          <a:latin typeface="+mn-lt"/>
        </a:defRPr>
      </a:lvl8pPr>
      <a:lvl9pPr marL="3979863" indent="-265113" algn="l" rtl="0" fontAlgn="base">
        <a:lnSpc>
          <a:spcPct val="85000"/>
        </a:lnSpc>
        <a:spcBef>
          <a:spcPct val="25000"/>
        </a:spcBef>
        <a:spcAft>
          <a:spcPct val="0"/>
        </a:spcAft>
        <a:buChar char="»"/>
        <a:defRPr sz="2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1B86so0HAcL1WQrbGkY43xpV7jhrPeRXyqdwcqN82mU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hnh.hel.ninj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fi.opasnet.org/fi/Pahtavaaran_kaivo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fi.opasnet.org/fi/Por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n.opasnet.org/w/OP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google.com/drawings/d/1f1s1drjo8qMJ-vWR3BQgsfRbH2DO0E43Xb01eRddWcg/edit?hl=en_GB&amp;authkey=CN_oqbYK&amp;pli=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ehjournal.net/content/10/1/5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dx.doi.org/10.1186/1476-069X-10-5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fi-FI" smtClean="0"/>
              <a:t>Application of toxicological risk assessment in the society</a:t>
            </a:r>
          </a:p>
        </p:txBody>
      </p:sp>
      <p:sp>
        <p:nvSpPr>
          <p:cNvPr id="4099" name="Rectangle 4"/>
          <p:cNvSpPr>
            <a:spLocks noGrp="1" noChangeArrowheads="1"/>
          </p:cNvSpPr>
          <p:nvPr>
            <p:ph type="subTitle" idx="4294967295"/>
          </p:nvPr>
        </p:nvSpPr>
        <p:spPr>
          <a:xfrm>
            <a:off x="395288" y="5805488"/>
            <a:ext cx="8353425" cy="696912"/>
          </a:xfrm>
          <a:noFill/>
        </p:spPr>
        <p:txBody>
          <a:bodyPr/>
          <a:lstStyle/>
          <a:p>
            <a:pPr marL="0" indent="0" algn="ctr" eaLnBrk="1" hangingPunct="1">
              <a:buFontTx/>
              <a:buNone/>
            </a:pPr>
            <a:r>
              <a:rPr lang="fi-FI" altLang="fi-FI" smtClean="0">
                <a:solidFill>
                  <a:schemeClr val="bg1"/>
                </a:solidFill>
              </a:rPr>
              <a:t>Jouni Tuomisto, THL, Kuopio</a:t>
            </a:r>
          </a:p>
          <a:p>
            <a:pPr marL="0" indent="0" algn="ctr" eaLnBrk="1" hangingPunct="1">
              <a:buFontTx/>
              <a:buNone/>
            </a:pPr>
            <a:r>
              <a:rPr lang="en-US" altLang="fi-FI" sz="1800" smtClean="0">
                <a:solidFill>
                  <a:schemeClr val="bg1"/>
                </a:solidFill>
              </a:rPr>
              <a:t>http://en.opasnet.org/w/File:Use_of_risk_assessment_in_the_society.ppt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Google Shape;91;p1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0"/>
              </a:spcBef>
              <a:spcAft>
                <a:spcPct val="0"/>
              </a:spcAft>
            </a:pPr>
            <a:r>
              <a:rPr lang="fi-FI" altLang="fi-FI" smtClean="0">
                <a:solidFill>
                  <a:srgbClr val="FFFFFF"/>
                </a:solidFill>
                <a:cs typeface="Arial" charset="0"/>
                <a:sym typeface="Arial" charset="0"/>
              </a:rPr>
              <a:t>13.10.2017</a:t>
            </a:r>
          </a:p>
        </p:txBody>
      </p:sp>
      <p:sp>
        <p:nvSpPr>
          <p:cNvPr id="13315" name="Google Shape;92;p1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0"/>
              </a:spcBef>
              <a:spcAft>
                <a:spcPct val="0"/>
              </a:spcAft>
            </a:pPr>
            <a:fld id="{60AAEBDF-8A86-4253-AB06-AE3C67D62ADB}" type="slidenum">
              <a:rPr lang="fi-FI" altLang="fi-FI" smtClean="0">
                <a:solidFill>
                  <a:srgbClr val="FFFFFF"/>
                </a:solidFill>
                <a:cs typeface="Arial" charset="0"/>
                <a:sym typeface="Arial" charset="0"/>
              </a:rPr>
              <a:pPr eaLnBrk="1" hangingPunct="1">
                <a:spcBef>
                  <a:spcPct val="0"/>
                </a:spcBef>
                <a:spcAft>
                  <a:spcPct val="0"/>
                </a:spcAft>
              </a:pPr>
              <a:t>10</a:t>
            </a:fld>
            <a:endParaRPr lang="fi-FI" altLang="fi-FI" smtClean="0">
              <a:solidFill>
                <a:srgbClr val="FFFFFF"/>
              </a:solidFill>
              <a:cs typeface="Arial" charset="0"/>
              <a:sym typeface="Arial" charset="0"/>
            </a:endParaRPr>
          </a:p>
        </p:txBody>
      </p:sp>
      <p:sp>
        <p:nvSpPr>
          <p:cNvPr id="13316" name="Google Shape;93;p13"/>
          <p:cNvSpPr>
            <a:spLocks noGrp="1"/>
          </p:cNvSpPr>
          <p:nvPr>
            <p:ph type="ctrTitle"/>
          </p:nvPr>
        </p:nvSpPr>
        <p:spPr>
          <a:xfrm>
            <a:off x="468313" y="1143000"/>
            <a:ext cx="8207375" cy="1295400"/>
          </a:xfrm>
        </p:spPr>
        <p:txBody>
          <a:bodyPr tIns="45700" bIns="45700"/>
          <a:lstStyle/>
          <a:p>
            <a:pPr>
              <a:spcBef>
                <a:spcPct val="0"/>
              </a:spcBef>
              <a:spcAft>
                <a:spcPct val="0"/>
              </a:spcAft>
            </a:pPr>
            <a:r>
              <a:rPr lang="fi-FI" altLang="fi-FI" smtClean="0">
                <a:solidFill>
                  <a:srgbClr val="FFFFFF"/>
                </a:solidFill>
                <a:latin typeface="Arial" charset="0"/>
                <a:cs typeface="Arial" charset="0"/>
                <a:sym typeface="Arial" charset="0"/>
              </a:rPr>
              <a:t>Ympäristöhyvinvointia tietokiteillä</a:t>
            </a:r>
          </a:p>
        </p:txBody>
      </p:sp>
      <p:sp>
        <p:nvSpPr>
          <p:cNvPr id="13317" name="Google Shape;94;p13"/>
          <p:cNvSpPr>
            <a:spLocks noGrp="1"/>
          </p:cNvSpPr>
          <p:nvPr>
            <p:ph type="subTitle" idx="1"/>
          </p:nvPr>
        </p:nvSpPr>
        <p:spPr>
          <a:xfrm>
            <a:off x="468313" y="2632075"/>
            <a:ext cx="8207375" cy="949325"/>
          </a:xfrm>
        </p:spPr>
        <p:txBody>
          <a:bodyPr tIns="45700" bIns="45700"/>
          <a:lstStyle/>
          <a:p>
            <a:pPr>
              <a:spcBef>
                <a:spcPct val="0"/>
              </a:spcBef>
              <a:spcAft>
                <a:spcPct val="0"/>
              </a:spcAft>
              <a:buFontTx/>
              <a:buNone/>
            </a:pPr>
            <a:r>
              <a:rPr lang="fi-FI" altLang="fi-FI" smtClean="0">
                <a:solidFill>
                  <a:srgbClr val="FFFFFF"/>
                </a:solidFill>
                <a:latin typeface="Arial" charset="0"/>
                <a:cs typeface="Arial" charset="0"/>
                <a:sym typeface="Arial" charset="0"/>
              </a:rPr>
              <a:t>Jouni Tuomisto</a:t>
            </a:r>
          </a:p>
        </p:txBody>
      </p:sp>
      <p:sp>
        <p:nvSpPr>
          <p:cNvPr id="13318" name="Google Shape;95;p13"/>
          <p:cNvSpPr>
            <a:spLocks noGrp="1"/>
          </p:cNvSpPr>
          <p:nvPr>
            <p:ph type="ftr" sz="quarter" idx="12"/>
          </p:nvPr>
        </p:nvSpPr>
        <p:spPr bwMode="auto">
          <a:xfrm>
            <a:off x="1381125" y="6597650"/>
            <a:ext cx="6781800"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0"/>
              </a:spcBef>
              <a:spcAft>
                <a:spcPct val="0"/>
              </a:spcAft>
            </a:pPr>
            <a:r>
              <a:rPr lang="fi-FI" altLang="fi-FI" u="sng" smtClean="0">
                <a:solidFill>
                  <a:schemeClr val="hlink"/>
                </a:solidFill>
                <a:cs typeface="Arial" charset="0"/>
                <a:sym typeface="Arial" charset="0"/>
                <a:hlinkClick r:id="rId3"/>
              </a:rPr>
              <a:t>https://docs.google.com/presentation/d/1B86so0HAcL1WQrbGkY43xpV7jhrPeRXyqdwcqN82mUE/</a:t>
            </a:r>
            <a:r>
              <a:rPr lang="fi-FI" altLang="fi-FI" smtClean="0">
                <a:solidFill>
                  <a:srgbClr val="FFFFFF"/>
                </a:solidFill>
                <a:cs typeface="Arial" charset="0"/>
                <a:sym typeface="Arial" charset="0"/>
              </a:rPr>
              <a:t> </a:t>
            </a:r>
          </a:p>
        </p:txBody>
      </p:sp>
      <p:pic>
        <p:nvPicPr>
          <p:cNvPr id="13319" name="Google Shape;96;p13" descr="ylabanneri_7.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19738"/>
            <a:ext cx="9063038"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27;p17"/>
          <p:cNvSpPr>
            <a:spLocks noGrp="1"/>
          </p:cNvSpPr>
          <p:nvPr>
            <p:ph type="title"/>
          </p:nvPr>
        </p:nvSpPr>
        <p:spPr/>
        <p:txBody>
          <a:bodyPr lIns="91425" tIns="91425" rIns="91425" bIns="91425"/>
          <a:lstStyle/>
          <a:p>
            <a:r>
              <a:rPr lang="fi-FI" altLang="fi-FI" smtClean="0"/>
              <a:t>Operational principles of the city of Helsinki</a:t>
            </a:r>
          </a:p>
        </p:txBody>
      </p:sp>
      <p:sp>
        <p:nvSpPr>
          <p:cNvPr id="14339" name="Google Shape;128;p17"/>
          <p:cNvSpPr>
            <a:spLocks noGrp="1"/>
          </p:cNvSpPr>
          <p:nvPr>
            <p:ph type="body" idx="1"/>
          </p:nvPr>
        </p:nvSpPr>
        <p:spPr/>
        <p:txBody>
          <a:bodyPr lIns="91425" tIns="91425" rIns="91425" bIns="91425"/>
          <a:lstStyle/>
          <a:p>
            <a:pPr marL="0" indent="0">
              <a:lnSpc>
                <a:spcPct val="100000"/>
              </a:lnSpc>
              <a:spcBef>
                <a:spcPct val="0"/>
              </a:spcBef>
              <a:buClr>
                <a:srgbClr val="000000"/>
              </a:buClr>
              <a:buSzPts val="1100"/>
              <a:buFontTx/>
              <a:buNone/>
            </a:pPr>
            <a:r>
              <a:rPr lang="fi-FI" altLang="fi-FI" sz="3600" b="1" smtClean="0">
                <a:solidFill>
                  <a:srgbClr val="000000"/>
                </a:solidFill>
              </a:rPr>
              <a:t>openness +</a:t>
            </a:r>
          </a:p>
          <a:p>
            <a:pPr marL="0" indent="0">
              <a:lnSpc>
                <a:spcPct val="100000"/>
              </a:lnSpc>
              <a:spcBef>
                <a:spcPct val="0"/>
              </a:spcBef>
              <a:buClr>
                <a:srgbClr val="000000"/>
              </a:buClr>
              <a:buSzPts val="1100"/>
              <a:buFontTx/>
              <a:buNone/>
            </a:pPr>
            <a:r>
              <a:rPr lang="fi-FI" altLang="fi-FI" sz="3600" b="1" smtClean="0">
                <a:solidFill>
                  <a:srgbClr val="000000"/>
                </a:solidFill>
              </a:rPr>
              <a:t>participation +</a:t>
            </a:r>
          </a:p>
          <a:p>
            <a:pPr marL="0" indent="0">
              <a:lnSpc>
                <a:spcPct val="100000"/>
              </a:lnSpc>
              <a:spcBef>
                <a:spcPct val="0"/>
              </a:spcBef>
              <a:buClr>
                <a:srgbClr val="000000"/>
              </a:buClr>
              <a:buSzPts val="1100"/>
              <a:buFontTx/>
              <a:buNone/>
            </a:pPr>
            <a:r>
              <a:rPr lang="fi-FI" altLang="fi-FI" sz="3600" b="1" smtClean="0">
                <a:solidFill>
                  <a:srgbClr val="000000"/>
                </a:solidFill>
              </a:rPr>
              <a:t>digital solutions</a:t>
            </a:r>
          </a:p>
          <a:p>
            <a:pPr marL="0" indent="0">
              <a:lnSpc>
                <a:spcPct val="100000"/>
              </a:lnSpc>
              <a:spcBef>
                <a:spcPct val="0"/>
              </a:spcBef>
              <a:buFontTx/>
              <a:buNone/>
            </a:pPr>
            <a:r>
              <a:rPr lang="fi-FI" altLang="fi-FI" sz="3600" b="1" smtClean="0">
                <a:solidFill>
                  <a:srgbClr val="000000"/>
                </a:solidFill>
              </a:rPr>
              <a:t>=&gt; Open policy practice</a:t>
            </a:r>
            <a:endParaRPr lang="fi-FI" altLang="fi-FI" smtClean="0">
              <a:solidFill>
                <a:srgbClr val="000000"/>
              </a:solidFill>
            </a:endParaRPr>
          </a:p>
        </p:txBody>
      </p:sp>
      <p:sp>
        <p:nvSpPr>
          <p:cNvPr id="14340" name="Google Shape;129;p17"/>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6F58073B-F996-4D9E-8858-A4D292A50BA4}" type="slidenum">
              <a:rPr lang="fi-FI" altLang="fi-FI"/>
              <a:pPr algn="r" eaLnBrk="1" hangingPunct="1">
                <a:buClr>
                  <a:srgbClr val="000000"/>
                </a:buClr>
                <a:buFont typeface="Arial" charset="0"/>
                <a:buNone/>
              </a:pPr>
              <a:t>11</a:t>
            </a:fld>
            <a:endParaRPr lang="fi-FI" altLang="fi-F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35;p18"/>
          <p:cNvSpPr>
            <a:spLocks noGrp="1"/>
          </p:cNvSpPr>
          <p:nvPr>
            <p:ph type="title"/>
          </p:nvPr>
        </p:nvSpPr>
        <p:spPr/>
        <p:txBody>
          <a:bodyPr lIns="91425" tIns="91425" rIns="91425" bIns="91425"/>
          <a:lstStyle/>
          <a:p>
            <a:endParaRPr lang="fi-FI" altLang="fi-FI" smtClean="0"/>
          </a:p>
        </p:txBody>
      </p:sp>
      <p:sp>
        <p:nvSpPr>
          <p:cNvPr id="15363" name="Google Shape;136;p18"/>
          <p:cNvSpPr>
            <a:spLocks noGrp="1"/>
          </p:cNvSpPr>
          <p:nvPr>
            <p:ph type="body" idx="1"/>
          </p:nvPr>
        </p:nvSpPr>
        <p:spPr/>
        <p:txBody>
          <a:bodyPr lIns="91425" tIns="91425" rIns="91425" bIns="91425"/>
          <a:lstStyle/>
          <a:p>
            <a:pPr marL="0" indent="0">
              <a:spcBef>
                <a:spcPts val="900"/>
              </a:spcBef>
              <a:buFontTx/>
              <a:buNone/>
            </a:pPr>
            <a:r>
              <a:rPr lang="fi-FI" altLang="fi-FI" sz="3000" b="1" smtClean="0">
                <a:solidFill>
                  <a:srgbClr val="000000"/>
                </a:solidFill>
              </a:rPr>
              <a:t>”Helsinki develops digital solutions that facilitate the following of and participation to interesting issues and activities irrespective of whether they are produced by the city or someone else.”</a:t>
            </a:r>
            <a:endParaRPr lang="fi-FI" altLang="fi-FI" sz="3000" smtClean="0">
              <a:solidFill>
                <a:srgbClr val="000000"/>
              </a:solidFill>
            </a:endParaRPr>
          </a:p>
        </p:txBody>
      </p:sp>
      <p:sp>
        <p:nvSpPr>
          <p:cNvPr id="15364" name="Google Shape;137;p18"/>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0D660C7A-6A73-45E9-922A-9269B9FE049C}" type="slidenum">
              <a:rPr lang="fi-FI" altLang="fi-FI"/>
              <a:pPr algn="r" eaLnBrk="1" hangingPunct="1">
                <a:buClr>
                  <a:srgbClr val="000000"/>
                </a:buClr>
                <a:buFont typeface="Arial" charset="0"/>
                <a:buNone/>
              </a:pPr>
              <a:t>12</a:t>
            </a:fld>
            <a:endParaRPr lang="fi-FI" altLang="fi-F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3;p19"/>
          <p:cNvSpPr>
            <a:spLocks noGrp="1"/>
          </p:cNvSpPr>
          <p:nvPr>
            <p:ph type="title"/>
          </p:nvPr>
        </p:nvSpPr>
        <p:spPr/>
        <p:txBody>
          <a:bodyPr lIns="91425" tIns="91425" rIns="91425" bIns="91425"/>
          <a:lstStyle/>
          <a:p>
            <a:endParaRPr lang="fi-FI" altLang="fi-FI" smtClean="0"/>
          </a:p>
        </p:txBody>
      </p:sp>
      <p:sp>
        <p:nvSpPr>
          <p:cNvPr id="16387" name="Google Shape;144;p19"/>
          <p:cNvSpPr>
            <a:spLocks noGrp="1"/>
          </p:cNvSpPr>
          <p:nvPr>
            <p:ph type="body" idx="1"/>
          </p:nvPr>
        </p:nvSpPr>
        <p:spPr/>
        <p:txBody>
          <a:bodyPr lIns="91425" tIns="91425" rIns="91425" bIns="91425"/>
          <a:lstStyle/>
          <a:p>
            <a:pPr marL="0" indent="0">
              <a:spcBef>
                <a:spcPts val="900"/>
              </a:spcBef>
              <a:buFontTx/>
              <a:buNone/>
            </a:pPr>
            <a:r>
              <a:rPr lang="fi-FI" altLang="fi-FI" sz="3000" b="1" smtClean="0">
                <a:solidFill>
                  <a:srgbClr val="000000"/>
                </a:solidFill>
              </a:rPr>
              <a:t>”Helsinki cherises as open and transparent practices as possible. Helsinki will become the leading city in opening and utilisation of public data.”</a:t>
            </a:r>
            <a:endParaRPr lang="fi-FI" altLang="fi-FI" sz="3000" smtClean="0">
              <a:solidFill>
                <a:srgbClr val="000000"/>
              </a:solidFill>
            </a:endParaRPr>
          </a:p>
        </p:txBody>
      </p:sp>
      <p:sp>
        <p:nvSpPr>
          <p:cNvPr id="16388" name="Google Shape;145;p19"/>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3F1C60D5-309A-4649-8AD6-7F27DC128138}" type="slidenum">
              <a:rPr lang="fi-FI" altLang="fi-FI"/>
              <a:pPr algn="r" eaLnBrk="1" hangingPunct="1">
                <a:buClr>
                  <a:srgbClr val="000000"/>
                </a:buClr>
                <a:buFont typeface="Arial" charset="0"/>
                <a:buNone/>
              </a:pPr>
              <a:t>13</a:t>
            </a:fld>
            <a:endParaRPr lang="fi-FI" alt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151;p20"/>
          <p:cNvSpPr>
            <a:spLocks noGrp="1"/>
          </p:cNvSpPr>
          <p:nvPr>
            <p:ph type="title"/>
          </p:nvPr>
        </p:nvSpPr>
        <p:spPr/>
        <p:txBody>
          <a:bodyPr lIns="91425" tIns="91425" rIns="91425" bIns="91425"/>
          <a:lstStyle/>
          <a:p>
            <a:endParaRPr lang="fi-FI" altLang="fi-FI" smtClean="0"/>
          </a:p>
        </p:txBody>
      </p:sp>
      <p:sp>
        <p:nvSpPr>
          <p:cNvPr id="17411" name="Google Shape;152;p20"/>
          <p:cNvSpPr>
            <a:spLocks noGrp="1"/>
          </p:cNvSpPr>
          <p:nvPr>
            <p:ph type="body" idx="1"/>
          </p:nvPr>
        </p:nvSpPr>
        <p:spPr/>
        <p:txBody>
          <a:bodyPr lIns="91425" tIns="91425" rIns="91425" bIns="91425"/>
          <a:lstStyle/>
          <a:p>
            <a:pPr marL="0" indent="0">
              <a:spcBef>
                <a:spcPts val="900"/>
              </a:spcBef>
              <a:buFontTx/>
              <a:buNone/>
            </a:pPr>
            <a:endParaRPr lang="fi-FI" altLang="fi-FI" smtClean="0"/>
          </a:p>
        </p:txBody>
      </p:sp>
      <p:sp>
        <p:nvSpPr>
          <p:cNvPr id="17412" name="Google Shape;153;p20"/>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01A75A12-FA48-43C9-9290-382DA5FF683A}" type="slidenum">
              <a:rPr lang="fi-FI" altLang="fi-FI"/>
              <a:pPr algn="r" eaLnBrk="1" hangingPunct="1">
                <a:buClr>
                  <a:srgbClr val="000000"/>
                </a:buClr>
                <a:buFont typeface="Arial" charset="0"/>
                <a:buNone/>
              </a:pPr>
              <a:t>14</a:t>
            </a:fld>
            <a:endParaRPr lang="fi-FI" altLang="fi-FI"/>
          </a:p>
        </p:txBody>
      </p:sp>
      <p:pic>
        <p:nvPicPr>
          <p:cNvPr id="17413" name="Google Shape;154;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Google Shape;155;p20"/>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400" y="0"/>
            <a:ext cx="416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1;p21"/>
          <p:cNvSpPr>
            <a:spLocks noGrp="1"/>
          </p:cNvSpPr>
          <p:nvPr>
            <p:ph type="title"/>
          </p:nvPr>
        </p:nvSpPr>
        <p:spPr/>
        <p:txBody>
          <a:bodyPr lIns="91425" tIns="91425" rIns="91425" bIns="91425"/>
          <a:lstStyle/>
          <a:p>
            <a:endParaRPr lang="fi-FI" altLang="fi-FI" smtClean="0"/>
          </a:p>
        </p:txBody>
      </p:sp>
      <p:sp>
        <p:nvSpPr>
          <p:cNvPr id="18435" name="Google Shape;162;p21"/>
          <p:cNvSpPr>
            <a:spLocks noGrp="1"/>
          </p:cNvSpPr>
          <p:nvPr>
            <p:ph type="body" idx="1"/>
          </p:nvPr>
        </p:nvSpPr>
        <p:spPr/>
        <p:txBody>
          <a:bodyPr lIns="91425" tIns="91425" rIns="91425" bIns="91425"/>
          <a:lstStyle/>
          <a:p>
            <a:pPr marL="0" indent="0">
              <a:spcBef>
                <a:spcPts val="900"/>
              </a:spcBef>
              <a:buFontTx/>
              <a:buNone/>
            </a:pPr>
            <a:endParaRPr lang="fi-FI" altLang="fi-FI" smtClean="0"/>
          </a:p>
        </p:txBody>
      </p:sp>
      <p:sp>
        <p:nvSpPr>
          <p:cNvPr id="18436" name="Google Shape;163;p21"/>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DA02462D-D942-4DBD-89EB-D731890E0F69}" type="slidenum">
              <a:rPr lang="fi-FI" altLang="fi-FI"/>
              <a:pPr algn="r" eaLnBrk="1" hangingPunct="1">
                <a:buClr>
                  <a:srgbClr val="000000"/>
                </a:buClr>
                <a:buFont typeface="Arial" charset="0"/>
                <a:buNone/>
              </a:pPr>
              <a:t>15</a:t>
            </a:fld>
            <a:endParaRPr lang="fi-FI" altLang="fi-FI"/>
          </a:p>
        </p:txBody>
      </p:sp>
      <p:pic>
        <p:nvPicPr>
          <p:cNvPr id="18437" name="Google Shape;164;p2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Google Shape;165;p21"/>
          <p:cNvSpPr txBox="1">
            <a:spLocks noChangeArrowheads="1"/>
          </p:cNvSpPr>
          <p:nvPr/>
        </p:nvSpPr>
        <p:spPr bwMode="auto">
          <a:xfrm>
            <a:off x="790575" y="5808663"/>
            <a:ext cx="31019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2400" u="sng">
                <a:solidFill>
                  <a:schemeClr val="hlink"/>
                </a:solidFill>
                <a:hlinkClick r:id="rId4"/>
              </a:rPr>
              <a:t>https://hnh.hel.ninja</a:t>
            </a:r>
            <a:r>
              <a:rPr lang="fi-FI" altLang="fi-FI" sz="24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171;p22"/>
          <p:cNvSpPr>
            <a:spLocks noGrp="1"/>
          </p:cNvSpPr>
          <p:nvPr>
            <p:ph type="title"/>
          </p:nvPr>
        </p:nvSpPr>
        <p:spPr/>
        <p:txBody>
          <a:bodyPr lIns="91425" tIns="91425" rIns="91425" bIns="91425"/>
          <a:lstStyle/>
          <a:p>
            <a:endParaRPr lang="fi-FI" altLang="fi-FI" smtClean="0"/>
          </a:p>
        </p:txBody>
      </p:sp>
      <p:sp>
        <p:nvSpPr>
          <p:cNvPr id="19459" name="Google Shape;172;p22"/>
          <p:cNvSpPr>
            <a:spLocks noGrp="1"/>
          </p:cNvSpPr>
          <p:nvPr>
            <p:ph type="body" idx="1"/>
          </p:nvPr>
        </p:nvSpPr>
        <p:spPr/>
        <p:txBody>
          <a:bodyPr lIns="91425" tIns="91425" rIns="91425" bIns="91425"/>
          <a:lstStyle/>
          <a:p>
            <a:pPr marL="0" indent="0">
              <a:spcBef>
                <a:spcPts val="900"/>
              </a:spcBef>
              <a:buFontTx/>
              <a:buNone/>
            </a:pPr>
            <a:endParaRPr lang="fi-FI" altLang="fi-FI" smtClean="0"/>
          </a:p>
        </p:txBody>
      </p:sp>
      <p:sp>
        <p:nvSpPr>
          <p:cNvPr id="19460" name="Google Shape;173;p22"/>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64C4F3B7-A436-4ECD-9DA0-5932ED141B9B}" type="slidenum">
              <a:rPr lang="fi-FI" altLang="fi-FI"/>
              <a:pPr algn="r" eaLnBrk="1" hangingPunct="1">
                <a:buClr>
                  <a:srgbClr val="000000"/>
                </a:buClr>
                <a:buFont typeface="Arial" charset="0"/>
                <a:buNone/>
              </a:pPr>
              <a:t>16</a:t>
            </a:fld>
            <a:endParaRPr lang="fi-FI" altLang="fi-FI"/>
          </a:p>
        </p:txBody>
      </p:sp>
      <p:pic>
        <p:nvPicPr>
          <p:cNvPr id="19461" name="Google Shape;174;p2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180;p23"/>
          <p:cNvSpPr>
            <a:spLocks noGrp="1"/>
          </p:cNvSpPr>
          <p:nvPr>
            <p:ph type="title"/>
          </p:nvPr>
        </p:nvSpPr>
        <p:spPr/>
        <p:txBody>
          <a:bodyPr lIns="91425" tIns="91425" rIns="91425" bIns="91425"/>
          <a:lstStyle/>
          <a:p>
            <a:r>
              <a:rPr lang="fi-FI" altLang="fi-FI" smtClean="0"/>
              <a:t>Knowledge crystal</a:t>
            </a:r>
          </a:p>
        </p:txBody>
      </p:sp>
      <p:sp>
        <p:nvSpPr>
          <p:cNvPr id="181" name="Google Shape;181;p23"/>
          <p:cNvSpPr txBox="1">
            <a:spLocks noGrp="1"/>
          </p:cNvSpPr>
          <p:nvPr>
            <p:ph type="body" idx="1"/>
          </p:nvPr>
        </p:nvSpPr>
        <p:spPr/>
        <p:txBody>
          <a:bodyPr spcFirstLastPara="1" lIns="91425" tIns="91425" rIns="91425" bIns="91425">
            <a:noAutofit/>
          </a:bodyPr>
          <a:lstStyle/>
          <a:p>
            <a:pPr marL="0" indent="0">
              <a:spcBef>
                <a:spcPts val="900"/>
              </a:spcBef>
              <a:spcAft>
                <a:spcPts val="0"/>
              </a:spcAft>
              <a:buFontTx/>
              <a:buNone/>
              <a:defRPr/>
            </a:pPr>
            <a:r>
              <a:rPr lang="fi-FI" dirty="0" smtClean="0"/>
              <a:t>Knowledge </a:t>
            </a:r>
            <a:r>
              <a:rPr lang="fi-FI" dirty="0" err="1" smtClean="0"/>
              <a:t>crystal</a:t>
            </a:r>
            <a:r>
              <a:rPr lang="fi-FI" dirty="0" smtClean="0"/>
              <a:t> is a </a:t>
            </a:r>
            <a:r>
              <a:rPr lang="fi-FI" dirty="0" err="1" smtClean="0"/>
              <a:t>web</a:t>
            </a:r>
            <a:r>
              <a:rPr lang="fi-FI" dirty="0" smtClean="0"/>
              <a:t> </a:t>
            </a:r>
            <a:r>
              <a:rPr lang="fi-FI" dirty="0" err="1" smtClean="0"/>
              <a:t>page</a:t>
            </a:r>
            <a:r>
              <a:rPr lang="fi-FI" dirty="0" smtClean="0"/>
              <a:t> </a:t>
            </a:r>
            <a:r>
              <a:rPr lang="fi-FI" dirty="0" err="1" smtClean="0"/>
              <a:t>that</a:t>
            </a:r>
            <a:endParaRPr dirty="0"/>
          </a:p>
          <a:p>
            <a:pPr marL="457200" indent="-368300">
              <a:spcBef>
                <a:spcPts val="900"/>
              </a:spcBef>
              <a:spcAft>
                <a:spcPts val="0"/>
              </a:spcAft>
              <a:buSzPts val="2200"/>
              <a:defRPr/>
            </a:pPr>
            <a:r>
              <a:rPr lang="fi-FI" dirty="0" err="1" smtClean="0"/>
              <a:t>answers</a:t>
            </a:r>
            <a:r>
              <a:rPr lang="fi-FI" dirty="0" smtClean="0"/>
              <a:t> a </a:t>
            </a:r>
            <a:r>
              <a:rPr lang="fi-FI" dirty="0" err="1" smtClean="0"/>
              <a:t>specific</a:t>
            </a:r>
            <a:r>
              <a:rPr lang="fi-FI" dirty="0" smtClean="0"/>
              <a:t> </a:t>
            </a:r>
            <a:r>
              <a:rPr lang="fi-FI" dirty="0" err="1" smtClean="0"/>
              <a:t>research</a:t>
            </a:r>
            <a:r>
              <a:rPr lang="fi-FI" dirty="0" smtClean="0"/>
              <a:t> </a:t>
            </a:r>
            <a:r>
              <a:rPr lang="fi-FI" dirty="0" err="1" smtClean="0"/>
              <a:t>question</a:t>
            </a:r>
            <a:r>
              <a:rPr lang="fi-FI" dirty="0" smtClean="0"/>
              <a:t>,</a:t>
            </a:r>
            <a:endParaRPr dirty="0"/>
          </a:p>
          <a:p>
            <a:pPr marL="457200" indent="-368300">
              <a:spcBef>
                <a:spcPts val="0"/>
              </a:spcBef>
              <a:spcAft>
                <a:spcPts val="0"/>
              </a:spcAft>
              <a:buSzPts val="2200"/>
              <a:defRPr/>
            </a:pPr>
            <a:r>
              <a:rPr lang="fi-FI" dirty="0" err="1" smtClean="0"/>
              <a:t>offers</a:t>
            </a:r>
            <a:r>
              <a:rPr lang="fi-FI" dirty="0" smtClean="0"/>
              <a:t> </a:t>
            </a:r>
            <a:r>
              <a:rPr lang="fi-FI" dirty="0" err="1" smtClean="0"/>
              <a:t>all</a:t>
            </a:r>
            <a:r>
              <a:rPr lang="fi-FI" dirty="0" smtClean="0"/>
              <a:t> </a:t>
            </a:r>
            <a:r>
              <a:rPr lang="fi-FI" dirty="0" err="1" smtClean="0"/>
              <a:t>information</a:t>
            </a:r>
            <a:r>
              <a:rPr lang="fi-FI" dirty="0" smtClean="0"/>
              <a:t> and </a:t>
            </a:r>
            <a:r>
              <a:rPr lang="fi-FI" dirty="0" err="1" smtClean="0"/>
              <a:t>participation</a:t>
            </a:r>
            <a:r>
              <a:rPr lang="fi-FI" dirty="0" smtClean="0"/>
              <a:t> </a:t>
            </a:r>
            <a:r>
              <a:rPr lang="fi-FI" dirty="0" err="1" smtClean="0"/>
              <a:t>openly</a:t>
            </a:r>
            <a:r>
              <a:rPr lang="fi-FI" dirty="0" smtClean="0"/>
              <a:t> to </a:t>
            </a:r>
            <a:r>
              <a:rPr lang="fi-FI" dirty="0" err="1" smtClean="0"/>
              <a:t>everyone</a:t>
            </a:r>
            <a:r>
              <a:rPr lang="fi-FI" dirty="0" smtClean="0"/>
              <a:t>,</a:t>
            </a:r>
            <a:endParaRPr dirty="0"/>
          </a:p>
          <a:p>
            <a:pPr marL="457200" indent="-368300">
              <a:spcBef>
                <a:spcPts val="0"/>
              </a:spcBef>
              <a:spcAft>
                <a:spcPts val="0"/>
              </a:spcAft>
              <a:buSzPts val="2200"/>
              <a:defRPr/>
            </a:pPr>
            <a:r>
              <a:rPr lang="fi-FI" dirty="0" err="1" smtClean="0"/>
              <a:t>uses</a:t>
            </a:r>
            <a:r>
              <a:rPr lang="fi-FI" dirty="0" smtClean="0"/>
              <a:t> </a:t>
            </a:r>
            <a:r>
              <a:rPr lang="fi-FI" dirty="0" err="1" smtClean="0"/>
              <a:t>substantial</a:t>
            </a:r>
            <a:r>
              <a:rPr lang="fi-FI" dirty="0" smtClean="0"/>
              <a:t> </a:t>
            </a:r>
            <a:r>
              <a:rPr lang="fi-FI" dirty="0" err="1" smtClean="0"/>
              <a:t>critique</a:t>
            </a:r>
            <a:r>
              <a:rPr lang="fi-FI" dirty="0" smtClean="0"/>
              <a:t> to </a:t>
            </a:r>
            <a:r>
              <a:rPr lang="fi-FI" dirty="0" err="1" smtClean="0"/>
              <a:t>reject</a:t>
            </a:r>
            <a:r>
              <a:rPr lang="fi-FI" dirty="0" smtClean="0"/>
              <a:t> </a:t>
            </a:r>
            <a:r>
              <a:rPr lang="fi-FI" dirty="0" err="1" smtClean="0"/>
              <a:t>poor</a:t>
            </a:r>
            <a:r>
              <a:rPr lang="fi-FI" dirty="0" smtClean="0"/>
              <a:t> </a:t>
            </a:r>
            <a:r>
              <a:rPr lang="fi-FI" dirty="0" err="1" smtClean="0"/>
              <a:t>answers</a:t>
            </a:r>
            <a:r>
              <a:rPr lang="fi-FI" dirty="0" smtClean="0"/>
              <a:t>,</a:t>
            </a:r>
            <a:endParaRPr dirty="0"/>
          </a:p>
          <a:p>
            <a:pPr marL="457200" indent="-368300">
              <a:spcBef>
                <a:spcPts val="0"/>
              </a:spcBef>
              <a:spcAft>
                <a:spcPts val="0"/>
              </a:spcAft>
              <a:buSzPts val="2200"/>
              <a:defRPr/>
            </a:pPr>
            <a:r>
              <a:rPr lang="fi-FI" dirty="0" err="1" smtClean="0"/>
              <a:t>offers</a:t>
            </a:r>
            <a:r>
              <a:rPr lang="fi-FI" dirty="0" smtClean="0"/>
              <a:t> the </a:t>
            </a:r>
            <a:r>
              <a:rPr lang="fi-FI" dirty="0" err="1" smtClean="0"/>
              <a:t>current</a:t>
            </a:r>
            <a:r>
              <a:rPr lang="fi-FI" dirty="0" smtClean="0"/>
              <a:t> </a:t>
            </a:r>
            <a:r>
              <a:rPr lang="fi-FI" dirty="0" err="1" smtClean="0"/>
              <a:t>best</a:t>
            </a:r>
            <a:r>
              <a:rPr lang="fi-FI" dirty="0" smtClean="0"/>
              <a:t> </a:t>
            </a:r>
            <a:r>
              <a:rPr lang="fi-FI" dirty="0" err="1" smtClean="0"/>
              <a:t>answer(s</a:t>
            </a:r>
            <a:r>
              <a:rPr lang="fi-FI" dirty="0" smtClean="0"/>
              <a:t>) via a </a:t>
            </a:r>
            <a:r>
              <a:rPr lang="fi-FI" dirty="0" err="1" smtClean="0"/>
              <a:t>permanent</a:t>
            </a:r>
            <a:r>
              <a:rPr lang="fi-FI" dirty="0" smtClean="0"/>
              <a:t> </a:t>
            </a:r>
            <a:r>
              <a:rPr lang="fi-FI" dirty="0" err="1" smtClean="0"/>
              <a:t>link</a:t>
            </a:r>
            <a:r>
              <a:rPr lang="fi-FI" dirty="0" smtClean="0"/>
              <a:t> in a </a:t>
            </a:r>
            <a:r>
              <a:rPr lang="fi-FI" dirty="0" err="1" smtClean="0"/>
              <a:t>format</a:t>
            </a:r>
            <a:r>
              <a:rPr lang="fi-FI" dirty="0" smtClean="0"/>
              <a:t> </a:t>
            </a:r>
            <a:r>
              <a:rPr lang="fi-FI" dirty="0" err="1" smtClean="0"/>
              <a:t>that</a:t>
            </a:r>
            <a:r>
              <a:rPr lang="fi-FI" dirty="0" smtClean="0"/>
              <a:t> is</a:t>
            </a:r>
          </a:p>
          <a:p>
            <a:pPr marL="909637" lvl="1" indent="-368300">
              <a:spcBef>
                <a:spcPts val="0"/>
              </a:spcBef>
              <a:spcAft>
                <a:spcPts val="0"/>
              </a:spcAft>
              <a:buSzPts val="2200"/>
              <a:buFontTx/>
              <a:buChar char="•"/>
              <a:defRPr/>
            </a:pPr>
            <a:r>
              <a:rPr lang="fi-FI" dirty="0" err="1"/>
              <a:t>u</a:t>
            </a:r>
            <a:r>
              <a:rPr lang="fi-FI" dirty="0" err="1" smtClean="0"/>
              <a:t>nderstandable</a:t>
            </a:r>
            <a:r>
              <a:rPr lang="fi-FI" dirty="0" smtClean="0"/>
              <a:t> to </a:t>
            </a:r>
            <a:r>
              <a:rPr lang="fi-FI" dirty="0" err="1" smtClean="0"/>
              <a:t>humans</a:t>
            </a:r>
            <a:r>
              <a:rPr lang="fi-FI" dirty="0" smtClean="0"/>
              <a:t> and</a:t>
            </a:r>
          </a:p>
          <a:p>
            <a:pPr marL="909637" lvl="1" indent="-368300">
              <a:spcBef>
                <a:spcPts val="0"/>
              </a:spcBef>
              <a:spcAft>
                <a:spcPts val="0"/>
              </a:spcAft>
              <a:buSzPts val="2200"/>
              <a:buFontTx/>
              <a:buChar char="•"/>
              <a:defRPr/>
            </a:pPr>
            <a:r>
              <a:rPr lang="fi-FI" dirty="0" err="1" smtClean="0"/>
              <a:t>machine</a:t>
            </a:r>
            <a:r>
              <a:rPr lang="fi-FI" dirty="0" smtClean="0"/>
              <a:t> </a:t>
            </a:r>
            <a:r>
              <a:rPr lang="fi-FI" dirty="0" err="1" smtClean="0"/>
              <a:t>readable</a:t>
            </a:r>
            <a:r>
              <a:rPr lang="fi-FI" dirty="0" smtClean="0"/>
              <a:t> (</a:t>
            </a:r>
            <a:r>
              <a:rPr lang="fi-FI" dirty="0" err="1" smtClean="0"/>
              <a:t>this</a:t>
            </a:r>
            <a:r>
              <a:rPr lang="fi-FI" dirty="0" smtClean="0"/>
              <a:t> </a:t>
            </a:r>
            <a:r>
              <a:rPr lang="fi-FI" dirty="0" err="1" smtClean="0"/>
              <a:t>enables</a:t>
            </a:r>
            <a:r>
              <a:rPr lang="fi-FI" dirty="0" smtClean="0"/>
              <a:t> </a:t>
            </a:r>
            <a:r>
              <a:rPr lang="fi-FI" dirty="0" err="1" smtClean="0"/>
              <a:t>applications</a:t>
            </a:r>
            <a:r>
              <a:rPr lang="fi-FI" dirty="0" smtClean="0"/>
              <a:t> </a:t>
            </a:r>
            <a:r>
              <a:rPr lang="fi-FI" dirty="0" err="1" smtClean="0"/>
              <a:t>built</a:t>
            </a:r>
            <a:r>
              <a:rPr lang="fi-FI" dirty="0" smtClean="0"/>
              <a:t> on top of </a:t>
            </a:r>
            <a:r>
              <a:rPr lang="fi-FI" dirty="0" err="1" smtClean="0"/>
              <a:t>it</a:t>
            </a:r>
            <a:r>
              <a:rPr lang="fi-FI" dirty="0" smtClean="0"/>
              <a:t>)</a:t>
            </a:r>
            <a:endParaRPr dirty="0"/>
          </a:p>
        </p:txBody>
      </p:sp>
      <p:sp>
        <p:nvSpPr>
          <p:cNvPr id="20484" name="Google Shape;182;p23"/>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A57C3744-D418-4676-881C-C19C014BAE2D}" type="slidenum">
              <a:rPr lang="fi-FI" altLang="fi-FI"/>
              <a:pPr algn="r" eaLnBrk="1" hangingPunct="1">
                <a:buClr>
                  <a:srgbClr val="000000"/>
                </a:buClr>
                <a:buFont typeface="Arial" charset="0"/>
                <a:buNone/>
              </a:pPr>
              <a:t>17</a:t>
            </a:fld>
            <a:endParaRPr lang="fi-FI" altLang="fi-FI"/>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188;p24"/>
          <p:cNvSpPr>
            <a:spLocks noGrp="1"/>
          </p:cNvSpPr>
          <p:nvPr>
            <p:ph type="title"/>
          </p:nvPr>
        </p:nvSpPr>
        <p:spPr/>
        <p:txBody>
          <a:bodyPr lIns="91425" tIns="91425" rIns="91425" bIns="91425"/>
          <a:lstStyle/>
          <a:p>
            <a:endParaRPr lang="fi-FI" altLang="fi-FI" smtClean="0"/>
          </a:p>
        </p:txBody>
      </p:sp>
      <p:sp>
        <p:nvSpPr>
          <p:cNvPr id="21507" name="Google Shape;189;p24"/>
          <p:cNvSpPr>
            <a:spLocks noGrp="1"/>
          </p:cNvSpPr>
          <p:nvPr>
            <p:ph type="body" idx="1"/>
          </p:nvPr>
        </p:nvSpPr>
        <p:spPr/>
        <p:txBody>
          <a:bodyPr lIns="91425" tIns="91425" rIns="91425" bIns="91425"/>
          <a:lstStyle/>
          <a:p>
            <a:pPr marL="0" indent="0">
              <a:spcBef>
                <a:spcPts val="900"/>
              </a:spcBef>
              <a:buFontTx/>
              <a:buNone/>
            </a:pPr>
            <a:endParaRPr lang="fi-FI" altLang="fi-FI" smtClean="0"/>
          </a:p>
        </p:txBody>
      </p:sp>
      <p:sp>
        <p:nvSpPr>
          <p:cNvPr id="21508" name="Google Shape;190;p24"/>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35D35293-BBE5-4354-AF1F-52D07BAB5213}" type="slidenum">
              <a:rPr lang="fi-FI" altLang="fi-FI"/>
              <a:pPr algn="r" eaLnBrk="1" hangingPunct="1">
                <a:buClr>
                  <a:srgbClr val="000000"/>
                </a:buClr>
                <a:buFont typeface="Arial" charset="0"/>
                <a:buNone/>
              </a:pPr>
              <a:t>18</a:t>
            </a:fld>
            <a:endParaRPr lang="fi-FI" altLang="fi-FI"/>
          </a:p>
        </p:txBody>
      </p:sp>
      <p:pic>
        <p:nvPicPr>
          <p:cNvPr id="21509" name="Google Shape;191;p2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197;p25"/>
          <p:cNvSpPr>
            <a:spLocks noGrp="1"/>
          </p:cNvSpPr>
          <p:nvPr>
            <p:ph type="title"/>
          </p:nvPr>
        </p:nvSpPr>
        <p:spPr/>
        <p:txBody>
          <a:bodyPr lIns="91425" tIns="91425" rIns="91425" bIns="91425"/>
          <a:lstStyle/>
          <a:p>
            <a:r>
              <a:rPr lang="fi-FI" altLang="fi-FI" smtClean="0"/>
              <a:t>Guiding principles</a:t>
            </a:r>
          </a:p>
        </p:txBody>
      </p:sp>
      <p:sp>
        <p:nvSpPr>
          <p:cNvPr id="22531" name="Google Shape;198;p25"/>
          <p:cNvSpPr>
            <a:spLocks noGrp="1"/>
          </p:cNvSpPr>
          <p:nvPr>
            <p:ph type="body" idx="1"/>
          </p:nvPr>
        </p:nvSpPr>
        <p:spPr/>
        <p:txBody>
          <a:bodyPr lIns="91425" tIns="91425" rIns="91425" bIns="91425"/>
          <a:lstStyle/>
          <a:p>
            <a:pPr marL="457200" indent="-368300">
              <a:spcBef>
                <a:spcPts val="900"/>
              </a:spcBef>
              <a:buSzPts val="2200"/>
            </a:pPr>
            <a:r>
              <a:rPr lang="fi-FI" altLang="fi-FI" smtClean="0"/>
              <a:t>All information is visible and available for everyone all the time.</a:t>
            </a:r>
          </a:p>
          <a:p>
            <a:pPr marL="457200" indent="-368300">
              <a:spcBef>
                <a:spcPts val="900"/>
              </a:spcBef>
              <a:buSzPts val="2200"/>
            </a:pPr>
            <a:r>
              <a:rPr lang="fi-FI" altLang="fi-FI" smtClean="0"/>
              <a:t>Everyone’s comments and critique about implementation, achievements, and information is welcome.</a:t>
            </a:r>
          </a:p>
          <a:p>
            <a:pPr marL="457200" indent="-368300">
              <a:spcBef>
                <a:spcPct val="0"/>
              </a:spcBef>
              <a:buSzPts val="2200"/>
            </a:pPr>
            <a:r>
              <a:rPr lang="fi-FI" altLang="fi-FI" smtClean="0"/>
              <a:t>The objective is not to find a best answer or action but rather to reject wrong answers and poor actions from further use.</a:t>
            </a:r>
          </a:p>
          <a:p>
            <a:pPr marL="457200" indent="-368300">
              <a:spcBef>
                <a:spcPct val="0"/>
              </a:spcBef>
              <a:buSzPts val="2200"/>
            </a:pPr>
            <a:r>
              <a:rPr lang="fi-FI" altLang="fi-FI" smtClean="0"/>
              <a:t>A purpose is to produce shared understanding about what issues are important, what is known about them, what are the agreements and disagreements and why.</a:t>
            </a:r>
          </a:p>
        </p:txBody>
      </p:sp>
      <p:sp>
        <p:nvSpPr>
          <p:cNvPr id="22532" name="Google Shape;199;p25"/>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5B574348-0B44-44DA-892C-DEB11AD47985}" type="slidenum">
              <a:rPr lang="fi-FI" altLang="fi-FI"/>
              <a:pPr algn="r" eaLnBrk="1" hangingPunct="1">
                <a:buClr>
                  <a:srgbClr val="000000"/>
                </a:buClr>
                <a:buFont typeface="Arial" charset="0"/>
                <a:buNone/>
              </a:pPr>
              <a:t>19</a:t>
            </a:fld>
            <a:endParaRPr lang="fi-FI" alt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fi-FI" smtClean="0"/>
              <a:t>The take-home message</a:t>
            </a:r>
          </a:p>
        </p:txBody>
      </p:sp>
      <p:sp>
        <p:nvSpPr>
          <p:cNvPr id="5123" name="Rectangle 3"/>
          <p:cNvSpPr>
            <a:spLocks noGrp="1" noChangeArrowheads="1"/>
          </p:cNvSpPr>
          <p:nvPr>
            <p:ph type="body" idx="1"/>
          </p:nvPr>
        </p:nvSpPr>
        <p:spPr/>
        <p:txBody>
          <a:bodyPr/>
          <a:lstStyle/>
          <a:p>
            <a:pPr eaLnBrk="1" hangingPunct="1">
              <a:lnSpc>
                <a:spcPct val="75000"/>
              </a:lnSpc>
              <a:buFontTx/>
              <a:buNone/>
            </a:pPr>
            <a:r>
              <a:rPr lang="en-US" altLang="fi-FI" smtClean="0"/>
              <a:t>Information in </a:t>
            </a:r>
          </a:p>
          <a:p>
            <a:pPr lvl="1" eaLnBrk="1" hangingPunct="1">
              <a:lnSpc>
                <a:spcPct val="75000"/>
              </a:lnSpc>
            </a:pPr>
            <a:r>
              <a:rPr lang="en-US" altLang="fi-FI" smtClean="0"/>
              <a:t>risk assessment and</a:t>
            </a:r>
          </a:p>
          <a:p>
            <a:pPr lvl="1" eaLnBrk="1" hangingPunct="1">
              <a:lnSpc>
                <a:spcPct val="75000"/>
              </a:lnSpc>
            </a:pPr>
            <a:r>
              <a:rPr lang="en-US" altLang="fi-FI" smtClean="0"/>
              <a:t>risk management</a:t>
            </a:r>
          </a:p>
          <a:p>
            <a:pPr eaLnBrk="1" hangingPunct="1">
              <a:lnSpc>
                <a:spcPct val="75000"/>
              </a:lnSpc>
              <a:buFontTx/>
              <a:buNone/>
            </a:pPr>
            <a:r>
              <a:rPr lang="en-US" altLang="fi-FI" smtClean="0"/>
              <a:t>should be openly available for</a:t>
            </a:r>
          </a:p>
          <a:p>
            <a:pPr lvl="1" eaLnBrk="1" hangingPunct="1">
              <a:lnSpc>
                <a:spcPct val="75000"/>
              </a:lnSpc>
            </a:pPr>
            <a:r>
              <a:rPr lang="en-US" altLang="fi-FI" smtClean="0"/>
              <a:t>reading,</a:t>
            </a:r>
          </a:p>
          <a:p>
            <a:pPr lvl="1" eaLnBrk="1" hangingPunct="1">
              <a:lnSpc>
                <a:spcPct val="75000"/>
              </a:lnSpc>
            </a:pPr>
            <a:r>
              <a:rPr lang="en-US" altLang="fi-FI" smtClean="0"/>
              <a:t>criticism, and</a:t>
            </a:r>
          </a:p>
          <a:p>
            <a:pPr lvl="1" eaLnBrk="1" hangingPunct="1">
              <a:lnSpc>
                <a:spcPct val="75000"/>
              </a:lnSpc>
            </a:pPr>
            <a:r>
              <a:rPr lang="en-US" altLang="fi-FI" smtClean="0"/>
              <a:t>further use.</a:t>
            </a:r>
          </a:p>
          <a:p>
            <a:pPr eaLnBrk="1" hangingPunct="1">
              <a:lnSpc>
                <a:spcPct val="75000"/>
              </a:lnSpc>
            </a:pPr>
            <a:endParaRPr lang="fi-FI" altLang="fi-FI" smtClean="0"/>
          </a:p>
          <a:p>
            <a:pPr eaLnBrk="1" hangingPunct="1">
              <a:lnSpc>
                <a:spcPct val="75000"/>
              </a:lnSpc>
            </a:pPr>
            <a:r>
              <a:rPr lang="fi-FI" altLang="fi-FI" smtClean="0"/>
              <a:t>The main problems of risk assessment are actually problems of the decision making to use existing information (information need pull)</a:t>
            </a:r>
            <a:endParaRPr lang="en-US" altLang="fi-FI"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205;p26"/>
          <p:cNvSpPr>
            <a:spLocks noGrp="1"/>
          </p:cNvSpPr>
          <p:nvPr>
            <p:ph type="title"/>
          </p:nvPr>
        </p:nvSpPr>
        <p:spPr/>
        <p:txBody>
          <a:bodyPr lIns="91425" tIns="91425" rIns="91425" bIns="91425"/>
          <a:lstStyle/>
          <a:p>
            <a:r>
              <a:rPr lang="fi-FI" altLang="fi-FI" smtClean="0"/>
              <a:t>New opportunities</a:t>
            </a:r>
          </a:p>
        </p:txBody>
      </p:sp>
      <p:sp>
        <p:nvSpPr>
          <p:cNvPr id="23555" name="Google Shape;206;p26"/>
          <p:cNvSpPr>
            <a:spLocks noGrp="1"/>
          </p:cNvSpPr>
          <p:nvPr>
            <p:ph type="body" idx="1"/>
          </p:nvPr>
        </p:nvSpPr>
        <p:spPr/>
        <p:txBody>
          <a:bodyPr lIns="91425" tIns="91425" rIns="91425" bIns="91425"/>
          <a:lstStyle/>
          <a:p>
            <a:pPr marL="457200" indent="-368300">
              <a:spcBef>
                <a:spcPts val="900"/>
              </a:spcBef>
              <a:buSzPts val="2200"/>
            </a:pPr>
            <a:r>
              <a:rPr lang="fi-FI" altLang="fi-FI" smtClean="0"/>
              <a:t>Knowledge crystals and insight networks enable new forms of collaboration</a:t>
            </a:r>
          </a:p>
          <a:p>
            <a:pPr marL="914400" lvl="1" indent="-355600">
              <a:spcBef>
                <a:spcPct val="0"/>
              </a:spcBef>
              <a:buSzPts val="2000"/>
            </a:pPr>
            <a:r>
              <a:rPr lang="fi-FI" altLang="fi-FI" smtClean="0"/>
              <a:t>between research and decision making</a:t>
            </a:r>
          </a:p>
          <a:p>
            <a:pPr marL="914400" lvl="1" indent="-355600">
              <a:spcBef>
                <a:spcPct val="0"/>
              </a:spcBef>
              <a:buSzPts val="2000"/>
            </a:pPr>
            <a:r>
              <a:rPr lang="fi-FI" altLang="fi-FI" smtClean="0"/>
              <a:t>between experts and citizens</a:t>
            </a:r>
          </a:p>
          <a:p>
            <a:pPr marL="914400" lvl="1" indent="-355600">
              <a:spcBef>
                <a:spcPct val="0"/>
              </a:spcBef>
              <a:buSzPts val="2000"/>
            </a:pPr>
            <a:r>
              <a:rPr lang="fi-FI" altLang="fi-FI" smtClean="0"/>
              <a:t>for fact checking</a:t>
            </a:r>
          </a:p>
          <a:p>
            <a:pPr marL="914400" lvl="1" indent="-355600">
              <a:spcBef>
                <a:spcPct val="0"/>
              </a:spcBef>
              <a:buSzPts val="2000"/>
            </a:pPr>
            <a:r>
              <a:rPr lang="fi-FI" altLang="fi-FI" smtClean="0"/>
              <a:t>for developing and motivating new actions</a:t>
            </a:r>
          </a:p>
          <a:p>
            <a:pPr marL="914400" lvl="1" indent="-355600">
              <a:spcBef>
                <a:spcPct val="0"/>
              </a:spcBef>
              <a:buSzPts val="2000"/>
            </a:pPr>
            <a:r>
              <a:rPr lang="fi-FI" altLang="fi-FI" smtClean="0"/>
              <a:t>for promoting objectives that are not the main purpose of an action (equity, health etc)</a:t>
            </a:r>
          </a:p>
          <a:p>
            <a:pPr marL="457200" indent="-368300">
              <a:spcBef>
                <a:spcPct val="0"/>
              </a:spcBef>
              <a:buSzPts val="2200"/>
            </a:pPr>
            <a:r>
              <a:rPr lang="fi-FI" altLang="fi-FI" smtClean="0"/>
              <a:t>What practical things you can do yourself?</a:t>
            </a:r>
          </a:p>
        </p:txBody>
      </p:sp>
      <p:sp>
        <p:nvSpPr>
          <p:cNvPr id="23556" name="Google Shape;207;p26"/>
          <p:cNvSpPr>
            <a:spLocks noGrp="1"/>
          </p:cNvSpPr>
          <p:nvPr>
            <p:ph type="sldNum" sz="quarter" idx="4294967295"/>
          </p:nvPr>
        </p:nvSpPr>
        <p:spPr bwMode="auto">
          <a:xfrm>
            <a:off x="7596188" y="6597650"/>
            <a:ext cx="1079500"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buClr>
                <a:srgbClr val="000000"/>
              </a:buClr>
              <a:buFont typeface="Arial" charset="0"/>
              <a:buNone/>
            </a:pPr>
            <a:fld id="{35DEB863-D8DB-4472-94AF-BACA58CCB352}" type="slidenum">
              <a:rPr lang="fi-FI" altLang="fi-FI"/>
              <a:pPr algn="r" eaLnBrk="1" hangingPunct="1">
                <a:buClr>
                  <a:srgbClr val="000000"/>
                </a:buClr>
                <a:buFont typeface="Arial" charset="0"/>
                <a:buNone/>
              </a:pPr>
              <a:t>20</a:t>
            </a:fld>
            <a:endParaRPr lang="fi-FI" altLang="fi-FI"/>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fi-FI" altLang="fi-FI" smtClean="0"/>
              <a:t>Case study: Pahtavaara mine</a:t>
            </a:r>
          </a:p>
        </p:txBody>
      </p:sp>
      <p:sp>
        <p:nvSpPr>
          <p:cNvPr id="24579" name="Content Placeholder 2"/>
          <p:cNvSpPr>
            <a:spLocks noGrp="1"/>
          </p:cNvSpPr>
          <p:nvPr>
            <p:ph idx="1"/>
          </p:nvPr>
        </p:nvSpPr>
        <p:spPr/>
        <p:txBody>
          <a:bodyPr/>
          <a:lstStyle/>
          <a:p>
            <a:pPr eaLnBrk="1" hangingPunct="1"/>
            <a:r>
              <a:rPr lang="fi-FI" altLang="fi-FI" smtClean="0"/>
              <a:t>Citizen worries about asbestos from mine landfill</a:t>
            </a:r>
          </a:p>
          <a:p>
            <a:pPr eaLnBrk="1" hangingPunct="1"/>
            <a:r>
              <a:rPr lang="fi-FI" altLang="fi-FI" smtClean="0"/>
              <a:t>Health concerns</a:t>
            </a:r>
          </a:p>
          <a:p>
            <a:pPr eaLnBrk="1" hangingPunct="1"/>
            <a:r>
              <a:rPr lang="fi-FI" altLang="fi-FI" smtClean="0"/>
              <a:t>Legal obligations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fi-FI" altLang="fi-FI" smtClean="0"/>
              <a:t>Pahtavaara mine</a:t>
            </a:r>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916113"/>
            <a:ext cx="6821487" cy="4392612"/>
          </a:xfrm>
        </p:spPr>
      </p:pic>
      <p:sp>
        <p:nvSpPr>
          <p:cNvPr id="25604" name="Text Placeholder 4"/>
          <p:cNvSpPr>
            <a:spLocks noGrp="1"/>
          </p:cNvSpPr>
          <p:nvPr>
            <p:ph type="body" idx="4294967295"/>
          </p:nvPr>
        </p:nvSpPr>
        <p:spPr/>
        <p:txBody>
          <a:bodyPr/>
          <a:lstStyle/>
          <a:p>
            <a:pPr eaLnBrk="1" hangingPunct="1"/>
            <a:r>
              <a:rPr lang="fi-FI" altLang="fi-FI" smtClean="0">
                <a:hlinkClick r:id="rId3"/>
              </a:rPr>
              <a:t>http://fi.opasnet.org/fi/Pahtavaaran_kaivos</a:t>
            </a:r>
            <a:r>
              <a:rPr lang="fi-FI" altLang="fi-FI"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i-FI" altLang="fi-FI" smtClean="0"/>
              <a:t>Case study: Isomäki recreational area in Pori</a:t>
            </a:r>
          </a:p>
        </p:txBody>
      </p:sp>
      <p:sp>
        <p:nvSpPr>
          <p:cNvPr id="26627" name="Rectangle 3"/>
          <p:cNvSpPr>
            <a:spLocks noGrp="1" noChangeArrowheads="1"/>
          </p:cNvSpPr>
          <p:nvPr>
            <p:ph type="body" idx="1"/>
          </p:nvPr>
        </p:nvSpPr>
        <p:spPr/>
        <p:txBody>
          <a:bodyPr/>
          <a:lstStyle/>
          <a:p>
            <a:pPr eaLnBrk="1" hangingPunct="1"/>
            <a:r>
              <a:rPr lang="fi-FI" altLang="fi-FI" smtClean="0"/>
              <a:t>Objectives: To assess environmental health and other impacts of the current use and develop the area towards</a:t>
            </a:r>
          </a:p>
          <a:p>
            <a:pPr lvl="1" eaLnBrk="1" hangingPunct="1"/>
            <a:r>
              <a:rPr lang="en-US" altLang="fi-FI" smtClean="0"/>
              <a:t>Increasing the value of Isomäki area</a:t>
            </a:r>
          </a:p>
          <a:p>
            <a:pPr lvl="1" eaLnBrk="1" hangingPunct="1"/>
            <a:r>
              <a:rPr lang="en-US" altLang="fi-FI" smtClean="0"/>
              <a:t>User safety</a:t>
            </a:r>
          </a:p>
          <a:p>
            <a:pPr lvl="1" eaLnBrk="1" hangingPunct="1"/>
            <a:r>
              <a:rPr lang="en-US" altLang="fi-FI" smtClean="0"/>
              <a:t>Overall functionality</a:t>
            </a:r>
          </a:p>
          <a:p>
            <a:pPr lvl="1" eaLnBrk="1" hangingPunct="1"/>
            <a:r>
              <a:rPr lang="en-US" altLang="fi-FI" smtClean="0"/>
              <a:t>Accessibility</a:t>
            </a:r>
          </a:p>
          <a:p>
            <a:pPr lvl="1" eaLnBrk="1" hangingPunct="1"/>
            <a:r>
              <a:rPr lang="en-US" altLang="fi-FI" smtClean="0"/>
              <a:t>Sustainable development</a:t>
            </a:r>
          </a:p>
          <a:p>
            <a:pPr eaLnBrk="1" hangingPunct="1"/>
            <a:r>
              <a:rPr lang="fi-FI" altLang="fi-FI" smtClean="0"/>
              <a:t>More info: </a:t>
            </a:r>
            <a:r>
              <a:rPr lang="en-US" altLang="fi-FI" smtClean="0">
                <a:hlinkClick r:id="rId2"/>
              </a:rPr>
              <a:t>http://fi.opasnet.org/fi/Pori</a:t>
            </a:r>
            <a:r>
              <a:rPr lang="en-US" altLang="fi-FI" smtClean="0"/>
              <a:t>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i-FI" altLang="fi-FI" smtClean="0"/>
              <a:t>Work in pairs</a:t>
            </a:r>
          </a:p>
        </p:txBody>
      </p:sp>
      <p:sp>
        <p:nvSpPr>
          <p:cNvPr id="27651" name="Rectangle 3"/>
          <p:cNvSpPr>
            <a:spLocks noGrp="1" noChangeArrowheads="1"/>
          </p:cNvSpPr>
          <p:nvPr>
            <p:ph type="body" idx="1"/>
          </p:nvPr>
        </p:nvSpPr>
        <p:spPr/>
        <p:txBody>
          <a:bodyPr/>
          <a:lstStyle/>
          <a:p>
            <a:pPr eaLnBrk="1" hangingPunct="1"/>
            <a:r>
              <a:rPr lang="fi-FI" altLang="fi-FI" smtClean="0"/>
              <a:t>Based on what you heard about the case, make a draft of an assessment plan.</a:t>
            </a:r>
          </a:p>
          <a:p>
            <a:pPr lvl="1" eaLnBrk="1" hangingPunct="1"/>
            <a:r>
              <a:rPr lang="fi-FI" altLang="fi-FI" smtClean="0"/>
              <a:t>Impacts to look at</a:t>
            </a:r>
          </a:p>
          <a:p>
            <a:pPr lvl="1" eaLnBrk="1" hangingPunct="1"/>
            <a:r>
              <a:rPr lang="fi-FI" altLang="fi-FI" smtClean="0"/>
              <a:t>Scenarios to look at</a:t>
            </a:r>
          </a:p>
          <a:p>
            <a:pPr lvl="1" eaLnBrk="1" hangingPunct="1"/>
            <a:r>
              <a:rPr lang="fi-FI" altLang="fi-FI" smtClean="0"/>
              <a:t>Main approaches to work: how to do it in practice</a:t>
            </a:r>
          </a:p>
          <a:p>
            <a:pPr lvl="1" eaLnBrk="1" hangingPunct="1"/>
            <a:r>
              <a:rPr lang="fi-FI" altLang="fi-FI" smtClean="0"/>
              <a:t>What assessment methods to use</a:t>
            </a:r>
          </a:p>
          <a:p>
            <a:pPr lvl="1" eaLnBrk="1" hangingPunct="1"/>
            <a:r>
              <a:rPr lang="fi-FI" altLang="fi-FI" smtClean="0"/>
              <a:t>Who to be involved in the assessment and how</a:t>
            </a:r>
          </a:p>
          <a:p>
            <a:pPr lvl="1" eaLnBrk="1" hangingPunct="1"/>
            <a:r>
              <a:rPr lang="fi-FI" altLang="fi-FI" smtClean="0"/>
              <a:t>Is toxicology needed? For what?</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i-FI" altLang="fi-FI" smtClean="0"/>
              <a:t>Evaluation of the assessment plan 1/2</a:t>
            </a:r>
          </a:p>
        </p:txBody>
      </p:sp>
      <p:sp>
        <p:nvSpPr>
          <p:cNvPr id="28675" name="Rectangle 3"/>
          <p:cNvSpPr>
            <a:spLocks noGrp="1" noChangeArrowheads="1"/>
          </p:cNvSpPr>
          <p:nvPr>
            <p:ph type="body" idx="1"/>
          </p:nvPr>
        </p:nvSpPr>
        <p:spPr/>
        <p:txBody>
          <a:bodyPr/>
          <a:lstStyle/>
          <a:p>
            <a:pPr marL="495300" indent="-495300" eaLnBrk="1" hangingPunct="1">
              <a:buFontTx/>
              <a:buAutoNum type="arabicPeriod"/>
            </a:pPr>
            <a:r>
              <a:rPr lang="fi-FI" altLang="fi-FI" smtClean="0"/>
              <a:t>Intentionality: Do we have explicit objectives from the decision makers? Is the assessment answering to those?</a:t>
            </a:r>
          </a:p>
          <a:p>
            <a:pPr marL="495300" indent="-495300" eaLnBrk="1" hangingPunct="1">
              <a:buFontTx/>
              <a:buAutoNum type="arabicPeriod"/>
            </a:pPr>
            <a:r>
              <a:rPr lang="fi-FI" altLang="fi-FI" smtClean="0"/>
              <a:t>Shared info objects: do we have and use them?</a:t>
            </a:r>
          </a:p>
          <a:p>
            <a:pPr marL="495300" indent="-495300" eaLnBrk="1" hangingPunct="1">
              <a:buFontTx/>
              <a:buAutoNum type="arabicPeriod"/>
            </a:pPr>
            <a:r>
              <a:rPr lang="fi-FI" altLang="fi-FI" smtClean="0"/>
              <a:t>Causality: are decisions and outcomes linked in our assessment?</a:t>
            </a:r>
          </a:p>
          <a:p>
            <a:pPr marL="495300" indent="-495300" eaLnBrk="1" hangingPunct="1">
              <a:buFontTx/>
              <a:buAutoNum type="arabicPeriod"/>
            </a:pPr>
            <a:r>
              <a:rPr lang="fi-FI" altLang="fi-FI" smtClean="0"/>
              <a:t>Criticism: Have we successfully included all criticism presented? Has there been a fair possibility to criticise anything?</a:t>
            </a:r>
          </a:p>
          <a:p>
            <a:pPr marL="495300" indent="-495300" eaLnBrk="1" hangingPunct="1">
              <a:buFontTx/>
              <a:buAutoNum type="arabicPeriod"/>
            </a:pPr>
            <a:r>
              <a:rPr lang="fi-FI" altLang="fi-FI" smtClean="0"/>
              <a:t>Reuse: Can our results be reused? Are we efficiently using existing information?</a:t>
            </a:r>
          </a:p>
          <a:p>
            <a:pPr marL="495300" indent="-495300" eaLnBrk="1" hangingPunct="1">
              <a:buFontTx/>
              <a:buAutoNum type="arabicPeriod"/>
            </a:pPr>
            <a:r>
              <a:rPr lang="fi-FI" altLang="fi-FI" smtClean="0"/>
              <a:t>Openness: How open is our approach?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i-FI" altLang="fi-FI" smtClean="0"/>
              <a:t>Evaluation of the assessment plan 2/2</a:t>
            </a:r>
          </a:p>
        </p:txBody>
      </p:sp>
      <p:sp>
        <p:nvSpPr>
          <p:cNvPr id="17411" name="Rectangle 3"/>
          <p:cNvSpPr>
            <a:spLocks noGrp="1" noChangeArrowheads="1"/>
          </p:cNvSpPr>
          <p:nvPr>
            <p:ph type="body" idx="1"/>
          </p:nvPr>
        </p:nvSpPr>
        <p:spPr/>
        <p:txBody>
          <a:bodyPr/>
          <a:lstStyle/>
          <a:p>
            <a:pPr eaLnBrk="1" hangingPunct="1">
              <a:buFontTx/>
              <a:buAutoNum type="arabicPeriod"/>
              <a:defRPr/>
            </a:pPr>
            <a:r>
              <a:rPr lang="fi-FI" altLang="fi-FI" dirty="0" err="1" smtClean="0"/>
              <a:t>Quality</a:t>
            </a:r>
            <a:r>
              <a:rPr lang="fi-FI" altLang="fi-FI" dirty="0" smtClean="0"/>
              <a:t> of </a:t>
            </a:r>
            <a:r>
              <a:rPr lang="fi-FI" altLang="fi-FI" dirty="0" err="1" smtClean="0"/>
              <a:t>content</a:t>
            </a:r>
            <a:r>
              <a:rPr lang="fi-FI" altLang="fi-FI" dirty="0" smtClean="0"/>
              <a:t>: How </a:t>
            </a:r>
            <a:r>
              <a:rPr lang="fi-FI" altLang="fi-FI" dirty="0" err="1" smtClean="0"/>
              <a:t>do</a:t>
            </a:r>
            <a:r>
              <a:rPr lang="fi-FI" altLang="fi-FI" dirty="0" smtClean="0"/>
              <a:t> </a:t>
            </a:r>
            <a:r>
              <a:rPr lang="fi-FI" altLang="fi-FI" dirty="0" err="1" smtClean="0"/>
              <a:t>we</a:t>
            </a:r>
            <a:r>
              <a:rPr lang="fi-FI" altLang="fi-FI" dirty="0" smtClean="0"/>
              <a:t> </a:t>
            </a:r>
            <a:r>
              <a:rPr lang="fi-FI" altLang="fi-FI" dirty="0" err="1" smtClean="0"/>
              <a:t>best</a:t>
            </a:r>
            <a:r>
              <a:rPr lang="fi-FI" altLang="fi-FI" dirty="0" smtClean="0"/>
              <a:t> </a:t>
            </a:r>
            <a:r>
              <a:rPr lang="fi-FI" altLang="fi-FI" dirty="0" err="1" smtClean="0"/>
              <a:t>ensure</a:t>
            </a:r>
            <a:r>
              <a:rPr lang="fi-FI" altLang="fi-FI" dirty="0" smtClean="0"/>
              <a:t> </a:t>
            </a:r>
            <a:r>
              <a:rPr lang="fi-FI" altLang="fi-FI" dirty="0" err="1" smtClean="0"/>
              <a:t>that</a:t>
            </a:r>
            <a:r>
              <a:rPr lang="fi-FI" altLang="fi-FI" dirty="0" smtClean="0"/>
              <a:t> the </a:t>
            </a:r>
            <a:r>
              <a:rPr lang="fi-FI" altLang="fi-FI" dirty="0" err="1" smtClean="0"/>
              <a:t>quality</a:t>
            </a:r>
            <a:r>
              <a:rPr lang="fi-FI" altLang="fi-FI" dirty="0" smtClean="0"/>
              <a:t> of </a:t>
            </a:r>
            <a:r>
              <a:rPr lang="fi-FI" altLang="fi-FI" dirty="0" err="1" smtClean="0"/>
              <a:t>our</a:t>
            </a:r>
            <a:r>
              <a:rPr lang="fi-FI" altLang="fi-FI" dirty="0" smtClean="0"/>
              <a:t> </a:t>
            </a:r>
            <a:r>
              <a:rPr lang="fi-FI" altLang="fi-FI" dirty="0" err="1" smtClean="0"/>
              <a:t>assessment</a:t>
            </a:r>
            <a:r>
              <a:rPr lang="fi-FI" altLang="fi-FI" dirty="0" smtClean="0"/>
              <a:t> </a:t>
            </a:r>
            <a:r>
              <a:rPr lang="fi-FI" altLang="fi-FI" dirty="0" err="1" smtClean="0"/>
              <a:t>will</a:t>
            </a:r>
            <a:r>
              <a:rPr lang="fi-FI" altLang="fi-FI" dirty="0" smtClean="0"/>
              <a:t> </a:t>
            </a:r>
            <a:r>
              <a:rPr lang="fi-FI" altLang="fi-FI" dirty="0" err="1" smtClean="0"/>
              <a:t>be</a:t>
            </a:r>
            <a:r>
              <a:rPr lang="fi-FI" altLang="fi-FI" dirty="0" smtClean="0"/>
              <a:t> </a:t>
            </a:r>
            <a:r>
              <a:rPr lang="fi-FI" altLang="fi-FI" dirty="0" err="1" smtClean="0"/>
              <a:t>good</a:t>
            </a:r>
            <a:r>
              <a:rPr lang="fi-FI" altLang="fi-FI" dirty="0" smtClean="0"/>
              <a:t>?</a:t>
            </a:r>
          </a:p>
          <a:p>
            <a:pPr eaLnBrk="1" hangingPunct="1">
              <a:buFontTx/>
              <a:buAutoNum type="arabicPeriod"/>
              <a:defRPr/>
            </a:pPr>
            <a:r>
              <a:rPr lang="fi-FI" altLang="fi-FI" dirty="0" err="1" smtClean="0"/>
              <a:t>Applicability</a:t>
            </a:r>
            <a:r>
              <a:rPr lang="fi-FI" altLang="fi-FI" dirty="0" smtClean="0"/>
              <a:t>: How </a:t>
            </a:r>
            <a:r>
              <a:rPr lang="fi-FI" altLang="fi-FI" dirty="0" err="1" smtClean="0"/>
              <a:t>do</a:t>
            </a:r>
            <a:r>
              <a:rPr lang="fi-FI" altLang="fi-FI" dirty="0" smtClean="0"/>
              <a:t> </a:t>
            </a:r>
            <a:r>
              <a:rPr lang="fi-FI" altLang="fi-FI" dirty="0" err="1" smtClean="0"/>
              <a:t>we</a:t>
            </a:r>
            <a:r>
              <a:rPr lang="fi-FI" altLang="fi-FI" dirty="0" smtClean="0"/>
              <a:t> </a:t>
            </a:r>
            <a:r>
              <a:rPr lang="fi-FI" altLang="fi-FI" dirty="0" err="1" smtClean="0"/>
              <a:t>ensure</a:t>
            </a:r>
            <a:r>
              <a:rPr lang="fi-FI" altLang="fi-FI" dirty="0" smtClean="0"/>
              <a:t> </a:t>
            </a:r>
            <a:r>
              <a:rPr lang="fi-FI" altLang="fi-FI" dirty="0" err="1" smtClean="0"/>
              <a:t>that</a:t>
            </a:r>
            <a:r>
              <a:rPr lang="fi-FI" altLang="fi-FI" dirty="0" smtClean="0"/>
              <a:t> </a:t>
            </a:r>
            <a:r>
              <a:rPr lang="fi-FI" altLang="fi-FI" dirty="0" err="1" smtClean="0"/>
              <a:t>our</a:t>
            </a:r>
            <a:r>
              <a:rPr lang="fi-FI" altLang="fi-FI" dirty="0" smtClean="0"/>
              <a:t> </a:t>
            </a:r>
            <a:r>
              <a:rPr lang="fi-FI" altLang="fi-FI" dirty="0" err="1" smtClean="0"/>
              <a:t>assessment</a:t>
            </a:r>
            <a:r>
              <a:rPr lang="fi-FI" altLang="fi-FI" dirty="0" smtClean="0"/>
              <a:t> </a:t>
            </a:r>
            <a:r>
              <a:rPr lang="fi-FI" altLang="fi-FI" dirty="0" err="1" smtClean="0"/>
              <a:t>can</a:t>
            </a:r>
            <a:r>
              <a:rPr lang="fi-FI" altLang="fi-FI" dirty="0" smtClean="0"/>
              <a:t> </a:t>
            </a:r>
            <a:r>
              <a:rPr lang="fi-FI" altLang="fi-FI" dirty="0" err="1" smtClean="0"/>
              <a:t>be</a:t>
            </a:r>
            <a:r>
              <a:rPr lang="fi-FI" altLang="fi-FI" dirty="0" smtClean="0"/>
              <a:t> </a:t>
            </a:r>
            <a:r>
              <a:rPr lang="fi-FI" altLang="fi-FI" dirty="0" err="1" smtClean="0"/>
              <a:t>effectively</a:t>
            </a:r>
            <a:r>
              <a:rPr lang="fi-FI" altLang="fi-FI" dirty="0" smtClean="0"/>
              <a:t> </a:t>
            </a:r>
            <a:r>
              <a:rPr lang="fi-FI" altLang="fi-FI" dirty="0" err="1" smtClean="0"/>
              <a:t>applied</a:t>
            </a:r>
            <a:r>
              <a:rPr lang="fi-FI" altLang="fi-FI" dirty="0" smtClean="0"/>
              <a:t>?</a:t>
            </a:r>
          </a:p>
          <a:p>
            <a:pPr eaLnBrk="1" hangingPunct="1">
              <a:buFontTx/>
              <a:buAutoNum type="arabicPeriod"/>
              <a:defRPr/>
            </a:pPr>
            <a:r>
              <a:rPr lang="fi-FI" altLang="fi-FI" dirty="0" err="1" smtClean="0"/>
              <a:t>Efficiency</a:t>
            </a:r>
            <a:r>
              <a:rPr lang="fi-FI" altLang="fi-FI" dirty="0" smtClean="0"/>
              <a:t>: How </a:t>
            </a:r>
            <a:r>
              <a:rPr lang="fi-FI" altLang="fi-FI" dirty="0" err="1" smtClean="0"/>
              <a:t>can</a:t>
            </a:r>
            <a:r>
              <a:rPr lang="fi-FI" altLang="fi-FI" dirty="0" smtClean="0"/>
              <a:t> </a:t>
            </a:r>
            <a:r>
              <a:rPr lang="fi-FI" altLang="fi-FI" dirty="0" err="1" smtClean="0"/>
              <a:t>we</a:t>
            </a:r>
            <a:r>
              <a:rPr lang="fi-FI" altLang="fi-FI" dirty="0" smtClean="0"/>
              <a:t> </a:t>
            </a:r>
            <a:r>
              <a:rPr lang="fi-FI" altLang="fi-FI" dirty="0" err="1" smtClean="0"/>
              <a:t>make</a:t>
            </a:r>
            <a:r>
              <a:rPr lang="fi-FI" altLang="fi-FI" dirty="0" smtClean="0"/>
              <a:t> the </a:t>
            </a:r>
            <a:r>
              <a:rPr lang="fi-FI" altLang="fi-FI" dirty="0" err="1" smtClean="0"/>
              <a:t>best</a:t>
            </a:r>
            <a:r>
              <a:rPr lang="fi-FI" altLang="fi-FI" dirty="0" smtClean="0"/>
              <a:t> </a:t>
            </a:r>
            <a:r>
              <a:rPr lang="fi-FI" altLang="fi-FI" dirty="0" err="1" smtClean="0"/>
              <a:t>use</a:t>
            </a:r>
            <a:r>
              <a:rPr lang="fi-FI" altLang="fi-FI" dirty="0" smtClean="0"/>
              <a:t> of </a:t>
            </a:r>
            <a:r>
              <a:rPr lang="fi-FI" altLang="fi-FI" dirty="0" err="1" smtClean="0"/>
              <a:t>existing</a:t>
            </a:r>
            <a:r>
              <a:rPr lang="fi-FI" altLang="fi-FI" dirty="0" smtClean="0"/>
              <a:t> </a:t>
            </a:r>
            <a:r>
              <a:rPr lang="fi-FI" altLang="fi-FI" dirty="0" err="1" smtClean="0"/>
              <a:t>resources</a:t>
            </a:r>
            <a:r>
              <a:rPr lang="fi-FI" altLang="fi-FI" dirty="0" smtClean="0"/>
              <a:t>?</a:t>
            </a:r>
          </a:p>
          <a:p>
            <a:pPr eaLnBrk="1" hangingPunct="1">
              <a:buFontTx/>
              <a:buAutoNum type="arabicPeriod"/>
              <a:defRPr/>
            </a:pPr>
            <a:endParaRPr lang="fi-FI" altLang="fi-FI" dirty="0"/>
          </a:p>
          <a:p>
            <a:pPr marL="0" indent="0" eaLnBrk="1" hangingPunct="1">
              <a:buFontTx/>
              <a:buNone/>
              <a:defRPr/>
            </a:pPr>
            <a:r>
              <a:rPr lang="fi-FI" altLang="fi-FI" dirty="0" smtClean="0"/>
              <a:t>Evaluation </a:t>
            </a:r>
            <a:r>
              <a:rPr lang="fi-FI" altLang="fi-FI" dirty="0" err="1" smtClean="0"/>
              <a:t>criteria</a:t>
            </a:r>
            <a:r>
              <a:rPr lang="fi-FI" altLang="fi-FI" dirty="0" smtClean="0"/>
              <a:t>: </a:t>
            </a:r>
            <a:r>
              <a:rPr lang="fi-FI" altLang="fi-FI" dirty="0" err="1" smtClean="0"/>
              <a:t>see</a:t>
            </a:r>
            <a:r>
              <a:rPr lang="fi-FI" altLang="fi-FI" dirty="0" smtClean="0"/>
              <a:t> </a:t>
            </a:r>
            <a:r>
              <a:rPr lang="fi-FI" altLang="fi-FI" dirty="0" smtClean="0">
                <a:hlinkClick r:id="rId2"/>
              </a:rPr>
              <a:t>http://en.opasnet.org/w/OPP</a:t>
            </a:r>
            <a:r>
              <a:rPr lang="fi-FI" altLang="fi-FI" dirty="0" smtClean="0"/>
              <a:t> </a:t>
            </a:r>
            <a:endParaRPr lang="en-US" altLang="fi-FI"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xtLst>
            <a:ext uri="{91240B29-F687-4F45-9708-019B960494DF}">
              <a14:hiddenLine xmlns:a14="http://schemas.microsoft.com/office/drawing/2010/main" w="9525" cap="flat">
                <a:solidFill>
                  <a:srgbClr val="808080"/>
                </a:solidFill>
                <a:round/>
                <a:headEnd/>
                <a:tailEnd/>
              </a14:hiddenLine>
            </a:ext>
          </a:extLst>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altLang="fi-FI" smtClean="0"/>
              <a:t>Framework for knowledge-based policy</a:t>
            </a:r>
          </a:p>
        </p:txBody>
      </p:sp>
      <p:sp>
        <p:nvSpPr>
          <p:cNvPr id="30723" name="Oval 3"/>
          <p:cNvSpPr>
            <a:spLocks noChangeArrowheads="1"/>
          </p:cNvSpPr>
          <p:nvPr/>
        </p:nvSpPr>
        <p:spPr bwMode="auto">
          <a:xfrm>
            <a:off x="2843213" y="1917700"/>
            <a:ext cx="2233612" cy="2303463"/>
          </a:xfrm>
          <a:prstGeom prst="ellipse">
            <a:avLst/>
          </a:prstGeom>
          <a:noFill/>
          <a:ln w="1908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57200" eaLnBrk="0" hangingPunct="0">
              <a:lnSpc>
                <a:spcPct val="85000"/>
              </a:lnSpc>
              <a:spcBef>
                <a:spcPct val="3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tx1"/>
                </a:solidFill>
                <a:latin typeface="Arial" charset="0"/>
              </a:defRPr>
            </a:lvl1pPr>
            <a:lvl2pPr marL="742950" indent="-28575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2pPr>
            <a:lvl3pPr marL="1143000" indent="-228600" defTabSz="457200" eaLnBrk="0" hangingPunct="0">
              <a:lnSpc>
                <a:spcPct val="85000"/>
              </a:lnSpc>
              <a:spcBef>
                <a:spcPct val="2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3pPr>
            <a:lvl4pPr marL="16002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4pPr>
            <a:lvl5pPr marL="20574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5pPr>
            <a:lvl6pPr marL="25146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6pPr>
            <a:lvl7pPr marL="29718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7pPr>
            <a:lvl8pPr marL="34290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8pPr>
            <a:lvl9pPr marL="38862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9pPr>
          </a:lstStyle>
          <a:p>
            <a:pPr algn="ctr" eaLnBrk="1" hangingPunct="1">
              <a:lnSpc>
                <a:spcPct val="100000"/>
              </a:lnSpc>
              <a:spcBef>
                <a:spcPct val="0"/>
              </a:spcBef>
              <a:buClrTx/>
              <a:buFontTx/>
              <a:buNone/>
            </a:pPr>
            <a:r>
              <a:rPr lang="fi-FI" altLang="fi-FI" sz="1800">
                <a:solidFill>
                  <a:srgbClr val="000000"/>
                </a:solidFill>
                <a:ea typeface="Arial Unicode MS" pitchFamily="34" charset="-128"/>
                <a:cs typeface="Arial Unicode MS" pitchFamily="34" charset="-128"/>
              </a:rPr>
              <a:t>Policy making</a:t>
            </a:r>
          </a:p>
        </p:txBody>
      </p:sp>
      <p:sp>
        <p:nvSpPr>
          <p:cNvPr id="30724" name="Oval 4"/>
          <p:cNvSpPr>
            <a:spLocks noChangeArrowheads="1"/>
          </p:cNvSpPr>
          <p:nvPr/>
        </p:nvSpPr>
        <p:spPr bwMode="auto">
          <a:xfrm>
            <a:off x="827088" y="2565400"/>
            <a:ext cx="2305050" cy="1079500"/>
          </a:xfrm>
          <a:prstGeom prst="ellipse">
            <a:avLst/>
          </a:prstGeom>
          <a:noFill/>
          <a:ln w="1908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57200" eaLnBrk="0" hangingPunct="0">
              <a:lnSpc>
                <a:spcPct val="85000"/>
              </a:lnSpc>
              <a:spcBef>
                <a:spcPct val="3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tx1"/>
                </a:solidFill>
                <a:latin typeface="Arial" charset="0"/>
              </a:defRPr>
            </a:lvl1pPr>
            <a:lvl2pPr marL="742950" indent="-28575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2pPr>
            <a:lvl3pPr marL="1143000" indent="-228600" defTabSz="457200" eaLnBrk="0" hangingPunct="0">
              <a:lnSpc>
                <a:spcPct val="85000"/>
              </a:lnSpc>
              <a:spcBef>
                <a:spcPct val="2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3pPr>
            <a:lvl4pPr marL="16002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4pPr>
            <a:lvl5pPr marL="20574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5pPr>
            <a:lvl6pPr marL="25146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6pPr>
            <a:lvl7pPr marL="29718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7pPr>
            <a:lvl8pPr marL="34290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8pPr>
            <a:lvl9pPr marL="38862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9pPr>
          </a:lstStyle>
          <a:p>
            <a:pPr algn="ctr" eaLnBrk="1" hangingPunct="1">
              <a:lnSpc>
                <a:spcPct val="100000"/>
              </a:lnSpc>
              <a:spcBef>
                <a:spcPct val="0"/>
              </a:spcBef>
              <a:buClrTx/>
              <a:buFontTx/>
              <a:buNone/>
            </a:pPr>
            <a:r>
              <a:rPr lang="fi-FI" altLang="fi-FI" sz="1800">
                <a:solidFill>
                  <a:srgbClr val="000000"/>
                </a:solidFill>
                <a:ea typeface="Arial Unicode MS" pitchFamily="34" charset="-128"/>
                <a:cs typeface="Arial Unicode MS" pitchFamily="34" charset="-128"/>
              </a:rPr>
              <a:t>Assessment</a:t>
            </a:r>
          </a:p>
        </p:txBody>
      </p:sp>
      <p:sp>
        <p:nvSpPr>
          <p:cNvPr id="30725" name="AutoShape 5"/>
          <p:cNvSpPr>
            <a:spLocks noChangeArrowheads="1"/>
          </p:cNvSpPr>
          <p:nvPr/>
        </p:nvSpPr>
        <p:spPr bwMode="auto">
          <a:xfrm>
            <a:off x="6372225" y="2636838"/>
            <a:ext cx="1728788" cy="865187"/>
          </a:xfrm>
          <a:prstGeom prst="octagon">
            <a:avLst>
              <a:gd name="adj" fmla="val 23148"/>
            </a:avLst>
          </a:prstGeom>
          <a:noFill/>
          <a:ln w="1908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57200" eaLnBrk="0" hangingPunct="0">
              <a:lnSpc>
                <a:spcPct val="85000"/>
              </a:lnSpc>
              <a:spcBef>
                <a:spcPct val="3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tx1"/>
                </a:solidFill>
                <a:latin typeface="Arial" charset="0"/>
              </a:defRPr>
            </a:lvl1pPr>
            <a:lvl2pPr marL="742950" indent="-28575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2pPr>
            <a:lvl3pPr marL="1143000" indent="-228600" defTabSz="457200" eaLnBrk="0" hangingPunct="0">
              <a:lnSpc>
                <a:spcPct val="85000"/>
              </a:lnSpc>
              <a:spcBef>
                <a:spcPct val="2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3pPr>
            <a:lvl4pPr marL="16002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4pPr>
            <a:lvl5pPr marL="20574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5pPr>
            <a:lvl6pPr marL="25146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6pPr>
            <a:lvl7pPr marL="29718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7pPr>
            <a:lvl8pPr marL="34290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8pPr>
            <a:lvl9pPr marL="38862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9pPr>
          </a:lstStyle>
          <a:p>
            <a:pPr algn="ctr" eaLnBrk="1" hangingPunct="1">
              <a:lnSpc>
                <a:spcPct val="100000"/>
              </a:lnSpc>
              <a:spcBef>
                <a:spcPct val="0"/>
              </a:spcBef>
              <a:buClrTx/>
              <a:buFontTx/>
              <a:buNone/>
            </a:pPr>
            <a:r>
              <a:rPr lang="fi-FI" altLang="fi-FI" sz="1800">
                <a:solidFill>
                  <a:srgbClr val="000000"/>
                </a:solidFill>
                <a:ea typeface="Arial Unicode MS" pitchFamily="34" charset="-128"/>
                <a:cs typeface="Arial Unicode MS" pitchFamily="34" charset="-128"/>
              </a:rPr>
              <a:t>Outcomes</a:t>
            </a:r>
          </a:p>
        </p:txBody>
      </p:sp>
      <p:sp>
        <p:nvSpPr>
          <p:cNvPr id="30726" name="AutoShape 6"/>
          <p:cNvSpPr>
            <a:spLocks noChangeArrowheads="1"/>
          </p:cNvSpPr>
          <p:nvPr/>
        </p:nvSpPr>
        <p:spPr bwMode="auto">
          <a:xfrm>
            <a:off x="5076825" y="2636838"/>
            <a:ext cx="1295400" cy="792162"/>
          </a:xfrm>
          <a:prstGeom prst="rightArrow">
            <a:avLst>
              <a:gd name="adj1" fmla="val 50000"/>
              <a:gd name="adj2" fmla="val 40882"/>
            </a:avLst>
          </a:prstGeom>
          <a:noFill/>
          <a:ln w="1908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57200" eaLnBrk="0" hangingPunct="0">
              <a:lnSpc>
                <a:spcPct val="85000"/>
              </a:lnSpc>
              <a:spcBef>
                <a:spcPct val="3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tx1"/>
                </a:solidFill>
                <a:latin typeface="Arial" charset="0"/>
              </a:defRPr>
            </a:lvl1pPr>
            <a:lvl2pPr marL="742950" indent="-28575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2pPr>
            <a:lvl3pPr marL="1143000" indent="-228600" defTabSz="457200" eaLnBrk="0" hangingPunct="0">
              <a:lnSpc>
                <a:spcPct val="85000"/>
              </a:lnSpc>
              <a:spcBef>
                <a:spcPct val="2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3pPr>
            <a:lvl4pPr marL="16002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4pPr>
            <a:lvl5pPr marL="20574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5pPr>
            <a:lvl6pPr marL="25146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6pPr>
            <a:lvl7pPr marL="29718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7pPr>
            <a:lvl8pPr marL="34290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8pPr>
            <a:lvl9pPr marL="38862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9pPr>
          </a:lstStyle>
          <a:p>
            <a:pPr eaLnBrk="1" hangingPunct="1">
              <a:lnSpc>
                <a:spcPct val="100000"/>
              </a:lnSpc>
              <a:spcBef>
                <a:spcPct val="0"/>
              </a:spcBef>
              <a:buClrTx/>
              <a:buFontTx/>
              <a:buNone/>
            </a:pPr>
            <a:r>
              <a:rPr lang="fi-FI" altLang="fi-FI" sz="1300">
                <a:solidFill>
                  <a:srgbClr val="000000"/>
                </a:solidFill>
                <a:ea typeface="Arial Unicode MS" pitchFamily="34" charset="-128"/>
                <a:cs typeface="Arial Unicode MS" pitchFamily="34" charset="-128"/>
              </a:rPr>
              <a:t>Implementation</a:t>
            </a:r>
          </a:p>
        </p:txBody>
      </p:sp>
      <p:sp>
        <p:nvSpPr>
          <p:cNvPr id="30727" name="Oval 7"/>
          <p:cNvSpPr>
            <a:spLocks noChangeArrowheads="1"/>
          </p:cNvSpPr>
          <p:nvPr/>
        </p:nvSpPr>
        <p:spPr bwMode="auto">
          <a:xfrm>
            <a:off x="827088" y="1341438"/>
            <a:ext cx="5545137" cy="3382962"/>
          </a:xfrm>
          <a:prstGeom prst="ellipse">
            <a:avLst/>
          </a:prstGeom>
          <a:noFill/>
          <a:ln w="936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30728" name="Text Box 8"/>
          <p:cNvSpPr txBox="1">
            <a:spLocks noChangeArrowheads="1"/>
          </p:cNvSpPr>
          <p:nvPr/>
        </p:nvSpPr>
        <p:spPr bwMode="auto">
          <a:xfrm>
            <a:off x="2339975" y="1484313"/>
            <a:ext cx="25209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lnSpc>
                <a:spcPct val="85000"/>
              </a:lnSpc>
              <a:spcBef>
                <a:spcPct val="3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tx1"/>
                </a:solidFill>
                <a:latin typeface="Arial" charset="0"/>
              </a:defRPr>
            </a:lvl1pPr>
            <a:lvl2pPr marL="742950" indent="-28575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2pPr>
            <a:lvl3pPr marL="1143000" indent="-228600" defTabSz="457200" eaLnBrk="0" hangingPunct="0">
              <a:lnSpc>
                <a:spcPct val="85000"/>
              </a:lnSpc>
              <a:spcBef>
                <a:spcPct val="2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3pPr>
            <a:lvl4pPr marL="16002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4pPr>
            <a:lvl5pPr marL="20574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5pPr>
            <a:lvl6pPr marL="25146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6pPr>
            <a:lvl7pPr marL="29718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7pPr>
            <a:lvl8pPr marL="34290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8pPr>
            <a:lvl9pPr marL="38862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9pPr>
          </a:lstStyle>
          <a:p>
            <a:pPr eaLnBrk="1" hangingPunct="1">
              <a:lnSpc>
                <a:spcPct val="100000"/>
              </a:lnSpc>
              <a:spcBef>
                <a:spcPts val="1125"/>
              </a:spcBef>
              <a:buClrTx/>
              <a:buFontTx/>
              <a:buNone/>
            </a:pPr>
            <a:r>
              <a:rPr lang="fi-FI" altLang="fi-FI" sz="1800">
                <a:solidFill>
                  <a:srgbClr val="000000"/>
                </a:solidFill>
                <a:ea typeface="Arial Unicode MS" pitchFamily="34" charset="-128"/>
                <a:cs typeface="Arial Unicode MS" pitchFamily="34" charset="-128"/>
              </a:rPr>
              <a:t>(Knowledge) practices</a:t>
            </a:r>
          </a:p>
        </p:txBody>
      </p:sp>
      <p:sp>
        <p:nvSpPr>
          <p:cNvPr id="30729" name="Rectangle 9"/>
          <p:cNvSpPr>
            <a:spLocks noChangeArrowheads="1"/>
          </p:cNvSpPr>
          <p:nvPr/>
        </p:nvSpPr>
        <p:spPr bwMode="auto">
          <a:xfrm>
            <a:off x="2771775" y="5300663"/>
            <a:ext cx="2663825" cy="792162"/>
          </a:xfrm>
          <a:prstGeom prst="rect">
            <a:avLst/>
          </a:prstGeom>
          <a:noFill/>
          <a:ln w="1908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defTabSz="457200" eaLnBrk="0" hangingPunct="0">
              <a:lnSpc>
                <a:spcPct val="85000"/>
              </a:lnSpc>
              <a:spcBef>
                <a:spcPct val="3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tx1"/>
                </a:solidFill>
                <a:latin typeface="Arial" charset="0"/>
              </a:defRPr>
            </a:lvl1pPr>
            <a:lvl2pPr marL="742950" indent="-28575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2pPr>
            <a:lvl3pPr marL="1143000" indent="-228600" defTabSz="457200" eaLnBrk="0" hangingPunct="0">
              <a:lnSpc>
                <a:spcPct val="85000"/>
              </a:lnSpc>
              <a:spcBef>
                <a:spcPct val="2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3pPr>
            <a:lvl4pPr marL="16002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4pPr>
            <a:lvl5pPr marL="20574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5pPr>
            <a:lvl6pPr marL="25146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6pPr>
            <a:lvl7pPr marL="29718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7pPr>
            <a:lvl8pPr marL="34290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8pPr>
            <a:lvl9pPr marL="38862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9pPr>
          </a:lstStyle>
          <a:p>
            <a:pPr algn="ctr" eaLnBrk="1" hangingPunct="1">
              <a:lnSpc>
                <a:spcPct val="100000"/>
              </a:lnSpc>
              <a:spcBef>
                <a:spcPct val="0"/>
              </a:spcBef>
              <a:buClrTx/>
              <a:buFontTx/>
              <a:buNone/>
            </a:pPr>
            <a:r>
              <a:rPr lang="fi-FI" altLang="fi-FI" sz="1800">
                <a:solidFill>
                  <a:srgbClr val="000000"/>
                </a:solidFill>
                <a:ea typeface="Arial Unicode MS" pitchFamily="34" charset="-128"/>
                <a:cs typeface="Arial Unicode MS" pitchFamily="34" charset="-128"/>
              </a:rPr>
              <a:t>Evaluation &amp;</a:t>
            </a:r>
          </a:p>
          <a:p>
            <a:pPr algn="ctr" eaLnBrk="1" hangingPunct="1">
              <a:lnSpc>
                <a:spcPct val="100000"/>
              </a:lnSpc>
              <a:spcBef>
                <a:spcPct val="0"/>
              </a:spcBef>
              <a:buClrTx/>
              <a:buFontTx/>
              <a:buNone/>
            </a:pPr>
            <a:r>
              <a:rPr lang="fi-FI" altLang="fi-FI" sz="1800">
                <a:solidFill>
                  <a:srgbClr val="000000"/>
                </a:solidFill>
                <a:ea typeface="Arial Unicode MS" pitchFamily="34" charset="-128"/>
                <a:cs typeface="Arial Unicode MS" pitchFamily="34" charset="-128"/>
              </a:rPr>
              <a:t>management</a:t>
            </a:r>
          </a:p>
        </p:txBody>
      </p:sp>
      <p:sp>
        <p:nvSpPr>
          <p:cNvPr id="30730" name="Freeform 10"/>
          <p:cNvSpPr>
            <a:spLocks/>
          </p:cNvSpPr>
          <p:nvPr/>
        </p:nvSpPr>
        <p:spPr bwMode="auto">
          <a:xfrm>
            <a:off x="2047875" y="3641725"/>
            <a:ext cx="1951038" cy="1662113"/>
          </a:xfrm>
          <a:custGeom>
            <a:avLst/>
            <a:gdLst>
              <a:gd name="T0" fmla="*/ 2147483647 w 5420"/>
              <a:gd name="T1" fmla="*/ 2147483647 h 4618"/>
              <a:gd name="T2" fmla="*/ 0 w 5420"/>
              <a:gd name="T3" fmla="*/ 0 h 4618"/>
              <a:gd name="T4" fmla="*/ 0 60000 65536"/>
              <a:gd name="T5" fmla="*/ 0 60000 65536"/>
            </a:gdLst>
            <a:ahLst/>
            <a:cxnLst>
              <a:cxn ang="T4">
                <a:pos x="T0" y="T1"/>
              </a:cxn>
              <a:cxn ang="T5">
                <a:pos x="T2" y="T3"/>
              </a:cxn>
            </a:cxnLst>
            <a:rect l="0" t="0" r="r" b="b"/>
            <a:pathLst>
              <a:path w="5420" h="4618">
                <a:moveTo>
                  <a:pt x="5419" y="4617"/>
                </a:moveTo>
                <a:lnTo>
                  <a:pt x="0" y="0"/>
                </a:lnTo>
              </a:path>
            </a:pathLst>
          </a:custGeom>
          <a:noFill/>
          <a:ln w="381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731" name="Freeform 11"/>
          <p:cNvSpPr>
            <a:spLocks/>
          </p:cNvSpPr>
          <p:nvPr/>
        </p:nvSpPr>
        <p:spPr bwMode="auto">
          <a:xfrm>
            <a:off x="3995738" y="4217988"/>
            <a:ext cx="1587" cy="1085850"/>
          </a:xfrm>
          <a:custGeom>
            <a:avLst/>
            <a:gdLst>
              <a:gd name="T0" fmla="*/ 0 w 6"/>
              <a:gd name="T1" fmla="*/ 2147483647 h 3017"/>
              <a:gd name="T2" fmla="*/ 2147483647 w 6"/>
              <a:gd name="T3" fmla="*/ 0 h 3017"/>
              <a:gd name="T4" fmla="*/ 0 60000 65536"/>
              <a:gd name="T5" fmla="*/ 0 60000 65536"/>
            </a:gdLst>
            <a:ahLst/>
            <a:cxnLst>
              <a:cxn ang="T4">
                <a:pos x="T0" y="T1"/>
              </a:cxn>
              <a:cxn ang="T5">
                <a:pos x="T2" y="T3"/>
              </a:cxn>
            </a:cxnLst>
            <a:rect l="0" t="0" r="r" b="b"/>
            <a:pathLst>
              <a:path w="6" h="3017">
                <a:moveTo>
                  <a:pt x="0" y="3016"/>
                </a:moveTo>
                <a:lnTo>
                  <a:pt x="5" y="0"/>
                </a:lnTo>
              </a:path>
            </a:pathLst>
          </a:custGeom>
          <a:noFill/>
          <a:ln w="381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732" name="Freeform 12"/>
          <p:cNvSpPr>
            <a:spLocks/>
          </p:cNvSpPr>
          <p:nvPr/>
        </p:nvSpPr>
        <p:spPr bwMode="auto">
          <a:xfrm>
            <a:off x="3995738" y="3497263"/>
            <a:ext cx="3240087" cy="1806575"/>
          </a:xfrm>
          <a:custGeom>
            <a:avLst/>
            <a:gdLst>
              <a:gd name="T0" fmla="*/ 0 w 9002"/>
              <a:gd name="T1" fmla="*/ 2147483647 h 5019"/>
              <a:gd name="T2" fmla="*/ 2147483647 w 9002"/>
              <a:gd name="T3" fmla="*/ 0 h 5019"/>
              <a:gd name="T4" fmla="*/ 0 60000 65536"/>
              <a:gd name="T5" fmla="*/ 0 60000 65536"/>
            </a:gdLst>
            <a:ahLst/>
            <a:cxnLst>
              <a:cxn ang="T4">
                <a:pos x="T0" y="T1"/>
              </a:cxn>
              <a:cxn ang="T5">
                <a:pos x="T2" y="T3"/>
              </a:cxn>
            </a:cxnLst>
            <a:rect l="0" t="0" r="r" b="b"/>
            <a:pathLst>
              <a:path w="9002" h="5019">
                <a:moveTo>
                  <a:pt x="0" y="5018"/>
                </a:moveTo>
                <a:lnTo>
                  <a:pt x="9001" y="0"/>
                </a:lnTo>
              </a:path>
            </a:pathLst>
          </a:custGeom>
          <a:noFill/>
          <a:ln w="381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733" name="Freeform 13"/>
          <p:cNvSpPr>
            <a:spLocks/>
          </p:cNvSpPr>
          <p:nvPr/>
        </p:nvSpPr>
        <p:spPr bwMode="auto">
          <a:xfrm>
            <a:off x="3995738" y="3209925"/>
            <a:ext cx="1655762" cy="2093913"/>
          </a:xfrm>
          <a:custGeom>
            <a:avLst/>
            <a:gdLst>
              <a:gd name="T0" fmla="*/ 0 w 4601"/>
              <a:gd name="T1" fmla="*/ 2147483647 h 5818"/>
              <a:gd name="T2" fmla="*/ 2147483647 w 4601"/>
              <a:gd name="T3" fmla="*/ 0 h 5818"/>
              <a:gd name="T4" fmla="*/ 0 60000 65536"/>
              <a:gd name="T5" fmla="*/ 0 60000 65536"/>
            </a:gdLst>
            <a:ahLst/>
            <a:cxnLst>
              <a:cxn ang="T4">
                <a:pos x="T0" y="T1"/>
              </a:cxn>
              <a:cxn ang="T5">
                <a:pos x="T2" y="T3"/>
              </a:cxn>
            </a:cxnLst>
            <a:rect l="0" t="0" r="r" b="b"/>
            <a:pathLst>
              <a:path w="4601" h="5818">
                <a:moveTo>
                  <a:pt x="0" y="5817"/>
                </a:moveTo>
                <a:lnTo>
                  <a:pt x="4600" y="0"/>
                </a:lnTo>
              </a:path>
            </a:pathLst>
          </a:custGeom>
          <a:noFill/>
          <a:ln w="38160" cap="sq">
            <a:solidFill>
              <a:srgbClr val="000000"/>
            </a:solidFill>
            <a:miter lim="800000"/>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30734" name="AutoShape 14"/>
          <p:cNvSpPr>
            <a:spLocks noChangeArrowheads="1"/>
          </p:cNvSpPr>
          <p:nvPr/>
        </p:nvSpPr>
        <p:spPr bwMode="auto">
          <a:xfrm>
            <a:off x="6227763" y="5013325"/>
            <a:ext cx="1512887" cy="936625"/>
          </a:xfrm>
          <a:prstGeom prst="wedgeRectCallout">
            <a:avLst>
              <a:gd name="adj1" fmla="val -103620"/>
              <a:gd name="adj2" fmla="val 23727"/>
            </a:avLst>
          </a:prstGeom>
          <a:noFill/>
          <a:ln w="9360" cap="sq">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lnSpc>
                <a:spcPct val="85000"/>
              </a:lnSpc>
              <a:spcBef>
                <a:spcPct val="3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tx1"/>
                </a:solidFill>
                <a:latin typeface="Arial" charset="0"/>
              </a:defRPr>
            </a:lvl1pPr>
            <a:lvl2pPr marL="742950" indent="-28575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2pPr>
            <a:lvl3pPr marL="1143000" indent="-228600" defTabSz="457200" eaLnBrk="0" hangingPunct="0">
              <a:lnSpc>
                <a:spcPct val="85000"/>
              </a:lnSpc>
              <a:spcBef>
                <a:spcPct val="2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3pPr>
            <a:lvl4pPr marL="16002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4pPr>
            <a:lvl5pPr marL="20574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5pPr>
            <a:lvl6pPr marL="25146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6pPr>
            <a:lvl7pPr marL="29718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7pPr>
            <a:lvl8pPr marL="34290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8pPr>
            <a:lvl9pPr marL="38862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Char char="•"/>
            </a:pPr>
            <a:r>
              <a:rPr lang="fi-FI" altLang="fi-FI" sz="1800" i="1">
                <a:solidFill>
                  <a:srgbClr val="000000"/>
                </a:solidFill>
                <a:ea typeface="Arial Unicode MS" pitchFamily="34" charset="-128"/>
                <a:cs typeface="Arial Unicode MS" pitchFamily="34" charset="-128"/>
              </a:rPr>
              <a:t> Design</a:t>
            </a:r>
          </a:p>
          <a:p>
            <a:pPr eaLnBrk="1" hangingPunct="1">
              <a:lnSpc>
                <a:spcPct val="100000"/>
              </a:lnSpc>
              <a:spcBef>
                <a:spcPct val="0"/>
              </a:spcBef>
              <a:buClr>
                <a:srgbClr val="000000"/>
              </a:buClr>
              <a:buFont typeface="Times New Roman" pitchFamily="18" charset="0"/>
              <a:buChar char="•"/>
            </a:pPr>
            <a:r>
              <a:rPr lang="fi-FI" altLang="fi-FI" sz="1800" i="1">
                <a:solidFill>
                  <a:srgbClr val="000000"/>
                </a:solidFill>
                <a:ea typeface="Arial Unicode MS" pitchFamily="34" charset="-128"/>
                <a:cs typeface="Arial Unicode MS" pitchFamily="34" charset="-128"/>
              </a:rPr>
              <a:t> Execution</a:t>
            </a:r>
          </a:p>
          <a:p>
            <a:pPr eaLnBrk="1" hangingPunct="1">
              <a:lnSpc>
                <a:spcPct val="100000"/>
              </a:lnSpc>
              <a:spcBef>
                <a:spcPct val="0"/>
              </a:spcBef>
              <a:buClr>
                <a:srgbClr val="000000"/>
              </a:buClr>
              <a:buFont typeface="Times New Roman" pitchFamily="18" charset="0"/>
              <a:buChar char="•"/>
            </a:pPr>
            <a:r>
              <a:rPr lang="fi-FI" altLang="fi-FI" sz="1800" i="1">
                <a:solidFill>
                  <a:srgbClr val="000000"/>
                </a:solidFill>
                <a:ea typeface="Arial Unicode MS" pitchFamily="34" charset="-128"/>
                <a:cs typeface="Arial Unicode MS" pitchFamily="34" charset="-128"/>
              </a:rPr>
              <a:t> Follow-up</a:t>
            </a:r>
          </a:p>
        </p:txBody>
      </p:sp>
      <p:sp>
        <p:nvSpPr>
          <p:cNvPr id="30735" name="AutoShape 15"/>
          <p:cNvSpPr>
            <a:spLocks noChangeArrowheads="1"/>
          </p:cNvSpPr>
          <p:nvPr/>
        </p:nvSpPr>
        <p:spPr bwMode="auto">
          <a:xfrm>
            <a:off x="755650" y="4724400"/>
            <a:ext cx="1368425" cy="1296988"/>
          </a:xfrm>
          <a:prstGeom prst="wedgeRectCallout">
            <a:avLst>
              <a:gd name="adj1" fmla="val 97333"/>
              <a:gd name="adj2" fmla="val 25153"/>
            </a:avLst>
          </a:prstGeom>
          <a:noFill/>
          <a:ln w="9360" cap="sq">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lnSpc>
                <a:spcPct val="85000"/>
              </a:lnSpc>
              <a:spcBef>
                <a:spcPct val="3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600">
                <a:solidFill>
                  <a:schemeClr val="tx1"/>
                </a:solidFill>
                <a:latin typeface="Arial" charset="0"/>
              </a:defRPr>
            </a:lvl1pPr>
            <a:lvl2pPr marL="742950" indent="-28575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defRPr>
            </a:lvl2pPr>
            <a:lvl3pPr marL="1143000" indent="-228600" defTabSz="457200" eaLnBrk="0" hangingPunct="0">
              <a:lnSpc>
                <a:spcPct val="85000"/>
              </a:lnSpc>
              <a:spcBef>
                <a:spcPct val="25000"/>
              </a:spcBef>
              <a:buClr>
                <a:schemeClr val="accent1"/>
              </a:buClr>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3pPr>
            <a:lvl4pPr marL="16002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4pPr>
            <a:lvl5pPr marL="2057400" indent="-228600" defTabSz="457200" eaLnBrk="0" hangingPunct="0">
              <a:lnSpc>
                <a:spcPct val="85000"/>
              </a:lnSpc>
              <a:spcBef>
                <a:spcPct val="25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5pPr>
            <a:lvl6pPr marL="25146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6pPr>
            <a:lvl7pPr marL="29718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7pPr>
            <a:lvl8pPr marL="34290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8pPr>
            <a:lvl9pPr marL="3886200" indent="-228600" defTabSz="457200" eaLnBrk="0" fontAlgn="base" hangingPunct="0">
              <a:lnSpc>
                <a:spcPct val="85000"/>
              </a:lnSpc>
              <a:spcBef>
                <a:spcPct val="25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Char char="•"/>
            </a:pPr>
            <a:r>
              <a:rPr lang="fi-FI" altLang="fi-FI" sz="1800" i="1">
                <a:solidFill>
                  <a:srgbClr val="000000"/>
                </a:solidFill>
                <a:ea typeface="Arial Unicode MS" pitchFamily="34" charset="-128"/>
                <a:cs typeface="Arial Unicode MS" pitchFamily="34" charset="-128"/>
              </a:rPr>
              <a:t>Process</a:t>
            </a:r>
          </a:p>
          <a:p>
            <a:pPr eaLnBrk="1" hangingPunct="1">
              <a:lnSpc>
                <a:spcPct val="100000"/>
              </a:lnSpc>
              <a:spcBef>
                <a:spcPct val="0"/>
              </a:spcBef>
              <a:buClr>
                <a:srgbClr val="000000"/>
              </a:buClr>
              <a:buFont typeface="Times New Roman" pitchFamily="18" charset="0"/>
              <a:buChar char="•"/>
            </a:pPr>
            <a:r>
              <a:rPr lang="fi-FI" altLang="fi-FI" sz="1800" i="1">
                <a:solidFill>
                  <a:srgbClr val="000000"/>
                </a:solidFill>
                <a:ea typeface="Arial Unicode MS" pitchFamily="34" charset="-128"/>
                <a:cs typeface="Arial Unicode MS" pitchFamily="34" charset="-128"/>
              </a:rPr>
              <a:t>Product</a:t>
            </a:r>
          </a:p>
          <a:p>
            <a:pPr eaLnBrk="1" hangingPunct="1">
              <a:lnSpc>
                <a:spcPct val="100000"/>
              </a:lnSpc>
              <a:spcBef>
                <a:spcPct val="0"/>
              </a:spcBef>
              <a:buClr>
                <a:srgbClr val="000000"/>
              </a:buClr>
              <a:buFont typeface="Times New Roman" pitchFamily="18" charset="0"/>
              <a:buChar char="•"/>
            </a:pPr>
            <a:r>
              <a:rPr lang="fi-FI" altLang="fi-FI" sz="1800" i="1">
                <a:solidFill>
                  <a:srgbClr val="000000"/>
                </a:solidFill>
                <a:ea typeface="Arial Unicode MS" pitchFamily="34" charset="-128"/>
                <a:cs typeface="Arial Unicode MS" pitchFamily="34" charset="-128"/>
              </a:rPr>
              <a:t>Use</a:t>
            </a:r>
          </a:p>
          <a:p>
            <a:pPr eaLnBrk="1" hangingPunct="1">
              <a:lnSpc>
                <a:spcPct val="100000"/>
              </a:lnSpc>
              <a:spcBef>
                <a:spcPct val="0"/>
              </a:spcBef>
              <a:buClr>
                <a:srgbClr val="000000"/>
              </a:buClr>
              <a:buFont typeface="Times New Roman" pitchFamily="18" charset="0"/>
              <a:buChar char="•"/>
            </a:pPr>
            <a:r>
              <a:rPr lang="fi-FI" altLang="fi-FI" sz="1800" i="1">
                <a:solidFill>
                  <a:srgbClr val="000000"/>
                </a:solidFill>
                <a:ea typeface="Arial Unicode MS" pitchFamily="34" charset="-128"/>
                <a:cs typeface="Arial Unicode MS" pitchFamily="34" charset="-128"/>
              </a:rPr>
              <a:t>Interaction</a:t>
            </a:r>
          </a:p>
        </p:txBody>
      </p:sp>
      <p:sp>
        <p:nvSpPr>
          <p:cNvPr id="67600" name="Oval 16"/>
          <p:cNvSpPr>
            <a:spLocks noChangeArrowheads="1"/>
          </p:cNvSpPr>
          <p:nvPr/>
        </p:nvSpPr>
        <p:spPr bwMode="auto">
          <a:xfrm>
            <a:off x="827088" y="2349500"/>
            <a:ext cx="3097212" cy="14398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67601" name="Text Box 17"/>
          <p:cNvSpPr txBox="1">
            <a:spLocks noChangeArrowheads="1"/>
          </p:cNvSpPr>
          <p:nvPr/>
        </p:nvSpPr>
        <p:spPr bwMode="auto">
          <a:xfrm>
            <a:off x="2054225" y="2584450"/>
            <a:ext cx="1501775" cy="35560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50000"/>
              </a:spcBef>
              <a:buClr>
                <a:srgbClr val="000000"/>
              </a:buClr>
              <a:buFont typeface="Times New Roman" pitchFamily="18" charset="0"/>
              <a:buNone/>
            </a:pPr>
            <a:r>
              <a:rPr lang="fi-FI" altLang="fi-FI" sz="1600" b="1" i="1">
                <a:ea typeface="Arial Unicode MS" pitchFamily="34" charset="-128"/>
                <a:cs typeface="Arial Unicode MS" pitchFamily="34" charset="-128"/>
              </a:rPr>
              <a:t>Question</a:t>
            </a:r>
          </a:p>
        </p:txBody>
      </p:sp>
      <p:sp>
        <p:nvSpPr>
          <p:cNvPr id="67602" name="Text Box 18"/>
          <p:cNvSpPr txBox="1">
            <a:spLocks noChangeArrowheads="1"/>
          </p:cNvSpPr>
          <p:nvPr/>
        </p:nvSpPr>
        <p:spPr bwMode="auto">
          <a:xfrm>
            <a:off x="1692275" y="2943225"/>
            <a:ext cx="1501775" cy="35560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50000"/>
              </a:spcBef>
              <a:buClr>
                <a:srgbClr val="000000"/>
              </a:buClr>
              <a:buFont typeface="Times New Roman" pitchFamily="18" charset="0"/>
              <a:buNone/>
            </a:pPr>
            <a:r>
              <a:rPr lang="fi-FI" altLang="fi-FI" sz="1600" b="1" i="1">
                <a:ea typeface="Arial Unicode MS" pitchFamily="34" charset="-128"/>
                <a:cs typeface="Arial Unicode MS" pitchFamily="34" charset="-128"/>
              </a:rPr>
              <a:t>Answer</a:t>
            </a:r>
          </a:p>
        </p:txBody>
      </p:sp>
      <p:sp>
        <p:nvSpPr>
          <p:cNvPr id="67603" name="Text Box 19"/>
          <p:cNvSpPr txBox="1">
            <a:spLocks noChangeArrowheads="1"/>
          </p:cNvSpPr>
          <p:nvPr/>
        </p:nvSpPr>
        <p:spPr bwMode="auto">
          <a:xfrm>
            <a:off x="2124075" y="3289300"/>
            <a:ext cx="1582738" cy="355600"/>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50000"/>
              </a:spcBef>
              <a:buClr>
                <a:srgbClr val="000000"/>
              </a:buClr>
              <a:buFont typeface="Times New Roman" pitchFamily="18" charset="0"/>
              <a:buNone/>
            </a:pPr>
            <a:r>
              <a:rPr lang="fi-FI" altLang="fi-FI" sz="1600" b="1" i="1">
                <a:ea typeface="Arial Unicode MS" pitchFamily="34" charset="-128"/>
                <a:cs typeface="Arial Unicode MS" pitchFamily="34" charset="-128"/>
              </a:rPr>
              <a:t>Interpretation</a:t>
            </a:r>
          </a:p>
        </p:txBody>
      </p:sp>
    </p:spTree>
  </p:cSld>
  <p:clrMapOvr>
    <a:masterClrMapping/>
  </p:clrMapOvr>
  <p:transition spd="med"/>
  <p:timing>
    <p:tnLst>
      <p:par>
        <p:cT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6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6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6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0" grpId="0" animBg="1"/>
      <p:bldP spid="67601" grpId="0" animBg="1"/>
      <p:bldP spid="67602" grpId="0" animBg="1"/>
      <p:bldP spid="676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i-FI" altLang="fi-FI" smtClean="0"/>
              <a:t>Shared understanding: definition</a:t>
            </a:r>
          </a:p>
        </p:txBody>
      </p:sp>
      <p:sp>
        <p:nvSpPr>
          <p:cNvPr id="31747" name="Rectangle 3"/>
          <p:cNvSpPr>
            <a:spLocks noGrp="1" noChangeArrowheads="1"/>
          </p:cNvSpPr>
          <p:nvPr>
            <p:ph type="body" idx="1"/>
          </p:nvPr>
        </p:nvSpPr>
        <p:spPr/>
        <p:txBody>
          <a:bodyPr/>
          <a:lstStyle/>
          <a:p>
            <a:pPr eaLnBrk="1" hangingPunct="1"/>
            <a:r>
              <a:rPr lang="fi-FI" altLang="fi-FI" smtClean="0"/>
              <a:t>There is shared understanding about a topic within a group, if everyone is able to explain what thoughts and reasonings there are about the topic. </a:t>
            </a:r>
          </a:p>
          <a:p>
            <a:pPr lvl="1" eaLnBrk="1" hangingPunct="1"/>
            <a:r>
              <a:rPr lang="fi-FI" altLang="fi-FI" smtClean="0"/>
              <a:t>There is no need to know all thoughts on individual level.</a:t>
            </a:r>
          </a:p>
          <a:p>
            <a:pPr lvl="1" eaLnBrk="1" hangingPunct="1"/>
            <a:r>
              <a:rPr lang="fi-FI" altLang="fi-FI" smtClean="0"/>
              <a:t>There is no need to agree on things (just to agree on what the disagreements are about and why they exist).</a:t>
            </a:r>
          </a:p>
          <a:p>
            <a:pPr lvl="1" eaLnBrk="1" hangingPunct="1"/>
            <a:r>
              <a:rPr lang="fi-FI" altLang="fi-FI" smtClean="0"/>
              <a:t>Descriptions are written down so that those who were not involved in discussions can learn.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VARIeng_0_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620713"/>
            <a:ext cx="5907088"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title"/>
          </p:nvPr>
        </p:nvSpPr>
        <p:spPr/>
        <p:txBody>
          <a:bodyPr/>
          <a:lstStyle/>
          <a:p>
            <a:pPr eaLnBrk="1" hangingPunct="1"/>
            <a:r>
              <a:rPr lang="fi-FI" altLang="fi-FI" smtClean="0"/>
              <a:t>Shared understanding: graph</a:t>
            </a:r>
          </a:p>
        </p:txBody>
      </p:sp>
      <p:sp>
        <p:nvSpPr>
          <p:cNvPr id="32772" name="Rectangle 4"/>
          <p:cNvSpPr>
            <a:spLocks noGrp="1" noChangeArrowheads="1"/>
          </p:cNvSpPr>
          <p:nvPr>
            <p:ph type="body" idx="1"/>
          </p:nvPr>
        </p:nvSpPr>
        <p:spPr>
          <a:xfrm>
            <a:off x="468313" y="5876925"/>
            <a:ext cx="8229600" cy="609600"/>
          </a:xfrm>
        </p:spPr>
        <p:txBody>
          <a:bodyPr/>
          <a:lstStyle/>
          <a:p>
            <a:pPr eaLnBrk="1" hangingPunct="1"/>
            <a:r>
              <a:rPr lang="fi-FI" altLang="fi-FI" sz="1700" smtClean="0"/>
              <a:t>Pohjola MV et al: Food and Chemical Toxicology. 2012.</a:t>
            </a:r>
            <a:endParaRPr lang="en-US" altLang="fi-FI" sz="17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i-FI" altLang="fi-FI" smtClean="0"/>
              <a:t>Outline</a:t>
            </a:r>
          </a:p>
        </p:txBody>
      </p:sp>
      <p:sp>
        <p:nvSpPr>
          <p:cNvPr id="6147" name="Rectangle 3"/>
          <p:cNvSpPr>
            <a:spLocks noGrp="1" noChangeArrowheads="1"/>
          </p:cNvSpPr>
          <p:nvPr>
            <p:ph type="body" idx="1"/>
          </p:nvPr>
        </p:nvSpPr>
        <p:spPr/>
        <p:txBody>
          <a:bodyPr/>
          <a:lstStyle/>
          <a:p>
            <a:pPr eaLnBrk="1" hangingPunct="1"/>
            <a:r>
              <a:rPr lang="fi-FI" altLang="fi-FI" smtClean="0"/>
              <a:t>Four different assessment methods as examples:</a:t>
            </a:r>
          </a:p>
          <a:p>
            <a:pPr lvl="1" eaLnBrk="1" hangingPunct="1"/>
            <a:r>
              <a:rPr lang="fi-FI" altLang="fi-FI" smtClean="0"/>
              <a:t>Red Book risk assessment (1983)</a:t>
            </a:r>
          </a:p>
          <a:p>
            <a:pPr lvl="1" eaLnBrk="1" hangingPunct="1"/>
            <a:r>
              <a:rPr lang="fi-FI" altLang="fi-FI" smtClean="0"/>
              <a:t>Reach chemical risk assessment</a:t>
            </a:r>
          </a:p>
          <a:p>
            <a:pPr lvl="1" eaLnBrk="1" hangingPunct="1"/>
            <a:r>
              <a:rPr lang="fi-FI" altLang="fi-FI" smtClean="0"/>
              <a:t>Environmental impact assessment (EIA, YVA)</a:t>
            </a:r>
          </a:p>
          <a:p>
            <a:pPr lvl="1" eaLnBrk="1" hangingPunct="1"/>
            <a:r>
              <a:rPr lang="fi-FI" altLang="fi-FI" smtClean="0"/>
              <a:t>Open assessment</a:t>
            </a:r>
          </a:p>
          <a:p>
            <a:pPr eaLnBrk="1" hangingPunct="1"/>
            <a:r>
              <a:rPr lang="fi-FI" altLang="fi-FI" smtClean="0"/>
              <a:t>Group work on a real-life case study: how do the assessment methods see the case?</a:t>
            </a:r>
          </a:p>
          <a:p>
            <a:pPr eaLnBrk="1" hangingPunct="1"/>
            <a:r>
              <a:rPr lang="fi-FI" altLang="fi-FI" smtClean="0"/>
              <a:t>Evaluation of assessment drafts</a:t>
            </a:r>
          </a:p>
          <a:p>
            <a:pPr eaLnBrk="1" hangingPunct="1"/>
            <a:r>
              <a:rPr lang="fi-FI" altLang="fi-FI" smtClean="0"/>
              <a:t>Lessons learned and discussion</a:t>
            </a:r>
            <a:endParaRPr lang="en-US" altLang="fi-FI"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60350"/>
            <a:ext cx="8207375" cy="647700"/>
          </a:xfrm>
        </p:spPr>
        <p:txBody>
          <a:bodyPr/>
          <a:lstStyle/>
          <a:p>
            <a:pPr eaLnBrk="1" hangingPunct="1"/>
            <a:r>
              <a:rPr lang="en-GB" altLang="fi-FI" smtClean="0"/>
              <a:t>Problems perceived about open participation</a:t>
            </a:r>
          </a:p>
        </p:txBody>
      </p:sp>
      <p:sp>
        <p:nvSpPr>
          <p:cNvPr id="33795" name="Rectangle 3"/>
          <p:cNvSpPr>
            <a:spLocks noGrp="1" noChangeArrowheads="1"/>
          </p:cNvSpPr>
          <p:nvPr>
            <p:ph type="body" idx="1"/>
          </p:nvPr>
        </p:nvSpPr>
        <p:spPr>
          <a:xfrm>
            <a:off x="457200" y="908050"/>
            <a:ext cx="8218488" cy="5184775"/>
          </a:xfrm>
        </p:spPr>
        <p:txBody>
          <a:bodyPr/>
          <a:lstStyle/>
          <a:p>
            <a:pPr marL="495300" indent="-495300" eaLnBrk="1" hangingPunct="1">
              <a:lnSpc>
                <a:spcPct val="75000"/>
              </a:lnSpc>
              <a:spcBef>
                <a:spcPct val="20000"/>
              </a:spcBef>
              <a:buFontTx/>
              <a:buAutoNum type="arabicPeriod"/>
            </a:pPr>
            <a:r>
              <a:rPr lang="en-GB" altLang="fi-FI" sz="2200" b="1" smtClean="0">
                <a:solidFill>
                  <a:srgbClr val="FF0000"/>
                </a:solidFill>
              </a:rPr>
              <a:t>It is unclear who decides about the content.</a:t>
            </a:r>
          </a:p>
          <a:p>
            <a:pPr marL="495300" indent="-495300" eaLnBrk="1" hangingPunct="1">
              <a:lnSpc>
                <a:spcPct val="75000"/>
              </a:lnSpc>
              <a:spcBef>
                <a:spcPct val="20000"/>
              </a:spcBef>
              <a:buFontTx/>
              <a:buAutoNum type="arabicPeriod"/>
            </a:pPr>
            <a:r>
              <a:rPr lang="en-GB" altLang="fi-FI" sz="2200" b="1" smtClean="0">
                <a:solidFill>
                  <a:srgbClr val="FF0000"/>
                </a:solidFill>
              </a:rPr>
              <a:t>Expertise is not given proper weight.</a:t>
            </a:r>
          </a:p>
          <a:p>
            <a:pPr marL="495300" indent="-495300" eaLnBrk="1" hangingPunct="1">
              <a:lnSpc>
                <a:spcPct val="75000"/>
              </a:lnSpc>
              <a:spcBef>
                <a:spcPct val="20000"/>
              </a:spcBef>
              <a:buFontTx/>
              <a:buAutoNum type="arabicPeriod"/>
            </a:pPr>
            <a:r>
              <a:rPr lang="en-GB" altLang="fi-FI" sz="2200" b="1" smtClean="0">
                <a:solidFill>
                  <a:srgbClr val="FF0000"/>
                </a:solidFill>
              </a:rPr>
              <a:t>Strong lobbying groups will hijack the process.</a:t>
            </a:r>
          </a:p>
          <a:p>
            <a:pPr marL="495300" indent="-495300" eaLnBrk="1" hangingPunct="1">
              <a:lnSpc>
                <a:spcPct val="75000"/>
              </a:lnSpc>
              <a:spcBef>
                <a:spcPct val="20000"/>
              </a:spcBef>
              <a:buFontTx/>
              <a:buAutoNum type="arabicPeriod"/>
            </a:pPr>
            <a:r>
              <a:rPr lang="en-GB" altLang="fi-FI" sz="2200" b="1" smtClean="0">
                <a:solidFill>
                  <a:srgbClr val="FF0000"/>
                </a:solidFill>
              </a:rPr>
              <a:t>Random people are too uneducated to contribute meaningfully.</a:t>
            </a:r>
          </a:p>
          <a:p>
            <a:pPr marL="495300" indent="-495300" eaLnBrk="1" hangingPunct="1">
              <a:lnSpc>
                <a:spcPct val="75000"/>
              </a:lnSpc>
              <a:spcBef>
                <a:spcPct val="20000"/>
              </a:spcBef>
              <a:buFontTx/>
              <a:buAutoNum type="arabicPeriod"/>
            </a:pPr>
            <a:r>
              <a:rPr lang="en-GB" altLang="fi-FI" sz="2200" b="1" smtClean="0">
                <a:solidFill>
                  <a:srgbClr val="CCCC00"/>
                </a:solidFill>
              </a:rPr>
              <a:t>The discussion disperses and does not focus.</a:t>
            </a:r>
          </a:p>
          <a:p>
            <a:pPr marL="495300" indent="-495300" eaLnBrk="1" hangingPunct="1">
              <a:lnSpc>
                <a:spcPct val="75000"/>
              </a:lnSpc>
              <a:spcBef>
                <a:spcPct val="20000"/>
              </a:spcBef>
              <a:buFontTx/>
              <a:buAutoNum type="arabicPeriod"/>
            </a:pPr>
            <a:r>
              <a:rPr lang="en-GB" altLang="fi-FI" sz="2200" b="1" smtClean="0">
                <a:solidFill>
                  <a:srgbClr val="CCCC00"/>
                </a:solidFill>
              </a:rPr>
              <a:t>Those who are now in a favourable position in the assessment or decision-making business don’t want to change things.</a:t>
            </a:r>
          </a:p>
          <a:p>
            <a:pPr marL="495300" indent="-495300" eaLnBrk="1" hangingPunct="1">
              <a:lnSpc>
                <a:spcPct val="75000"/>
              </a:lnSpc>
              <a:spcBef>
                <a:spcPct val="20000"/>
              </a:spcBef>
              <a:buFontTx/>
              <a:buAutoNum type="arabicPeriod"/>
            </a:pPr>
            <a:r>
              <a:rPr lang="en-GB" altLang="fi-FI" sz="2200" b="1" smtClean="0">
                <a:solidFill>
                  <a:srgbClr val="CCCC00"/>
                </a:solidFill>
              </a:rPr>
              <a:t>The existing practices, tools, and software are perceived good enough.</a:t>
            </a:r>
          </a:p>
          <a:p>
            <a:pPr marL="495300" indent="-495300" eaLnBrk="1" hangingPunct="1">
              <a:lnSpc>
                <a:spcPct val="75000"/>
              </a:lnSpc>
              <a:spcBef>
                <a:spcPct val="20000"/>
              </a:spcBef>
              <a:buFontTx/>
              <a:buAutoNum type="arabicPeriod"/>
            </a:pPr>
            <a:r>
              <a:rPr lang="en-GB" altLang="fi-FI" sz="2200" b="1" smtClean="0">
                <a:solidFill>
                  <a:srgbClr val="CCCC00"/>
                </a:solidFill>
              </a:rPr>
              <a:t>There is not enough staff to keep this running.</a:t>
            </a:r>
          </a:p>
          <a:p>
            <a:pPr marL="495300" indent="-495300" eaLnBrk="1" hangingPunct="1">
              <a:lnSpc>
                <a:spcPct val="75000"/>
              </a:lnSpc>
              <a:spcBef>
                <a:spcPct val="20000"/>
              </a:spcBef>
              <a:buFontTx/>
              <a:buAutoNum type="arabicPeriod"/>
            </a:pPr>
            <a:r>
              <a:rPr lang="en-GB" altLang="fi-FI" sz="2200" b="1" smtClean="0">
                <a:solidFill>
                  <a:schemeClr val="accent1"/>
                </a:solidFill>
              </a:rPr>
              <a:t>People don’t participate: </a:t>
            </a:r>
            <a:r>
              <a:rPr lang="en-GB" altLang="fi-FI" sz="2000" b="1" smtClean="0">
                <a:solidFill>
                  <a:schemeClr val="accent1"/>
                </a:solidFill>
              </a:rPr>
              <a:t>not seen useful,</a:t>
            </a:r>
            <a:r>
              <a:rPr lang="en-GB" altLang="fi-FI" sz="2200" b="1" smtClean="0">
                <a:solidFill>
                  <a:schemeClr val="accent1"/>
                </a:solidFill>
              </a:rPr>
              <a:t> no time, no skills.</a:t>
            </a:r>
          </a:p>
          <a:p>
            <a:pPr marL="495300" indent="-495300" eaLnBrk="1" hangingPunct="1">
              <a:lnSpc>
                <a:spcPct val="75000"/>
              </a:lnSpc>
              <a:spcBef>
                <a:spcPct val="20000"/>
              </a:spcBef>
              <a:buFontTx/>
              <a:buAutoNum type="arabicPeriod"/>
            </a:pPr>
            <a:r>
              <a:rPr lang="en-GB" altLang="fi-FI" sz="2200" b="1" smtClean="0">
                <a:solidFill>
                  <a:schemeClr val="accent1"/>
                </a:solidFill>
              </a:rPr>
              <a:t>People want to hide what they know (and publish it in a scientific journal).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60350"/>
            <a:ext cx="8207375" cy="647700"/>
          </a:xfrm>
        </p:spPr>
        <p:txBody>
          <a:bodyPr/>
          <a:lstStyle/>
          <a:p>
            <a:pPr eaLnBrk="1" hangingPunct="1"/>
            <a:r>
              <a:rPr lang="en-GB" altLang="fi-FI" smtClean="0"/>
              <a:t>Problems observed about open participation</a:t>
            </a:r>
          </a:p>
        </p:txBody>
      </p:sp>
      <p:sp>
        <p:nvSpPr>
          <p:cNvPr id="34819" name="Rectangle 3"/>
          <p:cNvSpPr>
            <a:spLocks noGrp="1" noChangeArrowheads="1"/>
          </p:cNvSpPr>
          <p:nvPr>
            <p:ph type="body" idx="1"/>
          </p:nvPr>
        </p:nvSpPr>
        <p:spPr>
          <a:xfrm>
            <a:off x="457200" y="981075"/>
            <a:ext cx="8218488" cy="5111750"/>
          </a:xfrm>
        </p:spPr>
        <p:txBody>
          <a:bodyPr/>
          <a:lstStyle/>
          <a:p>
            <a:pPr marL="495300" indent="-495300" eaLnBrk="1" hangingPunct="1">
              <a:lnSpc>
                <a:spcPct val="80000"/>
              </a:lnSpc>
              <a:spcBef>
                <a:spcPct val="20000"/>
              </a:spcBef>
              <a:buFontTx/>
              <a:buAutoNum type="arabicPeriod"/>
            </a:pPr>
            <a:r>
              <a:rPr lang="en-GB" altLang="fi-FI" sz="2200" b="1" smtClean="0">
                <a:solidFill>
                  <a:schemeClr val="accent1"/>
                </a:solidFill>
              </a:rPr>
              <a:t>People want to hide what they know (and publish it in a scientific journal).</a:t>
            </a:r>
          </a:p>
          <a:p>
            <a:pPr marL="495300" indent="-495300" eaLnBrk="1" hangingPunct="1">
              <a:lnSpc>
                <a:spcPct val="80000"/>
              </a:lnSpc>
              <a:spcBef>
                <a:spcPct val="20000"/>
              </a:spcBef>
              <a:buFontTx/>
              <a:buAutoNum type="arabicPeriod"/>
            </a:pPr>
            <a:r>
              <a:rPr lang="en-GB" altLang="fi-FI" sz="2200" b="1" smtClean="0">
                <a:solidFill>
                  <a:schemeClr val="accent1"/>
                </a:solidFill>
              </a:rPr>
              <a:t>People don’t participate:</a:t>
            </a:r>
            <a:r>
              <a:rPr lang="en-GB" altLang="fi-FI" sz="2000" b="1" smtClean="0">
                <a:solidFill>
                  <a:schemeClr val="accent1"/>
                </a:solidFill>
              </a:rPr>
              <a:t> not seen useful,</a:t>
            </a:r>
            <a:r>
              <a:rPr lang="en-GB" altLang="fi-FI" sz="2200" b="1" smtClean="0">
                <a:solidFill>
                  <a:schemeClr val="accent1"/>
                </a:solidFill>
              </a:rPr>
              <a:t> no time, no skills.</a:t>
            </a:r>
          </a:p>
          <a:p>
            <a:pPr marL="495300" indent="-495300" eaLnBrk="1" hangingPunct="1">
              <a:lnSpc>
                <a:spcPct val="80000"/>
              </a:lnSpc>
              <a:spcBef>
                <a:spcPct val="20000"/>
              </a:spcBef>
              <a:buFontTx/>
              <a:buAutoNum type="arabicPeriod"/>
            </a:pPr>
            <a:r>
              <a:rPr lang="en-GB" altLang="fi-FI" sz="2200" b="1" smtClean="0">
                <a:solidFill>
                  <a:srgbClr val="CCCC00"/>
                </a:solidFill>
              </a:rPr>
              <a:t>The existing practices, tools, and software are perceived good enough.</a:t>
            </a:r>
          </a:p>
          <a:p>
            <a:pPr marL="495300" indent="-495300" eaLnBrk="1" hangingPunct="1">
              <a:lnSpc>
                <a:spcPct val="80000"/>
              </a:lnSpc>
              <a:spcBef>
                <a:spcPct val="20000"/>
              </a:spcBef>
              <a:buFontTx/>
              <a:buAutoNum type="arabicPeriod"/>
            </a:pPr>
            <a:r>
              <a:rPr lang="en-GB" altLang="fi-FI" sz="2200" b="1" smtClean="0">
                <a:solidFill>
                  <a:srgbClr val="CCCC00"/>
                </a:solidFill>
              </a:rPr>
              <a:t>There is not enough staff to keep this running.</a:t>
            </a:r>
          </a:p>
          <a:p>
            <a:pPr marL="495300" indent="-495300" eaLnBrk="1" hangingPunct="1">
              <a:lnSpc>
                <a:spcPct val="80000"/>
              </a:lnSpc>
              <a:spcBef>
                <a:spcPct val="20000"/>
              </a:spcBef>
              <a:buFontTx/>
              <a:buAutoNum type="arabicPeriod"/>
            </a:pPr>
            <a:r>
              <a:rPr lang="en-GB" altLang="fi-FI" sz="2200" b="1" smtClean="0">
                <a:solidFill>
                  <a:srgbClr val="CCCC00"/>
                </a:solidFill>
              </a:rPr>
              <a:t>Those who are now in a favourable position in the assessment or decision-making business don’t want to change things.</a:t>
            </a:r>
          </a:p>
          <a:p>
            <a:pPr marL="495300" indent="-495300" eaLnBrk="1" hangingPunct="1">
              <a:lnSpc>
                <a:spcPct val="80000"/>
              </a:lnSpc>
              <a:spcBef>
                <a:spcPct val="20000"/>
              </a:spcBef>
              <a:buFontTx/>
              <a:buAutoNum type="arabicPeriod"/>
            </a:pPr>
            <a:r>
              <a:rPr lang="en-GB" altLang="fi-FI" sz="2200" b="1" smtClean="0">
                <a:solidFill>
                  <a:srgbClr val="CCCC00"/>
                </a:solidFill>
              </a:rPr>
              <a:t>The discussion disperses and does not focus.</a:t>
            </a:r>
          </a:p>
          <a:p>
            <a:pPr marL="495300" indent="-495300" eaLnBrk="1" hangingPunct="1">
              <a:lnSpc>
                <a:spcPct val="80000"/>
              </a:lnSpc>
              <a:spcBef>
                <a:spcPct val="20000"/>
              </a:spcBef>
              <a:buFontTx/>
              <a:buAutoNum type="arabicPeriod"/>
            </a:pPr>
            <a:r>
              <a:rPr lang="en-GB" altLang="fi-FI" sz="2200" b="1" smtClean="0">
                <a:solidFill>
                  <a:srgbClr val="FF0000"/>
                </a:solidFill>
              </a:rPr>
              <a:t>It is unclear who decides about the content.</a:t>
            </a:r>
          </a:p>
          <a:p>
            <a:pPr marL="495300" indent="-495300" eaLnBrk="1" hangingPunct="1">
              <a:lnSpc>
                <a:spcPct val="80000"/>
              </a:lnSpc>
              <a:spcBef>
                <a:spcPct val="20000"/>
              </a:spcBef>
              <a:buFontTx/>
              <a:buAutoNum type="arabicPeriod"/>
            </a:pPr>
            <a:r>
              <a:rPr lang="en-GB" altLang="fi-FI" sz="2200" b="1" smtClean="0">
                <a:solidFill>
                  <a:srgbClr val="FF0000"/>
                </a:solidFill>
              </a:rPr>
              <a:t>Expertise is not given proper weight.</a:t>
            </a:r>
          </a:p>
          <a:p>
            <a:pPr marL="495300" indent="-495300" eaLnBrk="1" hangingPunct="1">
              <a:lnSpc>
                <a:spcPct val="80000"/>
              </a:lnSpc>
              <a:spcBef>
                <a:spcPct val="20000"/>
              </a:spcBef>
              <a:buFontTx/>
              <a:buAutoNum type="arabicPeriod"/>
            </a:pPr>
            <a:r>
              <a:rPr lang="en-GB" altLang="fi-FI" sz="2200" b="1" smtClean="0">
                <a:solidFill>
                  <a:srgbClr val="FF0000"/>
                </a:solidFill>
              </a:rPr>
              <a:t>Strong lobbying groups will hijack the process.</a:t>
            </a:r>
          </a:p>
          <a:p>
            <a:pPr marL="495300" indent="-495300" eaLnBrk="1" hangingPunct="1">
              <a:lnSpc>
                <a:spcPct val="80000"/>
              </a:lnSpc>
              <a:spcBef>
                <a:spcPct val="20000"/>
              </a:spcBef>
              <a:buFontTx/>
              <a:buAutoNum type="arabicPeriod"/>
            </a:pPr>
            <a:r>
              <a:rPr lang="en-GB" altLang="fi-FI" sz="2200" b="1" smtClean="0">
                <a:solidFill>
                  <a:srgbClr val="FF0000"/>
                </a:solidFill>
              </a:rPr>
              <a:t>Random people are too uneducated to contribute meaningfully.</a:t>
            </a:r>
          </a:p>
          <a:p>
            <a:pPr marL="495300" indent="-495300" eaLnBrk="1" hangingPunct="1">
              <a:lnSpc>
                <a:spcPct val="80000"/>
              </a:lnSpc>
              <a:spcBef>
                <a:spcPct val="20000"/>
              </a:spcBef>
              <a:buFontTx/>
              <a:buAutoNum type="arabicPeriod"/>
            </a:pPr>
            <a:endParaRPr lang="en-GB" altLang="fi-FI" sz="2200" b="1" smtClean="0">
              <a:solidFill>
                <a:srgbClr val="CCCC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i-FI" altLang="fi-FI" smtClean="0"/>
              <a:t>Main rules in open assessment (1)</a:t>
            </a:r>
          </a:p>
        </p:txBody>
      </p:sp>
      <p:sp>
        <p:nvSpPr>
          <p:cNvPr id="35843" name="Rectangle 3"/>
          <p:cNvSpPr>
            <a:spLocks noGrp="1" noChangeArrowheads="1"/>
          </p:cNvSpPr>
          <p:nvPr>
            <p:ph type="body" idx="1"/>
          </p:nvPr>
        </p:nvSpPr>
        <p:spPr/>
        <p:txBody>
          <a:bodyPr/>
          <a:lstStyle/>
          <a:p>
            <a:pPr eaLnBrk="1" hangingPunct="1">
              <a:lnSpc>
                <a:spcPct val="75000"/>
              </a:lnSpc>
            </a:pPr>
            <a:r>
              <a:rPr lang="fi-FI" altLang="fi-FI" smtClean="0"/>
              <a:t>Each main topic should have its own page.</a:t>
            </a:r>
          </a:p>
          <a:p>
            <a:pPr lvl="1" eaLnBrk="1" hangingPunct="1">
              <a:lnSpc>
                <a:spcPct val="75000"/>
              </a:lnSpc>
            </a:pPr>
            <a:r>
              <a:rPr lang="fi-FI" altLang="fi-FI" smtClean="0"/>
              <a:t>Sub-topics are moved to own pages as necessary.</a:t>
            </a:r>
          </a:p>
          <a:p>
            <a:pPr eaLnBrk="1" hangingPunct="1">
              <a:lnSpc>
                <a:spcPct val="75000"/>
              </a:lnSpc>
            </a:pPr>
            <a:r>
              <a:rPr lang="fi-FI" altLang="fi-FI" smtClean="0"/>
              <a:t>Each topic has the same structure:</a:t>
            </a:r>
          </a:p>
          <a:p>
            <a:pPr lvl="1" eaLnBrk="1" hangingPunct="1">
              <a:lnSpc>
                <a:spcPct val="75000"/>
              </a:lnSpc>
            </a:pPr>
            <a:r>
              <a:rPr lang="fi-FI" altLang="fi-FI" smtClean="0"/>
              <a:t>Question (a research question passing the clairvoyant test)</a:t>
            </a:r>
          </a:p>
          <a:p>
            <a:pPr lvl="1" eaLnBrk="1" hangingPunct="1">
              <a:lnSpc>
                <a:spcPct val="75000"/>
              </a:lnSpc>
            </a:pPr>
            <a:r>
              <a:rPr lang="fi-FI" altLang="fi-FI" smtClean="0"/>
              <a:t>Answer (the best current hypotheses as answers to the question)</a:t>
            </a:r>
          </a:p>
          <a:p>
            <a:pPr lvl="1" eaLnBrk="1" hangingPunct="1">
              <a:lnSpc>
                <a:spcPct val="75000"/>
              </a:lnSpc>
            </a:pPr>
            <a:r>
              <a:rPr lang="fi-FI" altLang="fi-FI" smtClean="0"/>
              <a:t>Rationale (evidence and arguments to support, attack, and falsify hypotheses and arguments)</a:t>
            </a:r>
          </a:p>
          <a:p>
            <a:pPr eaLnBrk="1" hangingPunct="1">
              <a:lnSpc>
                <a:spcPct val="75000"/>
              </a:lnSpc>
            </a:pPr>
            <a:r>
              <a:rPr lang="fi-FI" altLang="fi-FI" smtClean="0"/>
              <a:t>ALL topics are open to discussion at all times by anyone.</a:t>
            </a:r>
          </a:p>
          <a:p>
            <a:pPr lvl="1" eaLnBrk="1" hangingPunct="1">
              <a:lnSpc>
                <a:spcPct val="75000"/>
              </a:lnSpc>
            </a:pPr>
            <a:r>
              <a:rPr lang="fi-FI" altLang="fi-FI" smtClean="0"/>
              <a:t>Including things like ”what is open assessment”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fi-FI" altLang="fi-FI" smtClean="0"/>
              <a:t>Main rules in open assessment (2)</a:t>
            </a:r>
          </a:p>
        </p:txBody>
      </p:sp>
      <p:sp>
        <p:nvSpPr>
          <p:cNvPr id="36867" name="Rectangle 3"/>
          <p:cNvSpPr>
            <a:spLocks noGrp="1" noChangeArrowheads="1"/>
          </p:cNvSpPr>
          <p:nvPr>
            <p:ph type="body" idx="1"/>
          </p:nvPr>
        </p:nvSpPr>
        <p:spPr/>
        <p:txBody>
          <a:bodyPr/>
          <a:lstStyle/>
          <a:p>
            <a:pPr eaLnBrk="1" hangingPunct="1">
              <a:lnSpc>
                <a:spcPct val="75000"/>
              </a:lnSpc>
            </a:pPr>
            <a:r>
              <a:rPr lang="fi-FI" altLang="fi-FI" smtClean="0"/>
              <a:t>Discussions are organised around a statement.</a:t>
            </a:r>
          </a:p>
          <a:p>
            <a:pPr eaLnBrk="1" hangingPunct="1">
              <a:lnSpc>
                <a:spcPct val="75000"/>
              </a:lnSpc>
            </a:pPr>
            <a:r>
              <a:rPr lang="fi-FI" altLang="fi-FI" smtClean="0"/>
              <a:t>A statement is either about facts (what is?) or moral values (what should be?)</a:t>
            </a:r>
          </a:p>
          <a:p>
            <a:pPr eaLnBrk="1" hangingPunct="1">
              <a:lnSpc>
                <a:spcPct val="75000"/>
              </a:lnSpc>
            </a:pPr>
            <a:r>
              <a:rPr lang="fi-FI" altLang="fi-FI" smtClean="0"/>
              <a:t>All statements are valid unless they are invalidated, i.e. attacked with a valid argument [sword].</a:t>
            </a:r>
          </a:p>
          <a:p>
            <a:pPr eaLnBrk="1" hangingPunct="1">
              <a:lnSpc>
                <a:spcPct val="75000"/>
              </a:lnSpc>
            </a:pPr>
            <a:r>
              <a:rPr lang="fi-FI" altLang="fi-FI" smtClean="0"/>
              <a:t>The main types of attacks are to show that the statement is</a:t>
            </a:r>
          </a:p>
          <a:p>
            <a:pPr lvl="1" eaLnBrk="1" hangingPunct="1">
              <a:lnSpc>
                <a:spcPct val="75000"/>
              </a:lnSpc>
            </a:pPr>
            <a:r>
              <a:rPr lang="fi-FI" altLang="fi-FI" smtClean="0"/>
              <a:t>irrelevant in its context,</a:t>
            </a:r>
          </a:p>
          <a:p>
            <a:pPr lvl="1" eaLnBrk="1" hangingPunct="1">
              <a:lnSpc>
                <a:spcPct val="75000"/>
              </a:lnSpc>
            </a:pPr>
            <a:r>
              <a:rPr lang="fi-FI" altLang="fi-FI" smtClean="0"/>
              <a:t>illogical, or</a:t>
            </a:r>
          </a:p>
          <a:p>
            <a:pPr lvl="1" eaLnBrk="1" hangingPunct="1">
              <a:lnSpc>
                <a:spcPct val="75000"/>
              </a:lnSpc>
            </a:pPr>
            <a:r>
              <a:rPr lang="fi-FI" altLang="fi-FI" smtClean="0"/>
              <a:t>inconsistent with observations or expressed values.</a:t>
            </a:r>
          </a:p>
          <a:p>
            <a:pPr eaLnBrk="1" hangingPunct="1">
              <a:lnSpc>
                <a:spcPct val="75000"/>
              </a:lnSpc>
            </a:pPr>
            <a:r>
              <a:rPr lang="fi-FI" altLang="fi-FI" smtClean="0"/>
              <a:t>Statements can have defending arguments [shield].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i-FI" altLang="fi-FI" smtClean="0"/>
              <a:t>Main rules in open assessment (3)</a:t>
            </a:r>
          </a:p>
        </p:txBody>
      </p:sp>
      <p:sp>
        <p:nvSpPr>
          <p:cNvPr id="37891" name="Rectangle 3"/>
          <p:cNvSpPr>
            <a:spLocks noGrp="1" noChangeArrowheads="1"/>
          </p:cNvSpPr>
          <p:nvPr>
            <p:ph type="body" idx="1"/>
          </p:nvPr>
        </p:nvSpPr>
        <p:spPr/>
        <p:txBody>
          <a:bodyPr/>
          <a:lstStyle/>
          <a:p>
            <a:pPr eaLnBrk="1" hangingPunct="1"/>
            <a:r>
              <a:rPr lang="fi-FI" altLang="fi-FI" smtClean="0"/>
              <a:t>Uncertainties are expressed as subjective probabilities.</a:t>
            </a:r>
          </a:p>
          <a:p>
            <a:pPr eaLnBrk="1" hangingPunct="1"/>
            <a:r>
              <a:rPr lang="en-US" altLang="fi-FI" smtClean="0"/>
              <a:t>A priori, opinions of each person are given equal weight.</a:t>
            </a:r>
          </a:p>
          <a:p>
            <a:pPr eaLnBrk="1" hangingPunct="1"/>
            <a:r>
              <a:rPr lang="fi-FI" altLang="fi-FI" smtClean="0"/>
              <a:t>A priori, all conflicting statements are considered equally likely.</a:t>
            </a:r>
          </a:p>
          <a:p>
            <a:pPr eaLnBrk="1" hangingPunct="1"/>
            <a:endParaRPr lang="en-US" altLang="fi-FI"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idx="4294967295"/>
          </p:nvPr>
        </p:nvSpPr>
        <p:spPr>
          <a:xfrm>
            <a:off x="468313" y="260350"/>
            <a:ext cx="8208962" cy="1009650"/>
          </a:xfrm>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i-FI" smtClean="0"/>
              <a:t>SOTA in EHA (Pohjola et al., 2012)</a:t>
            </a:r>
          </a:p>
        </p:txBody>
      </p:sp>
      <p:sp>
        <p:nvSpPr>
          <p:cNvPr id="38915" name="Rectangle 2"/>
          <p:cNvSpPr>
            <a:spLocks noGrp="1" noChangeArrowheads="1"/>
          </p:cNvSpPr>
          <p:nvPr>
            <p:ph type="body" idx="4294967295"/>
          </p:nvPr>
        </p:nvSpPr>
        <p:spPr>
          <a:xfrm>
            <a:off x="457200" y="1484313"/>
            <a:ext cx="8220075" cy="4394200"/>
          </a:xfrm>
        </p:spPr>
        <p:txBody>
          <a:bodyPr lIns="90000" tIns="46800" rIns="90000" bIns="46800"/>
          <a:lstStyle/>
          <a:p>
            <a:pPr marL="355600" indent="-355600"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000" b="1" smtClean="0"/>
              <a:t>Interaction:</a:t>
            </a:r>
          </a:p>
          <a:p>
            <a:pPr marL="808038" lvl="1" indent="-271463" defTabSz="449263" eaLnBrk="1" hangingPunct="1">
              <a:lnSpc>
                <a:spcPct val="6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1800" b="1" smtClean="0"/>
              <a:t>Trickle-down: </a:t>
            </a:r>
            <a:r>
              <a:rPr lang="fi-FI" altLang="fi-FI" sz="1800" smtClean="0"/>
              <a:t>Assessor's responsibility ends at publication of results. Good results are assumed to be taken up by users without additional efforts.</a:t>
            </a:r>
          </a:p>
          <a:p>
            <a:pPr marL="808038" lvl="1" indent="-271463" defTabSz="449263" eaLnBrk="1" hangingPunct="1">
              <a:lnSpc>
                <a:spcPct val="6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1800" b="1" smtClean="0"/>
              <a:t>Transfer and translate: </a:t>
            </a:r>
            <a:r>
              <a:rPr lang="fi-FI" altLang="fi-FI" sz="1800" smtClean="0"/>
              <a:t>One-way transfer and adaptation of results to meet assumed needs and capabilities of assumed users.</a:t>
            </a:r>
          </a:p>
          <a:p>
            <a:pPr marL="808038" lvl="1" indent="-271463" defTabSz="449263" eaLnBrk="1" hangingPunct="1">
              <a:lnSpc>
                <a:spcPct val="6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1800" b="1" smtClean="0"/>
              <a:t>Participation: </a:t>
            </a:r>
            <a:r>
              <a:rPr lang="fi-FI" altLang="fi-FI" sz="1800" smtClean="0"/>
              <a:t>Individual or small-group level engagement on specific topics or issues. Participants have some power to define assessment problems.</a:t>
            </a:r>
          </a:p>
          <a:p>
            <a:pPr marL="808038" lvl="1" indent="-271463" defTabSz="449263" eaLnBrk="1" hangingPunct="1">
              <a:lnSpc>
                <a:spcPct val="6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1800" b="1" smtClean="0"/>
              <a:t>Integration: </a:t>
            </a:r>
            <a:r>
              <a:rPr lang="fi-FI" altLang="fi-FI" sz="1800" smtClean="0"/>
              <a:t>Organization-level engagement. Shared agendas, aims and problem definition among assessors and users.</a:t>
            </a:r>
          </a:p>
          <a:p>
            <a:pPr marL="808038" lvl="1" indent="-271463" defTabSz="449263" eaLnBrk="1" hangingPunct="1">
              <a:lnSpc>
                <a:spcPct val="6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1800" b="1" smtClean="0"/>
              <a:t>Negotiation: </a:t>
            </a:r>
            <a:r>
              <a:rPr lang="fi-FI" altLang="fi-FI" sz="1800" smtClean="0"/>
              <a:t>Strong engagement on different levels, interaction an ongoing process. Assessment information as one of the inputs to guide action.</a:t>
            </a:r>
          </a:p>
          <a:p>
            <a:pPr marL="808038" lvl="1" indent="-271463" defTabSz="449263" eaLnBrk="1" hangingPunct="1">
              <a:lnSpc>
                <a:spcPct val="6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1800" b="1" smtClean="0"/>
              <a:t>Learning: </a:t>
            </a:r>
            <a:r>
              <a:rPr lang="fi-FI" altLang="fi-FI" sz="1800" smtClean="0"/>
              <a:t>Strong engagement on different levels, interaction an ongoing process. Assessors and users share learning experiences and implement them in their respective contexts. Learning in itself a valued goal.</a:t>
            </a:r>
          </a:p>
          <a:p>
            <a:pPr marL="355600" indent="-355600"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z="2000" smtClean="0"/>
              <a:t>A continuum of increasing engagement and power sharing</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idx="4294967295"/>
          </p:nvPr>
        </p:nvSpPr>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i-FI" smtClean="0"/>
              <a:t>Assessment – management interaction</a:t>
            </a:r>
          </a:p>
        </p:txBody>
      </p:sp>
      <p:sp>
        <p:nvSpPr>
          <p:cNvPr id="39939" name="Rectangle 50"/>
          <p:cNvSpPr>
            <a:spLocks noChangeArrowheads="1"/>
          </p:cNvSpPr>
          <p:nvPr/>
        </p:nvSpPr>
        <p:spPr bwMode="auto">
          <a:xfrm>
            <a:off x="0" y="1360488"/>
            <a:ext cx="9144000" cy="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pic>
        <p:nvPicPr>
          <p:cNvPr id="39940" name="Picture 467" descr="ass-man inte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232025"/>
            <a:ext cx="89884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fi-FI" altLang="fi-FI" smtClean="0"/>
              <a:t>Why do we need risk assessment?</a:t>
            </a:r>
          </a:p>
        </p:txBody>
      </p:sp>
      <p:sp>
        <p:nvSpPr>
          <p:cNvPr id="40963" name="Rectangle 3"/>
          <p:cNvSpPr>
            <a:spLocks noGrp="1" noChangeArrowheads="1"/>
          </p:cNvSpPr>
          <p:nvPr>
            <p:ph type="body" idx="4294967295"/>
          </p:nvPr>
        </p:nvSpPr>
        <p:spPr/>
        <p:txBody>
          <a:bodyPr/>
          <a:lstStyle/>
          <a:p>
            <a:pPr eaLnBrk="1" hangingPunct="1"/>
            <a:endParaRPr lang="fi-FI" altLang="fi-FI"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fi-FI" altLang="fi-FI" smtClean="0"/>
              <a:t>Thesis 1: Idea ”RA and RM must be separated” is false</a:t>
            </a:r>
            <a:endParaRPr lang="en-US" altLang="fi-FI" smtClean="0"/>
          </a:p>
        </p:txBody>
      </p:sp>
      <p:sp>
        <p:nvSpPr>
          <p:cNvPr id="41987" name="Rectangle 3"/>
          <p:cNvSpPr>
            <a:spLocks noGrp="1" noChangeArrowheads="1"/>
          </p:cNvSpPr>
          <p:nvPr>
            <p:ph type="body" idx="4294967295"/>
          </p:nvPr>
        </p:nvSpPr>
        <p:spPr/>
        <p:txBody>
          <a:bodyPr/>
          <a:lstStyle/>
          <a:p>
            <a:pPr eaLnBrk="1" hangingPunct="1"/>
            <a:r>
              <a:rPr lang="en-US" altLang="fi-FI" smtClean="0"/>
              <a:t>Idea is based on an unrealistic mechanistic model of </a:t>
            </a:r>
            <a:r>
              <a:rPr lang="en-US" altLang="fi-FI" b="1" smtClean="0"/>
              <a:t>risk assessment</a:t>
            </a:r>
            <a:r>
              <a:rPr lang="en-US" altLang="fi-FI" smtClean="0"/>
              <a:t> and </a:t>
            </a:r>
            <a:r>
              <a:rPr lang="en-US" altLang="fi-FI" b="1" smtClean="0"/>
              <a:t>risk management</a:t>
            </a:r>
            <a:r>
              <a:rPr lang="en-US" altLang="fi-FI" smtClean="0"/>
              <a:t> being linked by an information product (i.e., a risk assessment report) that is independent of its making and its use.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fi-FI" altLang="fi-FI" smtClean="0"/>
              <a:t>Thesis 2: Practices have diverged from needs</a:t>
            </a:r>
            <a:endParaRPr lang="en-US" altLang="fi-FI" smtClean="0"/>
          </a:p>
        </p:txBody>
      </p:sp>
      <p:sp>
        <p:nvSpPr>
          <p:cNvPr id="43011" name="Rectangle 3"/>
          <p:cNvSpPr>
            <a:spLocks noGrp="1" noChangeArrowheads="1"/>
          </p:cNvSpPr>
          <p:nvPr>
            <p:ph type="body" idx="4294967295"/>
          </p:nvPr>
        </p:nvSpPr>
        <p:spPr/>
        <p:txBody>
          <a:bodyPr/>
          <a:lstStyle/>
          <a:p>
            <a:pPr eaLnBrk="1" hangingPunct="1"/>
            <a:r>
              <a:rPr lang="en-US" altLang="fi-FI" smtClean="0"/>
              <a:t>The false assumption in thesis 1 makes it possible to falsely interpret </a:t>
            </a:r>
            <a:r>
              <a:rPr lang="en-US" altLang="fi-FI" b="1" smtClean="0"/>
              <a:t>risk assessment</a:t>
            </a:r>
            <a:r>
              <a:rPr lang="en-US" altLang="fi-FI" smtClean="0"/>
              <a:t>, </a:t>
            </a:r>
            <a:r>
              <a:rPr lang="en-US" altLang="fi-FI" b="1" smtClean="0"/>
              <a:t>risk management,</a:t>
            </a:r>
            <a:r>
              <a:rPr lang="en-US" altLang="fi-FI" smtClean="0"/>
              <a:t> and </a:t>
            </a:r>
            <a:r>
              <a:rPr lang="en-US" altLang="fi-FI" b="1" smtClean="0"/>
              <a:t>risk communication</a:t>
            </a:r>
            <a:r>
              <a:rPr lang="en-US" altLang="fi-FI" smtClean="0"/>
              <a:t> as well as </a:t>
            </a:r>
            <a:r>
              <a:rPr lang="en-US" altLang="fi-FI" b="1" smtClean="0"/>
              <a:t>stakeholder / public involvement</a:t>
            </a:r>
            <a:r>
              <a:rPr lang="en-US" altLang="fi-FI" smtClean="0"/>
              <a:t> as genuinely separate entities causing their practices to diverge from real needs.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fi-FI" altLang="fi-FI" smtClean="0"/>
              <a:t>Red Book risk assessment (1983)</a:t>
            </a:r>
          </a:p>
        </p:txBody>
      </p:sp>
      <p:sp>
        <p:nvSpPr>
          <p:cNvPr id="7171" name="Content Placeholder 2"/>
          <p:cNvSpPr>
            <a:spLocks noGrp="1"/>
          </p:cNvSpPr>
          <p:nvPr>
            <p:ph idx="1"/>
          </p:nvPr>
        </p:nvSpPr>
        <p:spPr/>
        <p:txBody>
          <a:bodyPr/>
          <a:lstStyle/>
          <a:p>
            <a:endParaRPr lang="fi-FI" altLang="fi-FI" smtClean="0"/>
          </a:p>
        </p:txBody>
      </p:sp>
      <p:pic>
        <p:nvPicPr>
          <p:cNvPr id="7172" name="Picture 2" descr="http://en.opasnet.org/en-opwiki/images/c/ca/EH-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86534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fi-FI" altLang="fi-FI" smtClean="0"/>
              <a:t>Thesis 3: ”Risk” is a false focus</a:t>
            </a:r>
            <a:endParaRPr lang="en-US" altLang="fi-FI" smtClean="0"/>
          </a:p>
        </p:txBody>
      </p:sp>
      <p:sp>
        <p:nvSpPr>
          <p:cNvPr id="44035" name="Rectangle 3"/>
          <p:cNvSpPr>
            <a:spLocks noGrp="1" noChangeArrowheads="1"/>
          </p:cNvSpPr>
          <p:nvPr>
            <p:ph type="body" idx="4294967295"/>
          </p:nvPr>
        </p:nvSpPr>
        <p:spPr/>
        <p:txBody>
          <a:bodyPr/>
          <a:lstStyle/>
          <a:p>
            <a:pPr eaLnBrk="1" hangingPunct="1"/>
            <a:r>
              <a:rPr lang="en-US" altLang="fi-FI" smtClean="0"/>
              <a:t>Focusing on risk as the central issue of interest often diverts attention to irrelevant aspects in the decision making problems the assessment is supposed to inform.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fi-FI" altLang="fi-FI" smtClean="0"/>
              <a:t>Thesis 4: RA is collective knowledge creation</a:t>
            </a:r>
            <a:endParaRPr lang="en-US" altLang="fi-FI" smtClean="0"/>
          </a:p>
        </p:txBody>
      </p:sp>
      <p:sp>
        <p:nvSpPr>
          <p:cNvPr id="45059" name="Rectangle 3"/>
          <p:cNvSpPr>
            <a:spLocks noGrp="1" noChangeArrowheads="1"/>
          </p:cNvSpPr>
          <p:nvPr>
            <p:ph type="body" idx="4294967295"/>
          </p:nvPr>
        </p:nvSpPr>
        <p:spPr/>
        <p:txBody>
          <a:bodyPr/>
          <a:lstStyle/>
          <a:p>
            <a:pPr eaLnBrk="1" hangingPunct="1"/>
            <a:r>
              <a:rPr lang="en-US" altLang="fi-FI" smtClean="0"/>
              <a:t>Instead, the relationship between </a:t>
            </a:r>
            <a:r>
              <a:rPr lang="en-US" altLang="fi-FI" b="1" smtClean="0"/>
              <a:t>systematic analysis</a:t>
            </a:r>
            <a:r>
              <a:rPr lang="en-US" altLang="fi-FI" smtClean="0"/>
              <a:t> and </a:t>
            </a:r>
            <a:r>
              <a:rPr lang="en-US" altLang="fi-FI" b="1" smtClean="0"/>
              <a:t>informed practice</a:t>
            </a:r>
            <a:r>
              <a:rPr lang="en-US" altLang="fi-FI" smtClean="0"/>
              <a:t> should be interpreted as collective knowledge creation (production of well-founded and reasoned mutual understanding).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fi-FI" altLang="fi-FI" smtClean="0"/>
              <a:t>Thesis 5: RA making = communication</a:t>
            </a:r>
            <a:endParaRPr lang="en-US" altLang="fi-FI" smtClean="0"/>
          </a:p>
        </p:txBody>
      </p:sp>
      <p:sp>
        <p:nvSpPr>
          <p:cNvPr id="46083" name="Rectangle 3"/>
          <p:cNvSpPr>
            <a:spLocks noGrp="1" noChangeArrowheads="1"/>
          </p:cNvSpPr>
          <p:nvPr>
            <p:ph type="body" idx="4294967295"/>
          </p:nvPr>
        </p:nvSpPr>
        <p:spPr/>
        <p:txBody>
          <a:bodyPr/>
          <a:lstStyle/>
          <a:p>
            <a:pPr eaLnBrk="1" hangingPunct="1"/>
            <a:r>
              <a:rPr lang="en-US" altLang="fi-FI" smtClean="0"/>
              <a:t>In this view making and using of assessment are inherently intertwined and the interaction between different actors IS communication throughout and on all levels.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fi-FI" altLang="fi-FI" smtClean="0"/>
              <a:t>Thesis 6: Foundations must be rebuilt</a:t>
            </a:r>
            <a:endParaRPr lang="en-US" altLang="fi-FI" smtClean="0"/>
          </a:p>
        </p:txBody>
      </p:sp>
      <p:sp>
        <p:nvSpPr>
          <p:cNvPr id="47107" name="Rectangle 3"/>
          <p:cNvSpPr>
            <a:spLocks noGrp="1" noChangeArrowheads="1"/>
          </p:cNvSpPr>
          <p:nvPr>
            <p:ph type="body" idx="4294967295"/>
          </p:nvPr>
        </p:nvSpPr>
        <p:spPr/>
        <p:txBody>
          <a:bodyPr/>
          <a:lstStyle/>
          <a:p>
            <a:pPr eaLnBrk="1" hangingPunct="1"/>
            <a:r>
              <a:rPr lang="en-US" altLang="fi-FI" smtClean="0"/>
              <a:t>Limitations of the currently prevailing and broadly accepted ”</a:t>
            </a:r>
            <a:r>
              <a:rPr lang="en-US" altLang="fi-FI" b="1" smtClean="0"/>
              <a:t>traditional risk assessment idea</a:t>
            </a:r>
            <a:r>
              <a:rPr lang="en-US" altLang="fi-FI" smtClean="0"/>
              <a:t>” can not be overcome by tweaking and fine-tuning the current model and system, but only by reconstructing the foundations.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en-US" altLang="fi-FI" smtClean="0"/>
              <a:t>Food for thought</a:t>
            </a:r>
          </a:p>
        </p:txBody>
      </p:sp>
      <p:sp>
        <p:nvSpPr>
          <p:cNvPr id="48131" name="Rectangle 3"/>
          <p:cNvSpPr>
            <a:spLocks noGrp="1" noChangeArrowheads="1"/>
          </p:cNvSpPr>
          <p:nvPr>
            <p:ph type="body" idx="4294967295"/>
          </p:nvPr>
        </p:nvSpPr>
        <p:spPr/>
        <p:txBody>
          <a:bodyPr/>
          <a:lstStyle/>
          <a:p>
            <a:pPr eaLnBrk="1" hangingPunct="1"/>
            <a:r>
              <a:rPr lang="en-US" altLang="fi-FI" smtClean="0"/>
              <a:t>What is the role of collaboration in your work?</a:t>
            </a:r>
          </a:p>
          <a:p>
            <a:pPr eaLnBrk="1" hangingPunct="1"/>
            <a:r>
              <a:rPr lang="en-US" altLang="fi-FI" smtClean="0"/>
              <a:t>What is the role of information sharing?</a:t>
            </a:r>
          </a:p>
          <a:p>
            <a:pPr eaLnBrk="1" hangingPunct="1"/>
            <a:r>
              <a:rPr lang="en-US" altLang="fi-FI" smtClean="0"/>
              <a:t>What is the role of the end user of the information?</a:t>
            </a:r>
          </a:p>
          <a:p>
            <a:pPr eaLnBrk="1" hangingPunct="1"/>
            <a:endParaRPr lang="en-US" altLang="fi-FI" smtClean="0"/>
          </a:p>
          <a:p>
            <a:pPr eaLnBrk="1" hangingPunct="1"/>
            <a:r>
              <a:rPr lang="en-US" altLang="fi-FI" smtClean="0"/>
              <a:t>What is the role of the scientific method?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i-FI" dirty="0" smtClean="0">
                <a:latin typeface="+mn-lt"/>
              </a:rPr>
              <a:t>State of the </a:t>
            </a:r>
            <a:r>
              <a:rPr lang="fi-FI" dirty="0" err="1" smtClean="0">
                <a:latin typeface="+mn-lt"/>
              </a:rPr>
              <a:t>art</a:t>
            </a:r>
            <a:r>
              <a:rPr lang="fi-FI" dirty="0" smtClean="0">
                <a:latin typeface="+mn-lt"/>
              </a:rPr>
              <a:t> in </a:t>
            </a:r>
            <a:r>
              <a:rPr lang="fi-FI" dirty="0" err="1" smtClean="0">
                <a:latin typeface="+mn-lt"/>
              </a:rPr>
              <a:t>benefit-risk</a:t>
            </a:r>
            <a:r>
              <a:rPr lang="fi-FI" dirty="0" smtClean="0">
                <a:latin typeface="+mn-lt"/>
              </a:rPr>
              <a:t> </a:t>
            </a:r>
            <a:r>
              <a:rPr lang="fi-FI" dirty="0" err="1" smtClean="0">
                <a:latin typeface="+mn-lt"/>
              </a:rPr>
              <a:t>analysis</a:t>
            </a:r>
            <a:r>
              <a:rPr lang="fi-FI" dirty="0" smtClean="0">
                <a:latin typeface="+mn-lt"/>
              </a:rPr>
              <a:t>: </a:t>
            </a:r>
            <a:r>
              <a:rPr lang="fi-FI" dirty="0" err="1" smtClean="0">
                <a:latin typeface="+mn-lt"/>
              </a:rPr>
              <a:t>environmental</a:t>
            </a:r>
            <a:r>
              <a:rPr lang="fi-FI" dirty="0" smtClean="0">
                <a:latin typeface="+mn-lt"/>
              </a:rPr>
              <a:t> </a:t>
            </a:r>
            <a:r>
              <a:rPr lang="fi-FI" dirty="0" err="1" smtClean="0">
                <a:latin typeface="+mn-lt"/>
              </a:rPr>
              <a:t>health</a:t>
            </a:r>
            <a:endParaRPr lang="fi-FI" dirty="0">
              <a:latin typeface="+mn-lt"/>
            </a:endParaRPr>
          </a:p>
        </p:txBody>
      </p:sp>
      <p:sp>
        <p:nvSpPr>
          <p:cNvPr id="49155" name="Text Placeholder 2"/>
          <p:cNvSpPr>
            <a:spLocks noGrp="1"/>
          </p:cNvSpPr>
          <p:nvPr>
            <p:ph type="body" idx="1"/>
          </p:nvPr>
        </p:nvSpPr>
        <p:spPr/>
        <p:txBody>
          <a:bodyPr/>
          <a:lstStyle/>
          <a:p>
            <a:endParaRPr lang="fi-FI" altLang="fi-FI"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1"/>
          <p:cNvSpPr>
            <a:spLocks noGrp="1"/>
          </p:cNvSpPr>
          <p:nvPr>
            <p:ph type="body" idx="4294967295"/>
          </p:nvPr>
        </p:nvSpPr>
        <p:spPr/>
        <p:txBody>
          <a:bodyPr/>
          <a:lstStyle/>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Purpose: </a:t>
            </a:r>
            <a:r>
              <a:rPr lang="fi-FI" altLang="fi-FI" sz="2200" smtClean="0"/>
              <a:t>What need(s) does an assessment address?</a:t>
            </a:r>
          </a:p>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Problem owner: </a:t>
            </a:r>
            <a:r>
              <a:rPr lang="fi-FI" altLang="fi-FI" sz="2200" smtClean="0"/>
              <a:t>Who has the intent or responsibility to conduct the assessment?</a:t>
            </a:r>
          </a:p>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Question: </a:t>
            </a:r>
            <a:r>
              <a:rPr lang="fi-FI" altLang="fi-FI" sz="2200" smtClean="0"/>
              <a:t>What are the questions addressed in the assessment? Which issues are considered?</a:t>
            </a:r>
          </a:p>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Answer: </a:t>
            </a:r>
            <a:r>
              <a:rPr lang="fi-FI" altLang="fi-FI" sz="2200" smtClean="0"/>
              <a:t>What kind of information is produced to answer the questions?</a:t>
            </a:r>
          </a:p>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Process: </a:t>
            </a:r>
            <a:r>
              <a:rPr lang="fi-FI" altLang="fi-FI" sz="2200" smtClean="0"/>
              <a:t>What is characteristic to the assessment process?</a:t>
            </a:r>
          </a:p>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Use: </a:t>
            </a:r>
            <a:r>
              <a:rPr lang="fi-FI" altLang="fi-FI" sz="2200" smtClean="0"/>
              <a:t>What are the results used for? Who are the users?</a:t>
            </a:r>
          </a:p>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Interaction: </a:t>
            </a:r>
            <a:r>
              <a:rPr lang="fi-FI" altLang="fi-FI" sz="2200" smtClean="0"/>
              <a:t>What is the primary model of interaction between assessment and using its products?</a:t>
            </a:r>
          </a:p>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Performance: </a:t>
            </a:r>
            <a:r>
              <a:rPr lang="fi-FI" altLang="fi-FI" sz="2200" smtClean="0"/>
              <a:t>What is the basis for evaluating the goodness of the assessment and its outcomes?</a:t>
            </a:r>
          </a:p>
          <a:p>
            <a:pPr marL="355600" indent="-271463"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b="1" smtClean="0"/>
              <a:t>Establishment: </a:t>
            </a:r>
            <a:r>
              <a:rPr lang="fi-FI" altLang="fi-FI" sz="2200" smtClean="0"/>
              <a:t>Is the approach well recognized? Is it influential? Is it broadly applied?</a:t>
            </a:r>
            <a:endParaRPr lang="fi-FI" altLang="fi-FI" smtClean="0"/>
          </a:p>
        </p:txBody>
      </p:sp>
      <p:sp>
        <p:nvSpPr>
          <p:cNvPr id="50179" name="Title 2"/>
          <p:cNvSpPr>
            <a:spLocks noGrp="1"/>
          </p:cNvSpPr>
          <p:nvPr>
            <p:ph type="title" idx="4294967295"/>
          </p:nvPr>
        </p:nvSpPr>
        <p:spPr/>
        <p:txBody>
          <a:bodyPr/>
          <a:lstStyle/>
          <a:p>
            <a:pPr marL="355600" indent="-355600" defTabSz="449263" eaLnBrk="1" hangingPunct="1">
              <a:lnSpc>
                <a:spcPct val="6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smtClean="0"/>
              <a:t>Analysis framework</a:t>
            </a:r>
            <a:endParaRPr lang="fi-FI" altLang="fi-FI"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idx="4294967295"/>
          </p:nvPr>
        </p:nvSpPr>
        <p:spPr>
          <a:xfrm>
            <a:off x="468313" y="260350"/>
            <a:ext cx="8208962" cy="1009650"/>
          </a:xfrm>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i-FI" smtClean="0"/>
              <a:t>Main findings (1/3)</a:t>
            </a:r>
          </a:p>
        </p:txBody>
      </p:sp>
      <p:sp>
        <p:nvSpPr>
          <p:cNvPr id="51203" name="Rectangle 2"/>
          <p:cNvSpPr>
            <a:spLocks noGrp="1" noChangeArrowheads="1"/>
          </p:cNvSpPr>
          <p:nvPr>
            <p:ph type="body" idx="4294967295"/>
          </p:nvPr>
        </p:nvSpPr>
        <p:spPr>
          <a:xfrm>
            <a:off x="457200" y="1484313"/>
            <a:ext cx="8220075" cy="4394200"/>
          </a:xfrm>
        </p:spPr>
        <p:txBody>
          <a:bodyPr lIns="90000" tIns="46800" rIns="90000" bIns="46800"/>
          <a:lstStyle/>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b="1" smtClean="0"/>
              <a:t>Purpose</a:t>
            </a:r>
            <a:r>
              <a:rPr lang="en-GB" altLang="fi-FI" smtClean="0"/>
              <a:t>: All state to aim to support societal decision making</a:t>
            </a:r>
          </a:p>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b="1" smtClean="0"/>
              <a:t>Question, answer, process</a:t>
            </a:r>
            <a:r>
              <a:rPr lang="en-GB" altLang="fi-FI" smtClean="0"/>
              <a:t>: Quite different operationalization of the (stated) aims</a:t>
            </a:r>
          </a:p>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b="1" smtClean="0"/>
              <a:t>Question, answer</a:t>
            </a:r>
            <a:r>
              <a:rPr lang="en-GB" altLang="fi-FI" smtClean="0"/>
              <a:t>: Huge differences in scopes </a:t>
            </a:r>
            <a:endParaRPr lang="en-GB" altLang="fi-FI" b="1" smtClean="0"/>
          </a:p>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b="1" smtClean="0"/>
              <a:t>Process, interaction</a:t>
            </a:r>
            <a:r>
              <a:rPr lang="en-GB" altLang="fi-FI" smtClean="0"/>
              <a:t>: Mostly expert activity in institutional settings</a:t>
            </a:r>
          </a:p>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b="1" smtClean="0"/>
              <a:t>Performance</a:t>
            </a:r>
            <a:r>
              <a:rPr lang="en-GB" altLang="fi-FI" smtClean="0"/>
              <a:t>: Societal outcomes hardly ever considered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idx="4294967295"/>
          </p:nvPr>
        </p:nvSpPr>
        <p:spPr>
          <a:xfrm>
            <a:off x="468313" y="260350"/>
            <a:ext cx="8208962" cy="1009650"/>
          </a:xfrm>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i-FI" smtClean="0"/>
              <a:t>Main findings (2/3)</a:t>
            </a:r>
          </a:p>
        </p:txBody>
      </p:sp>
      <p:sp>
        <p:nvSpPr>
          <p:cNvPr id="52227" name="Rectangle 2"/>
          <p:cNvSpPr>
            <a:spLocks noGrp="1" noChangeArrowheads="1"/>
          </p:cNvSpPr>
          <p:nvPr>
            <p:ph type="body" idx="4294967295"/>
          </p:nvPr>
        </p:nvSpPr>
        <p:spPr>
          <a:xfrm>
            <a:off x="457200" y="1484313"/>
            <a:ext cx="8220075" cy="4394200"/>
          </a:xfrm>
        </p:spPr>
        <p:txBody>
          <a:bodyPr lIns="90000" tIns="46800" rIns="90000" bIns="46800"/>
          <a:lstStyle/>
          <a:p>
            <a:pPr marL="355600" indent="-355600" defTabSz="449263" eaLnBrk="1" hangingPunct="1">
              <a:lnSpc>
                <a:spcPct val="7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mtClean="0"/>
              <a:t>The key issues in benefit-risk analysis in environmental health are not so much related to the technical details of performing the analysis, but rather:</a:t>
            </a:r>
          </a:p>
          <a:p>
            <a:pPr marL="808038" lvl="1" indent="-271463" defTabSz="449263" eaLnBrk="1" hangingPunct="1">
              <a:lnSpc>
                <a:spcPct val="7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mtClean="0"/>
              <a:t>i) the level of integration (cf. Scope)</a:t>
            </a:r>
          </a:p>
          <a:p>
            <a:pPr marL="808038" lvl="1" indent="-271463" defTabSz="449263" eaLnBrk="1" hangingPunct="1">
              <a:lnSpc>
                <a:spcPct val="7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mtClean="0"/>
              <a:t>ii) the perspective to consider the relationship between assessment and use of its outcomes in different assessment approaches</a:t>
            </a:r>
          </a:p>
          <a:p>
            <a:pPr marL="1143000" lvl="2" indent="-228600" defTabSz="449263" eaLnBrk="1" hangingPunct="1">
              <a:lnSpc>
                <a:spcPct val="7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mtClean="0"/>
              <a:t>“Assessment push” or “needs pull”</a:t>
            </a:r>
          </a:p>
          <a:p>
            <a:pPr marL="355600" indent="-355600" defTabSz="449263" eaLnBrk="1" hangingPunct="1">
              <a:lnSpc>
                <a:spcPct val="7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mtClean="0"/>
              <a:t>The means of aggregation are basically the same as in other fields</a:t>
            </a:r>
          </a:p>
          <a:p>
            <a:pPr marL="808038" lvl="1" indent="-271463" defTabSz="449263" eaLnBrk="1" hangingPunct="1">
              <a:lnSpc>
                <a:spcPct val="7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mtClean="0"/>
              <a:t>e.g. DALY, QALY, willingness-to-pay (WTP)</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idx="4294967295"/>
          </p:nvPr>
        </p:nvSpPr>
        <p:spPr>
          <a:xfrm>
            <a:off x="468313" y="260350"/>
            <a:ext cx="8208962" cy="1009650"/>
          </a:xfrm>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i-FI" smtClean="0"/>
              <a:t>Main findings (3/3)</a:t>
            </a:r>
          </a:p>
        </p:txBody>
      </p:sp>
      <p:sp>
        <p:nvSpPr>
          <p:cNvPr id="53251" name="Rectangle 2"/>
          <p:cNvSpPr>
            <a:spLocks noGrp="1" noChangeArrowheads="1"/>
          </p:cNvSpPr>
          <p:nvPr>
            <p:ph type="body" idx="4294967295"/>
          </p:nvPr>
        </p:nvSpPr>
        <p:spPr>
          <a:xfrm>
            <a:off x="457200" y="1484313"/>
            <a:ext cx="8220075" cy="4394200"/>
          </a:xfrm>
        </p:spPr>
        <p:txBody>
          <a:bodyPr lIns="90000" tIns="46800" rIns="90000" bIns="46800"/>
          <a:lstStyle/>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smtClean="0"/>
              <a:t>In EHA there are tendencies towards:</a:t>
            </a:r>
          </a:p>
          <a:p>
            <a:pPr marL="808038" lvl="1" indent="-271463" defTabSz="449263" eaLnBrk="1" hangingPunct="1">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000" smtClean="0"/>
              <a:t>a) increased engagement between assessors, decision makers, and stakeholders</a:t>
            </a:r>
          </a:p>
          <a:p>
            <a:pPr marL="808038" lvl="1" indent="-271463" defTabSz="449263" eaLnBrk="1" hangingPunct="1">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000" smtClean="0"/>
              <a:t>b) more pragmatic problem-oriented framing of assessments</a:t>
            </a:r>
          </a:p>
          <a:p>
            <a:pPr marL="808038" lvl="1" indent="-271463" defTabSz="449263" eaLnBrk="1" hangingPunct="1">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000" smtClean="0"/>
              <a:t>c) integration of multiple benefits and risks from multiple domains</a:t>
            </a:r>
          </a:p>
          <a:p>
            <a:pPr marL="808038" lvl="1" indent="-271463" defTabSz="449263" eaLnBrk="1" hangingPunct="1">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000" smtClean="0"/>
              <a:t>d) inclusion of values, alongside scientific facts, in explicit consideration in assessment</a:t>
            </a:r>
            <a:br>
              <a:rPr lang="fi-FI" altLang="fi-FI" sz="2000" smtClean="0"/>
            </a:br>
            <a:endParaRPr lang="fi-FI" altLang="fi-FI" sz="2000" smtClean="0"/>
          </a:p>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z="2200" smtClean="0"/>
              <a:t>Indicative of the incapability of the common contemporary approaches to address the complexity of EHA?</a:t>
            </a:r>
          </a:p>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z="2200" smtClean="0"/>
              <a:t>Does not necessarily show much (yet) in practice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lIns="90000" tIns="46800" rIns="90000" bIns="46800"/>
          <a:lstStyle/>
          <a:p>
            <a:pPr eaLnBrk="1" hangingPunct="1"/>
            <a:r>
              <a:rPr lang="fi-FI" altLang="fi-FI" smtClean="0"/>
              <a:t>REACH – EU Chemical safety</a:t>
            </a:r>
          </a:p>
        </p:txBody>
      </p:sp>
      <p:grpSp>
        <p:nvGrpSpPr>
          <p:cNvPr id="8195" name="Group 26"/>
          <p:cNvGrpSpPr>
            <a:grpSpLocks/>
          </p:cNvGrpSpPr>
          <p:nvPr/>
        </p:nvGrpSpPr>
        <p:grpSpPr bwMode="auto">
          <a:xfrm>
            <a:off x="1403350" y="1557338"/>
            <a:ext cx="6048375" cy="3743325"/>
            <a:chOff x="884" y="981"/>
            <a:chExt cx="3810" cy="2358"/>
          </a:xfrm>
        </p:grpSpPr>
        <p:sp>
          <p:nvSpPr>
            <p:cNvPr id="8197" name="Text Box 4"/>
            <p:cNvSpPr txBox="1">
              <a:spLocks noChangeArrowheads="1"/>
            </p:cNvSpPr>
            <p:nvPr/>
          </p:nvSpPr>
          <p:spPr bwMode="auto">
            <a:xfrm>
              <a:off x="1304" y="1697"/>
              <a:ext cx="1320" cy="589"/>
            </a:xfrm>
            <a:prstGeom prst="rect">
              <a:avLst/>
            </a:prstGeom>
            <a:solidFill>
              <a:srgbClr val="FFFFFF"/>
            </a:solidFill>
            <a:ln w="9525">
              <a:solidFill>
                <a:srgbClr val="000000"/>
              </a:solidFill>
              <a:miter lim="800000"/>
              <a:headEnd/>
              <a:tailEnd/>
            </a:ln>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ea typeface="Arial Unicode MS" pitchFamily="34" charset="-128"/>
                  <a:cs typeface="Arial Unicode MS" pitchFamily="34" charset="-128"/>
                </a:rPr>
                <a:t>Hazard assessment</a:t>
              </a:r>
            </a:p>
            <a:p>
              <a:pPr eaLnBrk="1" hangingPunct="1">
                <a:lnSpc>
                  <a:spcPct val="100000"/>
                </a:lnSpc>
                <a:spcBef>
                  <a:spcPct val="0"/>
                </a:spcBef>
                <a:buClrTx/>
                <a:buFontTx/>
                <a:buNone/>
              </a:pPr>
              <a:r>
                <a:rPr lang="en-US" altLang="fi-FI" sz="1000">
                  <a:ea typeface="Arial Unicode MS" pitchFamily="34" charset="-128"/>
                  <a:cs typeface="Arial Unicode MS" pitchFamily="34" charset="-128"/>
                </a:rPr>
                <a:t>▪ Hazard identification</a:t>
              </a:r>
            </a:p>
            <a:p>
              <a:pPr eaLnBrk="1" hangingPunct="1">
                <a:lnSpc>
                  <a:spcPct val="100000"/>
                </a:lnSpc>
                <a:spcBef>
                  <a:spcPct val="0"/>
                </a:spcBef>
                <a:buClrTx/>
                <a:buFontTx/>
                <a:buNone/>
              </a:pPr>
              <a:r>
                <a:rPr lang="en-US" altLang="fi-FI" sz="1000">
                  <a:ea typeface="Arial Unicode MS" pitchFamily="34" charset="-128"/>
                  <a:cs typeface="Arial Unicode MS" pitchFamily="34" charset="-128"/>
                </a:rPr>
                <a:t>▪ Classification &amp; labeling</a:t>
              </a:r>
            </a:p>
            <a:p>
              <a:pPr eaLnBrk="1" hangingPunct="1">
                <a:lnSpc>
                  <a:spcPct val="100000"/>
                </a:lnSpc>
                <a:spcBef>
                  <a:spcPct val="0"/>
                </a:spcBef>
                <a:buClrTx/>
                <a:buFontTx/>
                <a:buNone/>
              </a:pPr>
              <a:r>
                <a:rPr lang="en-US" altLang="fi-FI" sz="1000">
                  <a:ea typeface="Arial Unicode MS" pitchFamily="34" charset="-128"/>
                  <a:cs typeface="Arial Unicode MS" pitchFamily="34" charset="-128"/>
                </a:rPr>
                <a:t>▪ Derivation of threshold levels </a:t>
              </a:r>
            </a:p>
            <a:p>
              <a:pPr eaLnBrk="1" hangingPunct="1">
                <a:lnSpc>
                  <a:spcPct val="100000"/>
                </a:lnSpc>
                <a:spcBef>
                  <a:spcPct val="0"/>
                </a:spcBef>
                <a:buClrTx/>
                <a:buFontTx/>
                <a:buNone/>
              </a:pPr>
              <a:r>
                <a:rPr lang="en-US" altLang="fi-FI" sz="1000">
                  <a:ea typeface="Arial Unicode MS" pitchFamily="34" charset="-128"/>
                  <a:cs typeface="Arial Unicode MS" pitchFamily="34" charset="-128"/>
                </a:rPr>
                <a:t>▪ PBT/vPvB assessment </a:t>
              </a:r>
              <a:endParaRPr lang="en-US" altLang="fi-FI" sz="7200">
                <a:ea typeface="Arial Unicode MS" pitchFamily="34" charset="-128"/>
                <a:cs typeface="Arial Unicode MS" pitchFamily="34" charset="-128"/>
              </a:endParaRPr>
            </a:p>
          </p:txBody>
        </p:sp>
        <p:sp>
          <p:nvSpPr>
            <p:cNvPr id="8198" name="Text Box 5"/>
            <p:cNvSpPr txBox="1">
              <a:spLocks noChangeArrowheads="1"/>
            </p:cNvSpPr>
            <p:nvPr/>
          </p:nvSpPr>
          <p:spPr bwMode="auto">
            <a:xfrm>
              <a:off x="2863" y="1697"/>
              <a:ext cx="1501" cy="568"/>
            </a:xfrm>
            <a:prstGeom prst="rect">
              <a:avLst/>
            </a:prstGeom>
            <a:solidFill>
              <a:srgbClr val="FFFFFF"/>
            </a:solidFill>
            <a:ln w="9525">
              <a:solidFill>
                <a:srgbClr val="000000"/>
              </a:solidFill>
              <a:miter lim="800000"/>
              <a:headEnd/>
              <a:tailEnd/>
            </a:ln>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en-US" altLang="fi-FI" sz="1200" b="1">
                  <a:ea typeface="Arial Unicode MS" pitchFamily="34" charset="-128"/>
                  <a:cs typeface="Arial Unicode MS" pitchFamily="34" charset="-128"/>
                </a:rPr>
                <a:t>Exposure assessment</a:t>
              </a:r>
            </a:p>
            <a:p>
              <a:pPr eaLnBrk="1" hangingPunct="1">
                <a:lnSpc>
                  <a:spcPct val="100000"/>
                </a:lnSpc>
                <a:spcBef>
                  <a:spcPct val="0"/>
                </a:spcBef>
                <a:buClrTx/>
                <a:buFontTx/>
                <a:buNone/>
              </a:pPr>
              <a:r>
                <a:rPr lang="en-US" altLang="fi-FI" sz="1000">
                  <a:ea typeface="Arial Unicode MS" pitchFamily="34" charset="-128"/>
                  <a:cs typeface="Arial Unicode MS" pitchFamily="34" charset="-128"/>
                </a:rPr>
                <a:t>▪ Exposure scenarios building</a:t>
              </a:r>
            </a:p>
            <a:p>
              <a:pPr eaLnBrk="1" hangingPunct="1">
                <a:lnSpc>
                  <a:spcPct val="100000"/>
                </a:lnSpc>
                <a:spcBef>
                  <a:spcPct val="0"/>
                </a:spcBef>
                <a:buClrTx/>
                <a:buFontTx/>
                <a:buNone/>
              </a:pPr>
              <a:r>
                <a:rPr lang="en-US" altLang="fi-FI" sz="1000">
                  <a:ea typeface="Arial Unicode MS" pitchFamily="34" charset="-128"/>
                  <a:cs typeface="Arial Unicode MS" pitchFamily="34" charset="-128"/>
                </a:rPr>
                <a:t>▪ Exposure estimation</a:t>
              </a:r>
              <a:endParaRPr lang="en-US" altLang="fi-FI" sz="7200">
                <a:ea typeface="Arial Unicode MS" pitchFamily="34" charset="-128"/>
                <a:cs typeface="Arial Unicode MS" pitchFamily="34" charset="-128"/>
              </a:endParaRPr>
            </a:p>
          </p:txBody>
        </p:sp>
        <p:sp>
          <p:nvSpPr>
            <p:cNvPr id="8199" name="Text Box 6"/>
            <p:cNvSpPr txBox="1">
              <a:spLocks noChangeArrowheads="1"/>
            </p:cNvSpPr>
            <p:nvPr/>
          </p:nvSpPr>
          <p:spPr bwMode="auto">
            <a:xfrm>
              <a:off x="2924" y="2539"/>
              <a:ext cx="1381" cy="211"/>
            </a:xfrm>
            <a:prstGeom prst="rect">
              <a:avLst/>
            </a:prstGeom>
            <a:solidFill>
              <a:srgbClr val="FFFFFF"/>
            </a:solidFill>
            <a:ln w="9525">
              <a:solidFill>
                <a:srgbClr val="000000"/>
              </a:solidFill>
              <a:miter lim="800000"/>
              <a:headEnd/>
              <a:tailEnd/>
            </a:ln>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200" b="1">
                  <a:ea typeface="Arial Unicode MS" pitchFamily="34" charset="-128"/>
                  <a:cs typeface="Arial Unicode MS" pitchFamily="34" charset="-128"/>
                </a:rPr>
                <a:t>Risk characterisation</a:t>
              </a:r>
              <a:endParaRPr lang="en-US" altLang="fi-FI" sz="7200">
                <a:ea typeface="Arial Unicode MS" pitchFamily="34" charset="-128"/>
                <a:cs typeface="Arial Unicode MS" pitchFamily="34" charset="-128"/>
              </a:endParaRPr>
            </a:p>
          </p:txBody>
        </p:sp>
        <p:sp>
          <p:nvSpPr>
            <p:cNvPr id="8200" name="Text Box 7"/>
            <p:cNvSpPr txBox="1">
              <a:spLocks noChangeArrowheads="1"/>
            </p:cNvSpPr>
            <p:nvPr/>
          </p:nvSpPr>
          <p:spPr bwMode="auto">
            <a:xfrm>
              <a:off x="1184" y="981"/>
              <a:ext cx="3271" cy="3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b="1">
                  <a:ea typeface="Arial Unicode MS" pitchFamily="34" charset="-128"/>
                  <a:cs typeface="Arial Unicode MS" pitchFamily="34" charset="-128"/>
                </a:rPr>
                <a:t>Information: available vs. required/needed</a:t>
              </a:r>
            </a:p>
            <a:p>
              <a:pPr eaLnBrk="1" hangingPunct="1">
                <a:lnSpc>
                  <a:spcPct val="100000"/>
                </a:lnSpc>
                <a:spcBef>
                  <a:spcPct val="0"/>
                </a:spcBef>
                <a:buClrTx/>
                <a:buFontTx/>
                <a:buNone/>
              </a:pPr>
              <a:r>
                <a:rPr lang="en-US" altLang="fi-FI" sz="1000">
                  <a:ea typeface="Arial Unicode MS" pitchFamily="34" charset="-128"/>
                  <a:cs typeface="Arial Unicode MS" pitchFamily="34" charset="-128"/>
                </a:rPr>
                <a:t>▪ Substance intrinsic properties</a:t>
              </a:r>
            </a:p>
            <a:p>
              <a:pPr eaLnBrk="1" hangingPunct="1">
                <a:lnSpc>
                  <a:spcPct val="100000"/>
                </a:lnSpc>
                <a:spcBef>
                  <a:spcPct val="0"/>
                </a:spcBef>
                <a:buClrTx/>
                <a:buFontTx/>
                <a:buNone/>
              </a:pPr>
              <a:r>
                <a:rPr lang="en-US" altLang="fi-FI" sz="1000">
                  <a:ea typeface="Arial Unicode MS" pitchFamily="34" charset="-128"/>
                  <a:cs typeface="Arial Unicode MS" pitchFamily="34" charset="-128"/>
                </a:rPr>
                <a:t>▪ Manufacture, use, tonnage, exposure, risk management</a:t>
              </a:r>
            </a:p>
          </p:txBody>
        </p:sp>
        <p:sp>
          <p:nvSpPr>
            <p:cNvPr id="8201" name="AutoShape 8"/>
            <p:cNvSpPr>
              <a:spLocks noChangeArrowheads="1"/>
            </p:cNvSpPr>
            <p:nvPr/>
          </p:nvSpPr>
          <p:spPr bwMode="auto">
            <a:xfrm>
              <a:off x="1244" y="2413"/>
              <a:ext cx="1320" cy="463"/>
            </a:xfrm>
            <a:prstGeom prst="flowChartDecision">
              <a:avLst/>
            </a:prstGeom>
            <a:solidFill>
              <a:srgbClr val="FFFFFF"/>
            </a:solidFill>
            <a:ln w="9525">
              <a:solidFill>
                <a:srgbClr val="000000"/>
              </a:solidFill>
              <a:miter lim="800000"/>
              <a:headEnd/>
              <a:tailEnd/>
            </a:ln>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000">
                  <a:ea typeface="Arial Unicode MS" pitchFamily="34" charset="-128"/>
                  <a:cs typeface="Arial Unicode MS" pitchFamily="34" charset="-128"/>
                </a:rPr>
                <a:t>Dangerous or PBT/vPvB</a:t>
              </a:r>
            </a:p>
            <a:p>
              <a:pPr algn="ctr" eaLnBrk="1" hangingPunct="1">
                <a:lnSpc>
                  <a:spcPct val="100000"/>
                </a:lnSpc>
                <a:spcBef>
                  <a:spcPct val="0"/>
                </a:spcBef>
                <a:buClrTx/>
                <a:buFontTx/>
                <a:buNone/>
              </a:pPr>
              <a:endParaRPr lang="fi-FI" altLang="fi-FI" sz="1000">
                <a:ea typeface="Arial Unicode MS" pitchFamily="34" charset="-128"/>
                <a:cs typeface="Arial Unicode MS" pitchFamily="34" charset="-128"/>
              </a:endParaRPr>
            </a:p>
          </p:txBody>
        </p:sp>
        <p:sp>
          <p:nvSpPr>
            <p:cNvPr id="8202" name="AutoShape 9"/>
            <p:cNvSpPr>
              <a:spLocks noChangeArrowheads="1"/>
            </p:cNvSpPr>
            <p:nvPr/>
          </p:nvSpPr>
          <p:spPr bwMode="auto">
            <a:xfrm>
              <a:off x="2924" y="2918"/>
              <a:ext cx="1380" cy="421"/>
            </a:xfrm>
            <a:prstGeom prst="flowChartDecision">
              <a:avLst/>
            </a:prstGeom>
            <a:solidFill>
              <a:srgbClr val="FFFFFF"/>
            </a:solidFill>
            <a:ln w="9525">
              <a:solidFill>
                <a:srgbClr val="000000"/>
              </a:solidFill>
              <a:miter lim="800000"/>
              <a:headEnd/>
              <a:tailEnd/>
            </a:ln>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000">
                  <a:ea typeface="Arial Unicode MS" pitchFamily="34" charset="-128"/>
                  <a:cs typeface="Arial Unicode MS" pitchFamily="34" charset="-128"/>
                </a:rPr>
                <a:t>Risk controlled</a:t>
              </a:r>
            </a:p>
          </p:txBody>
        </p:sp>
        <p:sp>
          <p:nvSpPr>
            <p:cNvPr id="8203" name="Text Box 10"/>
            <p:cNvSpPr txBox="1">
              <a:spLocks noChangeArrowheads="1"/>
            </p:cNvSpPr>
            <p:nvPr/>
          </p:nvSpPr>
          <p:spPr bwMode="auto">
            <a:xfrm>
              <a:off x="1124" y="2413"/>
              <a:ext cx="36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200">
                  <a:ea typeface="Arial Unicode MS" pitchFamily="34" charset="-128"/>
                  <a:cs typeface="Arial Unicode MS" pitchFamily="34" charset="-128"/>
                </a:rPr>
                <a:t>no</a:t>
              </a:r>
              <a:endParaRPr lang="en-US" altLang="fi-FI" sz="7200">
                <a:ea typeface="Arial Unicode MS" pitchFamily="34" charset="-128"/>
                <a:cs typeface="Arial Unicode MS" pitchFamily="34" charset="-128"/>
              </a:endParaRPr>
            </a:p>
          </p:txBody>
        </p:sp>
        <p:sp>
          <p:nvSpPr>
            <p:cNvPr id="8204" name="Text Box 11"/>
            <p:cNvSpPr txBox="1">
              <a:spLocks noChangeArrowheads="1"/>
            </p:cNvSpPr>
            <p:nvPr/>
          </p:nvSpPr>
          <p:spPr bwMode="auto">
            <a:xfrm>
              <a:off x="2504" y="2413"/>
              <a:ext cx="363"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200">
                  <a:ea typeface="Arial Unicode MS" pitchFamily="34" charset="-128"/>
                  <a:cs typeface="Arial Unicode MS" pitchFamily="34" charset="-128"/>
                </a:rPr>
                <a:t>yes</a:t>
              </a:r>
              <a:endParaRPr lang="en-US" altLang="fi-FI" sz="7200">
                <a:ea typeface="Arial Unicode MS" pitchFamily="34" charset="-128"/>
                <a:cs typeface="Arial Unicode MS" pitchFamily="34" charset="-128"/>
              </a:endParaRPr>
            </a:p>
          </p:txBody>
        </p:sp>
        <p:sp>
          <p:nvSpPr>
            <p:cNvPr id="8205" name="Text Box 12"/>
            <p:cNvSpPr txBox="1">
              <a:spLocks noChangeArrowheads="1"/>
            </p:cNvSpPr>
            <p:nvPr/>
          </p:nvSpPr>
          <p:spPr bwMode="auto">
            <a:xfrm>
              <a:off x="3944" y="2855"/>
              <a:ext cx="36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200">
                  <a:ea typeface="Arial Unicode MS" pitchFamily="34" charset="-128"/>
                  <a:cs typeface="Arial Unicode MS" pitchFamily="34" charset="-128"/>
                </a:rPr>
                <a:t>no</a:t>
              </a:r>
              <a:endParaRPr lang="en-US" altLang="fi-FI" sz="7200">
                <a:ea typeface="Arial Unicode MS" pitchFamily="34" charset="-128"/>
                <a:cs typeface="Arial Unicode MS" pitchFamily="34" charset="-128"/>
              </a:endParaRPr>
            </a:p>
          </p:txBody>
        </p:sp>
        <p:sp>
          <p:nvSpPr>
            <p:cNvPr id="8206" name="Text Box 13"/>
            <p:cNvSpPr txBox="1">
              <a:spLocks noChangeArrowheads="1"/>
            </p:cNvSpPr>
            <p:nvPr/>
          </p:nvSpPr>
          <p:spPr bwMode="auto">
            <a:xfrm>
              <a:off x="2955" y="2855"/>
              <a:ext cx="35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200">
                  <a:ea typeface="Arial Unicode MS" pitchFamily="34" charset="-128"/>
                  <a:cs typeface="Arial Unicode MS" pitchFamily="34" charset="-128"/>
                </a:rPr>
                <a:t>yes</a:t>
              </a:r>
              <a:endParaRPr lang="en-US" altLang="fi-FI" sz="7200">
                <a:ea typeface="Arial Unicode MS" pitchFamily="34" charset="-128"/>
                <a:cs typeface="Arial Unicode MS" pitchFamily="34" charset="-128"/>
              </a:endParaRPr>
            </a:p>
          </p:txBody>
        </p:sp>
        <p:sp>
          <p:nvSpPr>
            <p:cNvPr id="8207" name="Text Box 14"/>
            <p:cNvSpPr txBox="1">
              <a:spLocks noChangeArrowheads="1"/>
            </p:cNvSpPr>
            <p:nvPr/>
          </p:nvSpPr>
          <p:spPr bwMode="auto">
            <a:xfrm rot="-5400000">
              <a:off x="4287" y="2070"/>
              <a:ext cx="54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200" b="1" i="1">
                  <a:ea typeface="Arial Unicode MS" pitchFamily="34" charset="-128"/>
                  <a:cs typeface="Arial Unicode MS" pitchFamily="34" charset="-128"/>
                </a:rPr>
                <a:t>Iteration</a:t>
              </a:r>
              <a:endParaRPr lang="en-US" altLang="fi-FI" sz="7200">
                <a:ea typeface="Arial Unicode MS" pitchFamily="34" charset="-128"/>
                <a:cs typeface="Arial Unicode MS" pitchFamily="34" charset="-128"/>
              </a:endParaRPr>
            </a:p>
          </p:txBody>
        </p:sp>
        <p:cxnSp>
          <p:nvCxnSpPr>
            <p:cNvPr id="8208" name="AutoShape 15"/>
            <p:cNvCxnSpPr>
              <a:cxnSpLocks noChangeShapeType="1"/>
              <a:stCxn id="8202" idx="3"/>
              <a:endCxn id="8200" idx="3"/>
            </p:cNvCxnSpPr>
            <p:nvPr/>
          </p:nvCxnSpPr>
          <p:spPr bwMode="auto">
            <a:xfrm flipV="1">
              <a:off x="4304" y="1170"/>
              <a:ext cx="151" cy="1958"/>
            </a:xfrm>
            <a:prstGeom prst="curvedConnector3">
              <a:avLst>
                <a:gd name="adj1" fmla="val 21818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09" name="AutoShape 16"/>
            <p:cNvCxnSpPr>
              <a:cxnSpLocks noChangeShapeType="1"/>
              <a:stCxn id="8202" idx="1"/>
              <a:endCxn id="8215" idx="3"/>
            </p:cNvCxnSpPr>
            <p:nvPr/>
          </p:nvCxnSpPr>
          <p:spPr bwMode="auto">
            <a:xfrm rot="10800000">
              <a:off x="2039" y="3128"/>
              <a:ext cx="88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10" name="AutoShape 17"/>
            <p:cNvCxnSpPr>
              <a:cxnSpLocks noChangeShapeType="1"/>
              <a:stCxn id="8201" idx="3"/>
              <a:endCxn id="8199" idx="1"/>
            </p:cNvCxnSpPr>
            <p:nvPr/>
          </p:nvCxnSpPr>
          <p:spPr bwMode="auto">
            <a:xfrm>
              <a:off x="2564" y="2644"/>
              <a:ext cx="36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11" name="AutoShape 18"/>
            <p:cNvCxnSpPr>
              <a:cxnSpLocks noChangeShapeType="1"/>
              <a:stCxn id="8198" idx="2"/>
              <a:endCxn id="8199" idx="0"/>
            </p:cNvCxnSpPr>
            <p:nvPr/>
          </p:nvCxnSpPr>
          <p:spPr bwMode="auto">
            <a:xfrm>
              <a:off x="3614" y="2265"/>
              <a:ext cx="1" cy="27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12" name="AutoShape 19"/>
            <p:cNvCxnSpPr>
              <a:cxnSpLocks noChangeShapeType="1"/>
              <a:stCxn id="8199" idx="2"/>
              <a:endCxn id="8202" idx="0"/>
            </p:cNvCxnSpPr>
            <p:nvPr/>
          </p:nvCxnSpPr>
          <p:spPr bwMode="auto">
            <a:xfrm flipH="1">
              <a:off x="3614" y="2750"/>
              <a:ext cx="1" cy="16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13" name="AutoShape 20"/>
            <p:cNvCxnSpPr>
              <a:cxnSpLocks noChangeShapeType="1"/>
              <a:stCxn id="8200" idx="2"/>
              <a:endCxn id="8198" idx="0"/>
            </p:cNvCxnSpPr>
            <p:nvPr/>
          </p:nvCxnSpPr>
          <p:spPr bwMode="auto">
            <a:xfrm rot="16200000" flipH="1">
              <a:off x="3048" y="1132"/>
              <a:ext cx="337" cy="794"/>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214" name="AutoShape 21"/>
            <p:cNvCxnSpPr>
              <a:cxnSpLocks noChangeShapeType="1"/>
              <a:stCxn id="8200" idx="2"/>
              <a:endCxn id="8197" idx="0"/>
            </p:cNvCxnSpPr>
            <p:nvPr/>
          </p:nvCxnSpPr>
          <p:spPr bwMode="auto">
            <a:xfrm rot="5400000">
              <a:off x="2223" y="1101"/>
              <a:ext cx="337" cy="856"/>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8215" name="Text Box 22"/>
            <p:cNvSpPr txBox="1">
              <a:spLocks noChangeArrowheads="1"/>
            </p:cNvSpPr>
            <p:nvPr/>
          </p:nvSpPr>
          <p:spPr bwMode="auto">
            <a:xfrm>
              <a:off x="884" y="3002"/>
              <a:ext cx="1140" cy="253"/>
            </a:xfrm>
            <a:prstGeom prst="rect">
              <a:avLst/>
            </a:prstGeom>
            <a:solidFill>
              <a:srgbClr val="FFFFFF"/>
            </a:solidFill>
            <a:ln w="38100">
              <a:solidFill>
                <a:srgbClr val="000000"/>
              </a:solidFill>
              <a:miter lim="800000"/>
              <a:headEnd/>
              <a:tailEnd/>
            </a:ln>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r>
                <a:rPr lang="fi-FI" altLang="fi-FI" sz="1200">
                  <a:ea typeface="Arial Unicode MS" pitchFamily="34" charset="-128"/>
                  <a:cs typeface="Arial Unicode MS" pitchFamily="34" charset="-128"/>
                </a:rPr>
                <a:t>Chemical safety report</a:t>
              </a:r>
              <a:endParaRPr lang="en-US" altLang="fi-FI" sz="7200">
                <a:ea typeface="Arial Unicode MS" pitchFamily="34" charset="-128"/>
                <a:cs typeface="Arial Unicode MS" pitchFamily="34" charset="-128"/>
              </a:endParaRPr>
            </a:p>
          </p:txBody>
        </p:sp>
        <p:sp>
          <p:nvSpPr>
            <p:cNvPr id="8216" name="Line 23"/>
            <p:cNvSpPr>
              <a:spLocks noChangeShapeType="1"/>
            </p:cNvSpPr>
            <p:nvPr/>
          </p:nvSpPr>
          <p:spPr bwMode="auto">
            <a:xfrm>
              <a:off x="1904" y="2286"/>
              <a:ext cx="0" cy="1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8217" name="Line 24"/>
            <p:cNvSpPr>
              <a:spLocks noChangeShapeType="1"/>
            </p:cNvSpPr>
            <p:nvPr/>
          </p:nvSpPr>
          <p:spPr bwMode="auto">
            <a:xfrm>
              <a:off x="1244" y="2623"/>
              <a:ext cx="0" cy="3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grpSp>
      <p:sp>
        <p:nvSpPr>
          <p:cNvPr id="8196" name="Text Box 25"/>
          <p:cNvSpPr txBox="1">
            <a:spLocks noChangeArrowheads="1"/>
          </p:cNvSpPr>
          <p:nvPr/>
        </p:nvSpPr>
        <p:spPr bwMode="auto">
          <a:xfrm>
            <a:off x="1403350" y="5516563"/>
            <a:ext cx="6408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400">
                <a:ea typeface="Arial Unicode MS" pitchFamily="34" charset="-128"/>
                <a:cs typeface="Arial Unicode MS" pitchFamily="34" charset="-128"/>
              </a:rPr>
              <a:t>ECHA 2008. Guidance on Information Requirements and Chemical Safety Assessment. Guidance for the Implementation of REACH.</a:t>
            </a:r>
            <a:endParaRPr lang="en-US" altLang="fi-FI" sz="140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idx="4294967295"/>
          </p:nvPr>
        </p:nvSpPr>
        <p:spPr>
          <a:xfrm>
            <a:off x="468313" y="260350"/>
            <a:ext cx="8208962" cy="1009650"/>
          </a:xfrm>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i-FI" smtClean="0"/>
              <a:t>Implications to RM?</a:t>
            </a:r>
          </a:p>
        </p:txBody>
      </p:sp>
      <p:sp>
        <p:nvSpPr>
          <p:cNvPr id="54275" name="Rectangle 2"/>
          <p:cNvSpPr>
            <a:spLocks noGrp="1" noChangeArrowheads="1"/>
          </p:cNvSpPr>
          <p:nvPr>
            <p:ph type="body" idx="4294967295"/>
          </p:nvPr>
        </p:nvSpPr>
        <p:spPr>
          <a:xfrm>
            <a:off x="457200" y="1484313"/>
            <a:ext cx="8220075" cy="4394200"/>
          </a:xfrm>
        </p:spPr>
        <p:txBody>
          <a:bodyPr lIns="90000" tIns="46800" rIns="90000" bIns="46800"/>
          <a:lstStyle/>
          <a:p>
            <a:pPr marL="355600" indent="-355600" defTabSz="449263" eaLnBrk="1" hangingPunct="1">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mtClean="0"/>
              <a:t>RM more or less included in the approaches</a:t>
            </a:r>
          </a:p>
          <a:p>
            <a:pPr marL="808038" lvl="1" indent="-271463" defTabSz="449263" eaLnBrk="1" hangingPunct="1">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mtClean="0"/>
              <a:t>E.g. YVA &amp; REACH are actually RM approaches that include assessment</a:t>
            </a:r>
          </a:p>
          <a:p>
            <a:pPr marL="808038" lvl="1" indent="-271463" defTabSz="449263" eaLnBrk="1" hangingPunct="1">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mtClean="0"/>
              <a:t>Purpose, use, interaction, … all (somewhat) acknowledge RM and the broader societal context</a:t>
            </a:r>
          </a:p>
          <a:p>
            <a:pPr marL="808038" lvl="1" indent="-271463" defTabSz="449263" eaLnBrk="1" hangingPunct="1">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fi-FI" smtClean="0"/>
              <a:t>RM finds questions -&gt; assessments find answers -&gt; RM implements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fi-FI" altLang="fi-FI" smtClean="0"/>
          </a:p>
        </p:txBody>
      </p:sp>
      <p:sp>
        <p:nvSpPr>
          <p:cNvPr id="55299" name="Rectangle 3"/>
          <p:cNvSpPr>
            <a:spLocks noGrp="1" noChangeArrowheads="1"/>
          </p:cNvSpPr>
          <p:nvPr>
            <p:ph type="body" idx="1"/>
          </p:nvPr>
        </p:nvSpPr>
        <p:spPr/>
        <p:txBody>
          <a:bodyPr/>
          <a:lstStyle/>
          <a:p>
            <a:pPr eaLnBrk="1" hangingPunct="1"/>
            <a:endParaRPr lang="fi-FI" altLang="fi-FI" smtClean="0"/>
          </a:p>
        </p:txBody>
      </p:sp>
      <p:sp>
        <p:nvSpPr>
          <p:cNvPr id="55300"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idx="4294967295"/>
          </p:nvPr>
        </p:nvSpPr>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i-FI" smtClean="0"/>
              <a:t>Open assessment</a:t>
            </a:r>
          </a:p>
        </p:txBody>
      </p:sp>
      <p:grpSp>
        <p:nvGrpSpPr>
          <p:cNvPr id="56323" name="Group 4"/>
          <p:cNvGrpSpPr>
            <a:grpSpLocks/>
          </p:cNvGrpSpPr>
          <p:nvPr/>
        </p:nvGrpSpPr>
        <p:grpSpPr bwMode="auto">
          <a:xfrm>
            <a:off x="1403350" y="1558925"/>
            <a:ext cx="6769100" cy="4462463"/>
            <a:chOff x="4512" y="6912"/>
            <a:chExt cx="4264" cy="2811"/>
          </a:xfrm>
        </p:grpSpPr>
        <p:sp>
          <p:nvSpPr>
            <p:cNvPr id="56325" name="Oval 5"/>
            <p:cNvSpPr>
              <a:spLocks noChangeArrowheads="1"/>
            </p:cNvSpPr>
            <p:nvPr/>
          </p:nvSpPr>
          <p:spPr bwMode="auto">
            <a:xfrm>
              <a:off x="4603" y="6912"/>
              <a:ext cx="862" cy="7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26" name="Oval 6"/>
            <p:cNvSpPr>
              <a:spLocks noChangeArrowheads="1"/>
            </p:cNvSpPr>
            <p:nvPr/>
          </p:nvSpPr>
          <p:spPr bwMode="auto">
            <a:xfrm>
              <a:off x="5964" y="8998"/>
              <a:ext cx="862" cy="7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27" name="Oval 7"/>
            <p:cNvSpPr>
              <a:spLocks noChangeArrowheads="1"/>
            </p:cNvSpPr>
            <p:nvPr/>
          </p:nvSpPr>
          <p:spPr bwMode="auto">
            <a:xfrm>
              <a:off x="7142" y="7184"/>
              <a:ext cx="862" cy="7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28" name="Rectangle 8"/>
            <p:cNvSpPr>
              <a:spLocks noChangeArrowheads="1"/>
            </p:cNvSpPr>
            <p:nvPr/>
          </p:nvSpPr>
          <p:spPr bwMode="auto">
            <a:xfrm>
              <a:off x="4875" y="7048"/>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29" name="Rectangle 9"/>
            <p:cNvSpPr>
              <a:spLocks noChangeArrowheads="1"/>
            </p:cNvSpPr>
            <p:nvPr/>
          </p:nvSpPr>
          <p:spPr bwMode="auto">
            <a:xfrm>
              <a:off x="4784" y="7229"/>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30" name="Rectangle 10"/>
            <p:cNvSpPr>
              <a:spLocks noChangeArrowheads="1"/>
            </p:cNvSpPr>
            <p:nvPr/>
          </p:nvSpPr>
          <p:spPr bwMode="auto">
            <a:xfrm>
              <a:off x="5056" y="7274"/>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31" name="Rectangle 11"/>
            <p:cNvSpPr>
              <a:spLocks noChangeArrowheads="1"/>
            </p:cNvSpPr>
            <p:nvPr/>
          </p:nvSpPr>
          <p:spPr bwMode="auto">
            <a:xfrm>
              <a:off x="5147" y="7048"/>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32" name="Oval 12"/>
            <p:cNvSpPr>
              <a:spLocks noChangeArrowheads="1"/>
            </p:cNvSpPr>
            <p:nvPr/>
          </p:nvSpPr>
          <p:spPr bwMode="auto">
            <a:xfrm>
              <a:off x="4512" y="6912"/>
              <a:ext cx="1043" cy="10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33" name="Rectangle 13"/>
            <p:cNvSpPr>
              <a:spLocks noChangeArrowheads="1"/>
            </p:cNvSpPr>
            <p:nvPr/>
          </p:nvSpPr>
          <p:spPr bwMode="auto">
            <a:xfrm>
              <a:off x="5238" y="7637"/>
              <a:ext cx="91" cy="91"/>
            </a:xfrm>
            <a:prstGeom prst="rect">
              <a:avLst/>
            </a:prstGeom>
            <a:solidFill>
              <a:srgbClr val="C0C0C0"/>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34" name="Oval 14"/>
            <p:cNvSpPr>
              <a:spLocks noChangeArrowheads="1"/>
            </p:cNvSpPr>
            <p:nvPr/>
          </p:nvSpPr>
          <p:spPr bwMode="auto">
            <a:xfrm>
              <a:off x="7007" y="7184"/>
              <a:ext cx="1134" cy="10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35" name="Rectangle 15"/>
            <p:cNvSpPr>
              <a:spLocks noChangeArrowheads="1"/>
            </p:cNvSpPr>
            <p:nvPr/>
          </p:nvSpPr>
          <p:spPr bwMode="auto">
            <a:xfrm>
              <a:off x="5828" y="8182"/>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36" name="Text Box 16"/>
            <p:cNvSpPr txBox="1">
              <a:spLocks noChangeArrowheads="1"/>
            </p:cNvSpPr>
            <p:nvPr/>
          </p:nvSpPr>
          <p:spPr bwMode="auto">
            <a:xfrm>
              <a:off x="5646" y="8355"/>
              <a:ext cx="7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000" b="1">
                  <a:ea typeface="Arial Unicode MS" pitchFamily="34" charset="-128"/>
                  <a:cs typeface="Arial Unicode MS" pitchFamily="34" charset="-128"/>
                </a:rPr>
                <a:t>Assessment</a:t>
              </a:r>
            </a:p>
          </p:txBody>
        </p:sp>
        <p:sp>
          <p:nvSpPr>
            <p:cNvPr id="56337" name="Text Box 17"/>
            <p:cNvSpPr txBox="1">
              <a:spLocks noChangeArrowheads="1"/>
            </p:cNvSpPr>
            <p:nvPr/>
          </p:nvSpPr>
          <p:spPr bwMode="auto">
            <a:xfrm>
              <a:off x="4747" y="7347"/>
              <a:ext cx="6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000" b="1">
                  <a:ea typeface="Arial Unicode MS" pitchFamily="34" charset="-128"/>
                  <a:cs typeface="Arial Unicode MS" pitchFamily="34" charset="-128"/>
                </a:rPr>
                <a:t>Participant’s knowledge</a:t>
              </a:r>
            </a:p>
          </p:txBody>
        </p:sp>
        <p:sp>
          <p:nvSpPr>
            <p:cNvPr id="56338" name="Text Box 18"/>
            <p:cNvSpPr txBox="1">
              <a:spLocks noChangeArrowheads="1"/>
            </p:cNvSpPr>
            <p:nvPr/>
          </p:nvSpPr>
          <p:spPr bwMode="auto">
            <a:xfrm>
              <a:off x="6055" y="9089"/>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000" b="1">
                  <a:ea typeface="Arial Unicode MS" pitchFamily="34" charset="-128"/>
                  <a:cs typeface="Arial Unicode MS" pitchFamily="34" charset="-128"/>
                </a:rPr>
                <a:t>Participant’s knowledge</a:t>
              </a:r>
            </a:p>
          </p:txBody>
        </p:sp>
        <p:sp>
          <p:nvSpPr>
            <p:cNvPr id="56339" name="Text Box 19"/>
            <p:cNvSpPr txBox="1">
              <a:spLocks noChangeArrowheads="1"/>
            </p:cNvSpPr>
            <p:nvPr/>
          </p:nvSpPr>
          <p:spPr bwMode="auto">
            <a:xfrm>
              <a:off x="7324" y="7634"/>
              <a:ext cx="7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000" b="1">
                  <a:ea typeface="Arial Unicode MS" pitchFamily="34" charset="-128"/>
                  <a:cs typeface="Arial Unicode MS" pitchFamily="34" charset="-128"/>
                </a:rPr>
                <a:t>Participant’s knowledge</a:t>
              </a:r>
            </a:p>
          </p:txBody>
        </p:sp>
        <p:sp>
          <p:nvSpPr>
            <p:cNvPr id="56340" name="Text Box 20"/>
            <p:cNvSpPr txBox="1">
              <a:spLocks noChangeArrowheads="1"/>
            </p:cNvSpPr>
            <p:nvPr/>
          </p:nvSpPr>
          <p:spPr bwMode="auto">
            <a:xfrm>
              <a:off x="7391" y="7891"/>
              <a:ext cx="69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000" b="1">
                  <a:ea typeface="Arial Unicode MS" pitchFamily="34" charset="-128"/>
                  <a:cs typeface="Arial Unicode MS" pitchFamily="34" charset="-128"/>
                </a:rPr>
                <a:t>Participant’s updated knowledge</a:t>
              </a:r>
            </a:p>
          </p:txBody>
        </p:sp>
        <p:sp>
          <p:nvSpPr>
            <p:cNvPr id="56341" name="Rectangle 21"/>
            <p:cNvSpPr>
              <a:spLocks noChangeArrowheads="1"/>
            </p:cNvSpPr>
            <p:nvPr/>
          </p:nvSpPr>
          <p:spPr bwMode="auto">
            <a:xfrm>
              <a:off x="5646" y="7864"/>
              <a:ext cx="1043" cy="6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42" name="Rectangle 22"/>
            <p:cNvSpPr>
              <a:spLocks noChangeArrowheads="1"/>
            </p:cNvSpPr>
            <p:nvPr/>
          </p:nvSpPr>
          <p:spPr bwMode="auto">
            <a:xfrm>
              <a:off x="5465" y="7864"/>
              <a:ext cx="1451" cy="862"/>
            </a:xfrm>
            <a:prstGeom prst="rect">
              <a:avLst/>
            </a:prstGeom>
            <a:noFill/>
            <a:ln w="6350"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43" name="Text Box 23"/>
            <p:cNvSpPr txBox="1">
              <a:spLocks noChangeArrowheads="1"/>
            </p:cNvSpPr>
            <p:nvPr/>
          </p:nvSpPr>
          <p:spPr bwMode="auto">
            <a:xfrm>
              <a:off x="5419" y="8582"/>
              <a:ext cx="11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000" b="1">
                  <a:ea typeface="Arial Unicode MS" pitchFamily="34" charset="-128"/>
                  <a:cs typeface="Arial Unicode MS" pitchFamily="34" charset="-128"/>
                </a:rPr>
                <a:t>Updated assessment</a:t>
              </a:r>
            </a:p>
          </p:txBody>
        </p:sp>
        <p:sp>
          <p:nvSpPr>
            <p:cNvPr id="56344" name="Rectangle 24"/>
            <p:cNvSpPr>
              <a:spLocks noChangeArrowheads="1"/>
            </p:cNvSpPr>
            <p:nvPr/>
          </p:nvSpPr>
          <p:spPr bwMode="auto">
            <a:xfrm>
              <a:off x="7324" y="7501"/>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45" name="Rectangle 25"/>
            <p:cNvSpPr>
              <a:spLocks noChangeArrowheads="1"/>
            </p:cNvSpPr>
            <p:nvPr/>
          </p:nvSpPr>
          <p:spPr bwMode="auto">
            <a:xfrm>
              <a:off x="7642" y="7547"/>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46" name="Rectangle 26"/>
            <p:cNvSpPr>
              <a:spLocks noChangeArrowheads="1"/>
            </p:cNvSpPr>
            <p:nvPr/>
          </p:nvSpPr>
          <p:spPr bwMode="auto">
            <a:xfrm>
              <a:off x="7733" y="7410"/>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47" name="Rectangle 27"/>
            <p:cNvSpPr>
              <a:spLocks noChangeArrowheads="1"/>
            </p:cNvSpPr>
            <p:nvPr/>
          </p:nvSpPr>
          <p:spPr bwMode="auto">
            <a:xfrm>
              <a:off x="7461" y="7320"/>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48" name="Rectangle 28"/>
            <p:cNvSpPr>
              <a:spLocks noChangeArrowheads="1"/>
            </p:cNvSpPr>
            <p:nvPr/>
          </p:nvSpPr>
          <p:spPr bwMode="auto">
            <a:xfrm>
              <a:off x="5964" y="8000"/>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49" name="Rectangle 29"/>
            <p:cNvSpPr>
              <a:spLocks noChangeArrowheads="1"/>
            </p:cNvSpPr>
            <p:nvPr/>
          </p:nvSpPr>
          <p:spPr bwMode="auto">
            <a:xfrm>
              <a:off x="6100" y="8272"/>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0" name="Rectangle 30"/>
            <p:cNvSpPr>
              <a:spLocks noChangeArrowheads="1"/>
            </p:cNvSpPr>
            <p:nvPr/>
          </p:nvSpPr>
          <p:spPr bwMode="auto">
            <a:xfrm>
              <a:off x="6236" y="8091"/>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1" name="Rectangle 31"/>
            <p:cNvSpPr>
              <a:spLocks noChangeArrowheads="1"/>
            </p:cNvSpPr>
            <p:nvPr/>
          </p:nvSpPr>
          <p:spPr bwMode="auto">
            <a:xfrm>
              <a:off x="6780" y="8000"/>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2" name="Rectangle 32"/>
            <p:cNvSpPr>
              <a:spLocks noChangeArrowheads="1"/>
            </p:cNvSpPr>
            <p:nvPr/>
          </p:nvSpPr>
          <p:spPr bwMode="auto">
            <a:xfrm>
              <a:off x="6735" y="8544"/>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3" name="Rectangle 33"/>
            <p:cNvSpPr>
              <a:spLocks noChangeArrowheads="1"/>
            </p:cNvSpPr>
            <p:nvPr/>
          </p:nvSpPr>
          <p:spPr bwMode="auto">
            <a:xfrm>
              <a:off x="6417" y="8272"/>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4" name="Rectangle 34"/>
            <p:cNvSpPr>
              <a:spLocks noChangeArrowheads="1"/>
            </p:cNvSpPr>
            <p:nvPr/>
          </p:nvSpPr>
          <p:spPr bwMode="auto">
            <a:xfrm>
              <a:off x="6463" y="7955"/>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5" name="Rectangle 35"/>
            <p:cNvSpPr>
              <a:spLocks noChangeArrowheads="1"/>
            </p:cNvSpPr>
            <p:nvPr/>
          </p:nvSpPr>
          <p:spPr bwMode="auto">
            <a:xfrm>
              <a:off x="7324" y="7955"/>
              <a:ext cx="91" cy="91"/>
            </a:xfrm>
            <a:prstGeom prst="rect">
              <a:avLst/>
            </a:prstGeom>
            <a:solidFill>
              <a:srgbClr val="C0C0C0"/>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6" name="Rectangle 36"/>
            <p:cNvSpPr>
              <a:spLocks noChangeArrowheads="1"/>
            </p:cNvSpPr>
            <p:nvPr/>
          </p:nvSpPr>
          <p:spPr bwMode="auto">
            <a:xfrm>
              <a:off x="6145" y="9361"/>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7" name="Rectangle 37"/>
            <p:cNvSpPr>
              <a:spLocks noChangeArrowheads="1"/>
            </p:cNvSpPr>
            <p:nvPr/>
          </p:nvSpPr>
          <p:spPr bwMode="auto">
            <a:xfrm>
              <a:off x="6372" y="9497"/>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8" name="Rectangle 38"/>
            <p:cNvSpPr>
              <a:spLocks noChangeArrowheads="1"/>
            </p:cNvSpPr>
            <p:nvPr/>
          </p:nvSpPr>
          <p:spPr bwMode="auto">
            <a:xfrm>
              <a:off x="6417" y="9316"/>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59" name="Rectangle 39"/>
            <p:cNvSpPr>
              <a:spLocks noChangeArrowheads="1"/>
            </p:cNvSpPr>
            <p:nvPr/>
          </p:nvSpPr>
          <p:spPr bwMode="auto">
            <a:xfrm>
              <a:off x="6588" y="9241"/>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60" name="Text Box 40"/>
            <p:cNvSpPr txBox="1">
              <a:spLocks noChangeArrowheads="1"/>
            </p:cNvSpPr>
            <p:nvPr/>
          </p:nvSpPr>
          <p:spPr bwMode="auto">
            <a:xfrm>
              <a:off x="4676" y="7597"/>
              <a:ext cx="65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000" b="1">
                  <a:ea typeface="Arial Unicode MS" pitchFamily="34" charset="-128"/>
                  <a:cs typeface="Arial Unicode MS" pitchFamily="34" charset="-128"/>
                </a:rPr>
                <a:t>Participant’s updated knowledge</a:t>
              </a:r>
            </a:p>
          </p:txBody>
        </p:sp>
        <p:sp>
          <p:nvSpPr>
            <p:cNvPr id="56361" name="AutoShape 41"/>
            <p:cNvSpPr>
              <a:spLocks noChangeArrowheads="1"/>
            </p:cNvSpPr>
            <p:nvPr/>
          </p:nvSpPr>
          <p:spPr bwMode="auto">
            <a:xfrm>
              <a:off x="8050" y="8227"/>
              <a:ext cx="635" cy="454"/>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62" name="Text Box 42"/>
            <p:cNvSpPr txBox="1">
              <a:spLocks noChangeArrowheads="1"/>
            </p:cNvSpPr>
            <p:nvPr/>
          </p:nvSpPr>
          <p:spPr bwMode="auto">
            <a:xfrm>
              <a:off x="8050" y="8537"/>
              <a:ext cx="7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000" b="1">
                  <a:ea typeface="Arial Unicode MS" pitchFamily="34" charset="-128"/>
                  <a:cs typeface="Arial Unicode MS" pitchFamily="34" charset="-128"/>
                </a:rPr>
                <a:t>Decision</a:t>
              </a:r>
            </a:p>
          </p:txBody>
        </p:sp>
        <p:sp>
          <p:nvSpPr>
            <p:cNvPr id="56363" name="Rectangle 43"/>
            <p:cNvSpPr>
              <a:spLocks noChangeArrowheads="1"/>
            </p:cNvSpPr>
            <p:nvPr/>
          </p:nvSpPr>
          <p:spPr bwMode="auto">
            <a:xfrm>
              <a:off x="8413" y="8272"/>
              <a:ext cx="91" cy="91"/>
            </a:xfrm>
            <a:prstGeom prst="rect">
              <a:avLst/>
            </a:prstGeom>
            <a:solidFill>
              <a:srgbClr val="C0C0C0"/>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64" name="Rectangle 44"/>
            <p:cNvSpPr>
              <a:spLocks noChangeArrowheads="1"/>
            </p:cNvSpPr>
            <p:nvPr/>
          </p:nvSpPr>
          <p:spPr bwMode="auto">
            <a:xfrm>
              <a:off x="8141" y="8363"/>
              <a:ext cx="91" cy="91"/>
            </a:xfrm>
            <a:prstGeom prst="rect">
              <a:avLst/>
            </a:prstGeom>
            <a:solidFill>
              <a:schemeClr val="tx1"/>
            </a:solidFill>
            <a:ln w="9525">
              <a:solidFill>
                <a:schemeClr val="tx1"/>
              </a:solidFill>
              <a:miter lim="800000"/>
              <a:headEnd/>
              <a:tailEnd/>
            </a:ln>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65" name="Rectangle 45"/>
            <p:cNvSpPr>
              <a:spLocks noChangeArrowheads="1"/>
            </p:cNvSpPr>
            <p:nvPr/>
          </p:nvSpPr>
          <p:spPr bwMode="auto">
            <a:xfrm>
              <a:off x="8458" y="8453"/>
              <a:ext cx="91" cy="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
          <p:nvSpPr>
            <p:cNvPr id="56366" name="AutoShape 46"/>
            <p:cNvSpPr>
              <a:spLocks noChangeArrowheads="1"/>
            </p:cNvSpPr>
            <p:nvPr/>
          </p:nvSpPr>
          <p:spPr bwMode="auto">
            <a:xfrm rot="3474219">
              <a:off x="7806" y="7984"/>
              <a:ext cx="705" cy="170"/>
            </a:xfrm>
            <a:prstGeom prst="rightArrow">
              <a:avLst>
                <a:gd name="adj1" fmla="val 50000"/>
                <a:gd name="adj2" fmla="val 103676"/>
              </a:avLst>
            </a:prstGeom>
            <a:solidFill>
              <a:schemeClr val="bg1"/>
            </a:solidFill>
            <a:ln w="9525">
              <a:solidFill>
                <a:schemeClr val="tx1"/>
              </a:solidFill>
              <a:miter lim="800000"/>
              <a:headEnd/>
              <a:tailEnd/>
            </a:ln>
          </p:spPr>
          <p:txBody>
            <a:bodyPr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000">
                  <a:ea typeface="Arial Unicode MS" pitchFamily="34" charset="-128"/>
                  <a:cs typeface="Arial Unicode MS" pitchFamily="34" charset="-128"/>
                </a:rPr>
                <a:t>Decision making</a:t>
              </a:r>
            </a:p>
          </p:txBody>
        </p:sp>
        <p:sp>
          <p:nvSpPr>
            <p:cNvPr id="56367" name="AutoShape 47"/>
            <p:cNvSpPr>
              <a:spLocks noChangeArrowheads="1"/>
            </p:cNvSpPr>
            <p:nvPr/>
          </p:nvSpPr>
          <p:spPr bwMode="auto">
            <a:xfrm rot="-2740305">
              <a:off x="6769" y="8193"/>
              <a:ext cx="637" cy="205"/>
            </a:xfrm>
            <a:prstGeom prst="rightArrow">
              <a:avLst>
                <a:gd name="adj1" fmla="val 50000"/>
                <a:gd name="adj2" fmla="val 77683"/>
              </a:avLst>
            </a:prstGeom>
            <a:solidFill>
              <a:schemeClr val="bg1"/>
            </a:solidFill>
            <a:ln w="9525">
              <a:solidFill>
                <a:schemeClr val="tx1"/>
              </a:solidFill>
              <a:miter lim="800000"/>
              <a:headEnd/>
              <a:tailEnd/>
            </a:ln>
          </p:spPr>
          <p:txBody>
            <a:bodyPr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000">
                  <a:ea typeface="Arial Unicode MS" pitchFamily="34" charset="-128"/>
                  <a:cs typeface="Arial Unicode MS" pitchFamily="34" charset="-128"/>
                </a:rPr>
                <a:t>Perception</a:t>
              </a:r>
            </a:p>
          </p:txBody>
        </p:sp>
        <p:sp>
          <p:nvSpPr>
            <p:cNvPr id="56368" name="AutoShape 48"/>
            <p:cNvSpPr>
              <a:spLocks noChangeArrowheads="1"/>
            </p:cNvSpPr>
            <p:nvPr/>
          </p:nvSpPr>
          <p:spPr bwMode="auto">
            <a:xfrm rot="-8019077">
              <a:off x="5236" y="7887"/>
              <a:ext cx="573" cy="191"/>
            </a:xfrm>
            <a:prstGeom prst="rightArrow">
              <a:avLst>
                <a:gd name="adj1" fmla="val 50000"/>
                <a:gd name="adj2" fmla="val 75000"/>
              </a:avLst>
            </a:prstGeom>
            <a:solidFill>
              <a:schemeClr val="bg1"/>
            </a:solidFill>
            <a:ln w="9525">
              <a:solidFill>
                <a:schemeClr val="tx1"/>
              </a:solidFill>
              <a:miter lim="800000"/>
              <a:headEnd/>
              <a:tailEnd/>
            </a:ln>
          </p:spPr>
          <p:txBody>
            <a:bodyPr rot="10800000"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000">
                  <a:ea typeface="Arial Unicode MS" pitchFamily="34" charset="-128"/>
                  <a:cs typeface="Arial Unicode MS" pitchFamily="34" charset="-128"/>
                </a:rPr>
                <a:t>Perception</a:t>
              </a:r>
            </a:p>
          </p:txBody>
        </p:sp>
        <p:sp>
          <p:nvSpPr>
            <p:cNvPr id="56369" name="AutoShape 49"/>
            <p:cNvSpPr>
              <a:spLocks noChangeArrowheads="1"/>
            </p:cNvSpPr>
            <p:nvPr/>
          </p:nvSpPr>
          <p:spPr bwMode="auto">
            <a:xfrm rot="8361947">
              <a:off x="6809" y="7687"/>
              <a:ext cx="573" cy="191"/>
            </a:xfrm>
            <a:prstGeom prst="rightArrow">
              <a:avLst>
                <a:gd name="adj1" fmla="val 50000"/>
                <a:gd name="adj2" fmla="val 75000"/>
              </a:avLst>
            </a:prstGeom>
            <a:solidFill>
              <a:schemeClr val="bg1"/>
            </a:solidFill>
            <a:ln w="9525">
              <a:solidFill>
                <a:schemeClr val="tx1"/>
              </a:solidFill>
              <a:miter lim="800000"/>
              <a:headEnd/>
              <a:tailEnd/>
            </a:ln>
          </p:spPr>
          <p:txBody>
            <a:bodyPr rot="10800000"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000">
                  <a:ea typeface="Arial Unicode MS" pitchFamily="34" charset="-128"/>
                  <a:cs typeface="Arial Unicode MS" pitchFamily="34" charset="-128"/>
                </a:rPr>
                <a:t>Contribution</a:t>
              </a:r>
            </a:p>
          </p:txBody>
        </p:sp>
        <p:sp>
          <p:nvSpPr>
            <p:cNvPr id="56370" name="AutoShape 50"/>
            <p:cNvSpPr>
              <a:spLocks noChangeArrowheads="1"/>
            </p:cNvSpPr>
            <p:nvPr/>
          </p:nvSpPr>
          <p:spPr bwMode="auto">
            <a:xfrm rot="-4618652">
              <a:off x="6420" y="8835"/>
              <a:ext cx="589" cy="198"/>
            </a:xfrm>
            <a:prstGeom prst="rightArrow">
              <a:avLst>
                <a:gd name="adj1" fmla="val 50000"/>
                <a:gd name="adj2" fmla="val 74369"/>
              </a:avLst>
            </a:prstGeom>
            <a:solidFill>
              <a:schemeClr val="bg1"/>
            </a:solidFill>
            <a:ln w="9525">
              <a:solidFill>
                <a:schemeClr val="tx1"/>
              </a:solidFill>
              <a:miter lim="800000"/>
              <a:headEnd/>
              <a:tailEnd/>
            </a:ln>
          </p:spPr>
          <p:txBody>
            <a:bodyPr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000">
                  <a:ea typeface="Arial Unicode MS" pitchFamily="34" charset="-128"/>
                  <a:cs typeface="Arial Unicode MS" pitchFamily="34" charset="-128"/>
                </a:rPr>
                <a:t>Contribution</a:t>
              </a:r>
            </a:p>
          </p:txBody>
        </p:sp>
      </p:grpSp>
      <p:sp>
        <p:nvSpPr>
          <p:cNvPr id="56324" name="Rectangle 51"/>
          <p:cNvSpPr>
            <a:spLocks noGrp="1" noChangeArrowheads="1"/>
          </p:cNvSpPr>
          <p:nvPr>
            <p:ph type="body" idx="4294967295"/>
          </p:nvPr>
        </p:nvSpPr>
        <p:spPr>
          <a:xfrm>
            <a:off x="5795963" y="4941888"/>
            <a:ext cx="2879725" cy="935037"/>
          </a:xfrm>
        </p:spPr>
        <p:txBody>
          <a:bodyPr/>
          <a:lstStyle/>
          <a:p>
            <a:pPr eaLnBrk="1" hangingPunct="1">
              <a:lnSpc>
                <a:spcPct val="100000"/>
              </a:lnSpc>
              <a:spcBef>
                <a:spcPct val="50000"/>
              </a:spcBef>
              <a:buClrTx/>
              <a:buFontTx/>
              <a:buNone/>
            </a:pPr>
            <a:r>
              <a:rPr lang="fi-FI" altLang="fi-FI" sz="1300" smtClean="0"/>
              <a:t>Pohjola et al. State of the art in benefit-risk analysis: Environmental health. Food and Chemical Toxicology 2012.</a:t>
            </a:r>
            <a:endParaRPr lang="en-GB" altLang="fi-FI" sz="13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43000"/>
          </a:xfrm>
        </p:spPr>
        <p:txBody>
          <a:bodyPr/>
          <a:lstStyle/>
          <a:p>
            <a:pPr eaLnBrk="1" hangingPunct="1"/>
            <a:r>
              <a:rPr lang="fi-FI" altLang="fi-FI" sz="3000" smtClean="0"/>
              <a:t>How web workspaces can help in assessments (example Opasnet)</a:t>
            </a:r>
            <a:endParaRPr lang="en-US" altLang="fi-FI" sz="3000" smtClean="0"/>
          </a:p>
        </p:txBody>
      </p:sp>
      <p:sp>
        <p:nvSpPr>
          <p:cNvPr id="57347" name="Rectangle 3"/>
          <p:cNvSpPr>
            <a:spLocks noGrp="1" noChangeArrowheads="1"/>
          </p:cNvSpPr>
          <p:nvPr>
            <p:ph type="body" idx="1"/>
          </p:nvPr>
        </p:nvSpPr>
        <p:spPr>
          <a:xfrm>
            <a:off x="1141413" y="1484313"/>
            <a:ext cx="6621462" cy="4392612"/>
          </a:xfrm>
        </p:spPr>
        <p:txBody>
          <a:bodyPr/>
          <a:lstStyle/>
          <a:p>
            <a:pPr eaLnBrk="1" hangingPunct="1"/>
            <a:r>
              <a:rPr lang="en-US" altLang="fi-FI" smtClean="0">
                <a:hlinkClick r:id="rId2"/>
              </a:rPr>
              <a:t>https://docs.google.com/drawings/d/1f1s1drjo8qMJ-vWR3BQgsfRbH2DO0E43Xb01eRddWcg/edit?hl=en_GB&amp;authkey=CN_oqbYK&amp;pli=1</a:t>
            </a:r>
            <a:r>
              <a:rPr lang="en-US" altLang="fi-FI" smtClean="0"/>
              <a:t> </a:t>
            </a:r>
          </a:p>
        </p:txBody>
      </p:sp>
      <p:pic>
        <p:nvPicPr>
          <p:cNvPr id="57348" name="Picture 4" descr="Technologyincollaborative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41438"/>
            <a:ext cx="76581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fi-FI" smtClean="0"/>
              <a:t>Assessment in its societal context</a:t>
            </a:r>
          </a:p>
        </p:txBody>
      </p:sp>
      <p:sp>
        <p:nvSpPr>
          <p:cNvPr id="58371" name="Rectangle 3"/>
          <p:cNvSpPr>
            <a:spLocks noGrp="1" noChangeArrowheads="1"/>
          </p:cNvSpPr>
          <p:nvPr>
            <p:ph type="body" idx="1"/>
          </p:nvPr>
        </p:nvSpPr>
        <p:spPr>
          <a:xfrm>
            <a:off x="323850" y="5300663"/>
            <a:ext cx="8229600" cy="1036637"/>
          </a:xfrm>
        </p:spPr>
        <p:txBody>
          <a:bodyPr/>
          <a:lstStyle/>
          <a:p>
            <a:pPr eaLnBrk="1" hangingPunct="1"/>
            <a:r>
              <a:rPr lang="fi-FI" altLang="fi-FI" sz="1700" smtClean="0"/>
              <a:t>Pohjola MV, Tuomisto JT, and Tainio M: </a:t>
            </a:r>
            <a:r>
              <a:rPr lang="en-US" altLang="fi-FI" sz="1700" smtClean="0"/>
              <a:t>The properties of good assessment - addressing use as the essential link from outputs to outcomes. Manuscript. </a:t>
            </a:r>
          </a:p>
        </p:txBody>
      </p:sp>
      <p:pic>
        <p:nvPicPr>
          <p:cNvPr id="58372" name="Picture 4" descr="Assessment,_modeling_and_con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8601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fi-FI" altLang="fi-FI" smtClean="0"/>
              <a:t>Purposes for participation</a:t>
            </a:r>
            <a:endParaRPr lang="en-US" altLang="fi-FI" smtClean="0"/>
          </a:p>
        </p:txBody>
      </p:sp>
      <p:sp>
        <p:nvSpPr>
          <p:cNvPr id="59395" name="Line 3"/>
          <p:cNvSpPr>
            <a:spLocks noChangeShapeType="1"/>
          </p:cNvSpPr>
          <p:nvPr/>
        </p:nvSpPr>
        <p:spPr bwMode="auto">
          <a:xfrm flipH="1" flipV="1">
            <a:off x="1619250" y="3933825"/>
            <a:ext cx="1225550" cy="8461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9396" name="Line 4"/>
          <p:cNvSpPr>
            <a:spLocks noChangeShapeType="1"/>
          </p:cNvSpPr>
          <p:nvPr/>
        </p:nvSpPr>
        <p:spPr bwMode="auto">
          <a:xfrm flipV="1">
            <a:off x="3421063" y="3933825"/>
            <a:ext cx="1366837" cy="8461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9397" name="Oval 5"/>
          <p:cNvSpPr>
            <a:spLocks noChangeArrowheads="1"/>
          </p:cNvSpPr>
          <p:nvPr/>
        </p:nvSpPr>
        <p:spPr bwMode="auto">
          <a:xfrm>
            <a:off x="3779838" y="1627188"/>
            <a:ext cx="2016125" cy="1081087"/>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
                <a:srgbClr val="000000"/>
              </a:buClr>
              <a:buFont typeface="Times New Roman" pitchFamily="18" charset="0"/>
              <a:buNone/>
            </a:pPr>
            <a:r>
              <a:rPr lang="fi-FI" altLang="fi-FI" sz="2400">
                <a:ea typeface="Arial Unicode MS" pitchFamily="34" charset="-128"/>
                <a:cs typeface="Arial Unicode MS" pitchFamily="34" charset="-128"/>
              </a:rPr>
              <a:t>Other factors</a:t>
            </a:r>
            <a:endParaRPr lang="en-US" altLang="fi-FI" sz="2400">
              <a:ea typeface="Arial Unicode MS" pitchFamily="34" charset="-128"/>
              <a:cs typeface="Arial Unicode MS" pitchFamily="34" charset="-128"/>
            </a:endParaRPr>
          </a:p>
        </p:txBody>
      </p:sp>
      <p:sp>
        <p:nvSpPr>
          <p:cNvPr id="59398" name="Line 6"/>
          <p:cNvSpPr>
            <a:spLocks noChangeShapeType="1"/>
          </p:cNvSpPr>
          <p:nvPr/>
        </p:nvSpPr>
        <p:spPr bwMode="auto">
          <a:xfrm>
            <a:off x="4787900" y="2708275"/>
            <a:ext cx="0" cy="4333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9399" name="Rectangle 7"/>
          <p:cNvSpPr>
            <a:spLocks noChangeArrowheads="1"/>
          </p:cNvSpPr>
          <p:nvPr/>
        </p:nvSpPr>
        <p:spPr bwMode="auto">
          <a:xfrm>
            <a:off x="323850" y="3141663"/>
            <a:ext cx="2519363" cy="792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
                <a:srgbClr val="000000"/>
              </a:buClr>
              <a:buFont typeface="Times New Roman" pitchFamily="18" charset="0"/>
              <a:buNone/>
            </a:pPr>
            <a:r>
              <a:rPr lang="fi-FI" altLang="fi-FI" sz="2400" b="1">
                <a:ea typeface="Arial Unicode MS" pitchFamily="34" charset="-128"/>
                <a:cs typeface="Arial Unicode MS" pitchFamily="34" charset="-128"/>
              </a:rPr>
              <a:t>Assessment</a:t>
            </a:r>
            <a:endParaRPr lang="en-US" altLang="fi-FI" sz="2400" b="1">
              <a:ea typeface="Arial Unicode MS" pitchFamily="34" charset="-128"/>
              <a:cs typeface="Arial Unicode MS" pitchFamily="34" charset="-128"/>
            </a:endParaRPr>
          </a:p>
        </p:txBody>
      </p:sp>
      <p:sp>
        <p:nvSpPr>
          <p:cNvPr id="59400" name="Rectangle 8"/>
          <p:cNvSpPr>
            <a:spLocks noChangeArrowheads="1"/>
          </p:cNvSpPr>
          <p:nvPr/>
        </p:nvSpPr>
        <p:spPr bwMode="auto">
          <a:xfrm>
            <a:off x="1765300" y="4797425"/>
            <a:ext cx="2519363" cy="792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
                <a:srgbClr val="000000"/>
              </a:buClr>
              <a:buFont typeface="Times New Roman" pitchFamily="18" charset="0"/>
              <a:buNone/>
            </a:pPr>
            <a:r>
              <a:rPr lang="fi-FI" altLang="fi-FI" sz="2400" b="1">
                <a:ea typeface="Arial Unicode MS" pitchFamily="34" charset="-128"/>
                <a:cs typeface="Arial Unicode MS" pitchFamily="34" charset="-128"/>
              </a:rPr>
              <a:t>Participation</a:t>
            </a:r>
            <a:endParaRPr lang="en-US" altLang="fi-FI" sz="2400" b="1">
              <a:ea typeface="Arial Unicode MS" pitchFamily="34" charset="-128"/>
              <a:cs typeface="Arial Unicode MS" pitchFamily="34" charset="-128"/>
            </a:endParaRPr>
          </a:p>
        </p:txBody>
      </p:sp>
      <p:sp>
        <p:nvSpPr>
          <p:cNvPr id="59401" name="AutoShape 9"/>
          <p:cNvSpPr>
            <a:spLocks noChangeArrowheads="1"/>
          </p:cNvSpPr>
          <p:nvPr/>
        </p:nvSpPr>
        <p:spPr bwMode="auto">
          <a:xfrm>
            <a:off x="6732588" y="2997200"/>
            <a:ext cx="2087562" cy="1079500"/>
          </a:xfrm>
          <a:prstGeom prst="hexagon">
            <a:avLst>
              <a:gd name="adj" fmla="val 48346"/>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
                <a:srgbClr val="000000"/>
              </a:buClr>
              <a:buFont typeface="Times New Roman" pitchFamily="18" charset="0"/>
              <a:buNone/>
            </a:pPr>
            <a:r>
              <a:rPr lang="fi-FI" altLang="fi-FI" sz="2400" b="1">
                <a:ea typeface="Arial Unicode MS" pitchFamily="34" charset="-128"/>
                <a:cs typeface="Arial Unicode MS" pitchFamily="34" charset="-128"/>
              </a:rPr>
              <a:t>Outcome</a:t>
            </a:r>
            <a:endParaRPr lang="en-US" altLang="fi-FI" sz="2400" b="1">
              <a:ea typeface="Arial Unicode MS" pitchFamily="34" charset="-128"/>
              <a:cs typeface="Arial Unicode MS" pitchFamily="34" charset="-128"/>
            </a:endParaRPr>
          </a:p>
        </p:txBody>
      </p:sp>
      <p:sp>
        <p:nvSpPr>
          <p:cNvPr id="59402" name="Line 10"/>
          <p:cNvSpPr>
            <a:spLocks noChangeShapeType="1"/>
          </p:cNvSpPr>
          <p:nvPr/>
        </p:nvSpPr>
        <p:spPr bwMode="auto">
          <a:xfrm>
            <a:off x="5940425" y="3573463"/>
            <a:ext cx="7921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9403" name="Rectangle 11"/>
          <p:cNvSpPr>
            <a:spLocks noChangeArrowheads="1"/>
          </p:cNvSpPr>
          <p:nvPr/>
        </p:nvSpPr>
        <p:spPr bwMode="auto">
          <a:xfrm>
            <a:off x="3421063" y="3141663"/>
            <a:ext cx="2519362" cy="7921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
                <a:srgbClr val="000000"/>
              </a:buClr>
              <a:buFont typeface="Times New Roman" pitchFamily="18" charset="0"/>
              <a:buNone/>
            </a:pPr>
            <a:r>
              <a:rPr lang="fi-FI" altLang="fi-FI" sz="2400" b="1">
                <a:ea typeface="Arial Unicode MS" pitchFamily="34" charset="-128"/>
                <a:cs typeface="Arial Unicode MS" pitchFamily="34" charset="-128"/>
              </a:rPr>
              <a:t>Decision making</a:t>
            </a:r>
            <a:endParaRPr lang="en-US" altLang="fi-FI" sz="2400" b="1">
              <a:ea typeface="Arial Unicode MS" pitchFamily="34" charset="-128"/>
              <a:cs typeface="Arial Unicode MS" pitchFamily="34" charset="-128"/>
            </a:endParaRPr>
          </a:p>
        </p:txBody>
      </p:sp>
      <p:sp>
        <p:nvSpPr>
          <p:cNvPr id="59404" name="Line 12"/>
          <p:cNvSpPr>
            <a:spLocks noChangeShapeType="1"/>
          </p:cNvSpPr>
          <p:nvPr/>
        </p:nvSpPr>
        <p:spPr bwMode="auto">
          <a:xfrm>
            <a:off x="2843213" y="3500438"/>
            <a:ext cx="57626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59405" name="Line 13"/>
          <p:cNvSpPr>
            <a:spLocks noChangeShapeType="1"/>
          </p:cNvSpPr>
          <p:nvPr/>
        </p:nvSpPr>
        <p:spPr bwMode="auto">
          <a:xfrm flipV="1">
            <a:off x="4284663" y="3644900"/>
            <a:ext cx="2447925" cy="15843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fi-FI" smtClean="0"/>
              <a:t>Outline</a:t>
            </a:r>
          </a:p>
        </p:txBody>
      </p:sp>
      <p:sp>
        <p:nvSpPr>
          <p:cNvPr id="60419" name="Rectangle 3"/>
          <p:cNvSpPr>
            <a:spLocks noGrp="1" noChangeArrowheads="1"/>
          </p:cNvSpPr>
          <p:nvPr>
            <p:ph type="body" idx="1"/>
          </p:nvPr>
        </p:nvSpPr>
        <p:spPr/>
        <p:txBody>
          <a:bodyPr/>
          <a:lstStyle/>
          <a:p>
            <a:pPr eaLnBrk="1" hangingPunct="1"/>
            <a:r>
              <a:rPr lang="en-US" altLang="fi-FI" smtClean="0"/>
              <a:t>I will argue that we could do most of our scientific work online using shared information systems and web workspaces (such as Opasnet).</a:t>
            </a:r>
          </a:p>
          <a:p>
            <a:pPr eaLnBrk="1" hangingPunct="1"/>
            <a:r>
              <a:rPr lang="en-US" altLang="fi-FI" smtClean="0"/>
              <a:t>These tools exist and are functional.</a:t>
            </a:r>
          </a:p>
          <a:p>
            <a:pPr eaLnBrk="1" hangingPunct="1"/>
            <a:r>
              <a:rPr lang="fi-FI" altLang="fi-FI" smtClean="0"/>
              <a:t>The work would be quicker and better.</a:t>
            </a:r>
            <a:endParaRPr lang="en-US" altLang="fi-FI" smtClean="0"/>
          </a:p>
          <a:p>
            <a:pPr eaLnBrk="1" hangingPunct="1"/>
            <a:r>
              <a:rPr lang="en-US" altLang="fi-FI" smtClean="0"/>
              <a:t>There are major obstacles of new practices:</a:t>
            </a:r>
          </a:p>
          <a:p>
            <a:pPr lvl="1" eaLnBrk="1" hangingPunct="1"/>
            <a:r>
              <a:rPr lang="fi-FI" altLang="fi-FI" smtClean="0"/>
              <a:t>Lack of awareness.</a:t>
            </a:r>
          </a:p>
          <a:p>
            <a:pPr lvl="1" eaLnBrk="1" hangingPunct="1"/>
            <a:r>
              <a:rPr lang="fi-FI" altLang="fi-FI" smtClean="0"/>
              <a:t>Lack of practical knowledge to use tools.</a:t>
            </a:r>
          </a:p>
          <a:p>
            <a:pPr lvl="1" eaLnBrk="1" hangingPunct="1"/>
            <a:r>
              <a:rPr lang="fi-FI" altLang="fi-FI" smtClean="0"/>
              <a:t>Current practices incentives are against sharing.</a:t>
            </a:r>
          </a:p>
          <a:p>
            <a:pPr lvl="1" eaLnBrk="1" hangingPunct="1"/>
            <a:r>
              <a:rPr lang="fi-FI" altLang="fi-FI" smtClean="0"/>
              <a:t>Legislaton and practices prevent the opening of patient data.</a:t>
            </a:r>
            <a:endParaRPr lang="en-US" altLang="fi-FI"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fi-FI" altLang="fi-FI" smtClean="0"/>
              <a:t>An example of an open assessment</a:t>
            </a:r>
          </a:p>
        </p:txBody>
      </p:sp>
      <p:sp>
        <p:nvSpPr>
          <p:cNvPr id="61443" name="Rectangle 3"/>
          <p:cNvSpPr>
            <a:spLocks noGrp="1" noChangeArrowheads="1"/>
          </p:cNvSpPr>
          <p:nvPr>
            <p:ph type="body" idx="1"/>
          </p:nvPr>
        </p:nvSpPr>
        <p:spPr/>
        <p:txBody>
          <a:bodyPr/>
          <a:lstStyle/>
          <a:p>
            <a:pPr eaLnBrk="1" hangingPunct="1"/>
            <a:r>
              <a:rPr lang="fi-FI" altLang="fi-FI" smtClean="0"/>
              <a:t>Health impact of radon in Europe</a:t>
            </a:r>
            <a:endParaRPr lang="en-US" altLang="fi-FI" smtClean="0"/>
          </a:p>
        </p:txBody>
      </p:sp>
      <p:pic>
        <p:nvPicPr>
          <p:cNvPr id="10244"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412875"/>
            <a:ext cx="9139237" cy="233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2.77778E-6 -4.76411E-6 L 0.00035 -0.56868 " pathEditMode="relative" rAng="0" ptsTypes="AA">
                                      <p:cBhvr>
                                        <p:cTn id="10" dur="2000" fill="hold"/>
                                        <p:tgtEl>
                                          <p:spTgt spid="10244"/>
                                        </p:tgtEl>
                                        <p:attrNameLst>
                                          <p:attrName>ppt_x</p:attrName>
                                          <p:attrName>ppt_y</p:attrName>
                                        </p:attrNameLst>
                                      </p:cBhvr>
                                      <p:rCtr x="17" y="-2844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0.00034 -0.56868 L 0.00434 -1.32377 " pathEditMode="relative" rAng="0" ptsTypes="AA">
                                      <p:cBhvr>
                                        <p:cTn id="14" dur="2000" fill="hold"/>
                                        <p:tgtEl>
                                          <p:spTgt spid="10244"/>
                                        </p:tgtEl>
                                        <p:attrNameLst>
                                          <p:attrName>ppt_x</p:attrName>
                                          <p:attrName>ppt_y</p:attrName>
                                        </p:attrNameLst>
                                      </p:cBhvr>
                                      <p:rCtr x="191" y="-3776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accel="50000" decel="50000" fill="hold" nodeType="clickEffect">
                                  <p:stCondLst>
                                    <p:cond delay="0"/>
                                  </p:stCondLst>
                                  <p:childTnLst>
                                    <p:animMotion origin="layout" path="M 0.00434 -1.32377 L -0.00017 -1.90726 " pathEditMode="relative" rAng="0" ptsTypes="AA">
                                      <p:cBhvr>
                                        <p:cTn id="18" dur="2000" fill="hold"/>
                                        <p:tgtEl>
                                          <p:spTgt spid="10244"/>
                                        </p:tgtEl>
                                        <p:attrNameLst>
                                          <p:attrName>ppt_x</p:attrName>
                                          <p:attrName>ppt_y</p:attrName>
                                        </p:attrNameLst>
                                      </p:cBhvr>
                                      <p:rCtr x="-226" y="-29186"/>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64" presetClass="path" presetSubtype="0" accel="50000" decel="50000" fill="hold" nodeType="clickEffect">
                                  <p:stCondLst>
                                    <p:cond delay="0"/>
                                  </p:stCondLst>
                                  <p:childTnLst>
                                    <p:animMotion origin="layout" path="M -0.00017 -1.90726 L -0.00017 -2.57215 " pathEditMode="relative" rAng="0" ptsTypes="AA">
                                      <p:cBhvr>
                                        <p:cTn id="22" dur="2000" fill="hold"/>
                                        <p:tgtEl>
                                          <p:spTgt spid="10244"/>
                                        </p:tgtEl>
                                        <p:attrNameLst>
                                          <p:attrName>ppt_x</p:attrName>
                                          <p:attrName>ppt_y</p:attrName>
                                        </p:attrNameLst>
                                      </p:cBhvr>
                                      <p:rCtr x="0" y="-332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fi-FI" altLang="fi-FI" smtClean="0"/>
              <a:t>An example of a variable in a model</a:t>
            </a:r>
            <a:endParaRPr lang="en-US" altLang="fi-FI" smtClean="0"/>
          </a:p>
        </p:txBody>
      </p:sp>
      <p:sp>
        <p:nvSpPr>
          <p:cNvPr id="62467" name="Rectangle 3"/>
          <p:cNvSpPr>
            <a:spLocks noGrp="1" noChangeArrowheads="1"/>
          </p:cNvSpPr>
          <p:nvPr>
            <p:ph type="body" idx="1"/>
          </p:nvPr>
        </p:nvSpPr>
        <p:spPr/>
        <p:txBody>
          <a:bodyPr/>
          <a:lstStyle/>
          <a:p>
            <a:pPr eaLnBrk="1" hangingPunct="1"/>
            <a:endParaRPr lang="fi-FI" altLang="fi-FI" smtClean="0"/>
          </a:p>
        </p:txBody>
      </p:sp>
      <p:pic>
        <p:nvPicPr>
          <p:cNvPr id="62468"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8"/>
            <a:ext cx="91440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fi-FI" altLang="fi-FI" smtClean="0"/>
              <a:t>An example of a statement and resolution of a discussion</a:t>
            </a:r>
            <a:endParaRPr lang="en-US" altLang="fi-FI" smtClean="0"/>
          </a:p>
        </p:txBody>
      </p:sp>
      <p:sp>
        <p:nvSpPr>
          <p:cNvPr id="63491" name="Rectangle 3"/>
          <p:cNvSpPr>
            <a:spLocks noGrp="1" noChangeArrowheads="1"/>
          </p:cNvSpPr>
          <p:nvPr>
            <p:ph type="body" idx="1"/>
          </p:nvPr>
        </p:nvSpPr>
        <p:spPr/>
        <p:txBody>
          <a:bodyPr/>
          <a:lstStyle/>
          <a:p>
            <a:pPr eaLnBrk="1" hangingPunct="1"/>
            <a:r>
              <a:rPr lang="fi-FI" altLang="fi-FI" smtClean="0"/>
              <a:t>Is Pandemrix a safe vaccine?</a:t>
            </a:r>
            <a:endParaRPr lang="en-US" altLang="fi-FI" smtClean="0"/>
          </a:p>
        </p:txBody>
      </p:sp>
      <p:pic>
        <p:nvPicPr>
          <p:cNvPr id="63492"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8"/>
            <a:ext cx="91440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lIns="90000" tIns="46800" rIns="90000" bIns="46800"/>
          <a:lstStyle/>
          <a:p>
            <a:pPr eaLnBrk="1" hangingPunct="1"/>
            <a:r>
              <a:rPr lang="fi-FI" altLang="fi-FI" smtClean="0"/>
              <a:t>YVA - regulatory EIA in Finland</a:t>
            </a:r>
          </a:p>
        </p:txBody>
      </p:sp>
      <p:grpSp>
        <p:nvGrpSpPr>
          <p:cNvPr id="9219" name="Group 3"/>
          <p:cNvGrpSpPr>
            <a:grpSpLocks/>
          </p:cNvGrpSpPr>
          <p:nvPr/>
        </p:nvGrpSpPr>
        <p:grpSpPr bwMode="auto">
          <a:xfrm>
            <a:off x="2627313" y="1422400"/>
            <a:ext cx="3657600" cy="4886325"/>
            <a:chOff x="1680" y="378"/>
            <a:chExt cx="2304" cy="3078"/>
          </a:xfrm>
        </p:grpSpPr>
        <p:sp>
          <p:nvSpPr>
            <p:cNvPr id="9221" name="Text Box 4"/>
            <p:cNvSpPr txBox="1">
              <a:spLocks noChangeArrowheads="1"/>
            </p:cNvSpPr>
            <p:nvPr/>
          </p:nvSpPr>
          <p:spPr bwMode="auto">
            <a:xfrm>
              <a:off x="1681" y="1680"/>
              <a:ext cx="767" cy="62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a:ea typeface="Arial Unicode MS" pitchFamily="34" charset="-128"/>
                  <a:cs typeface="Arial Unicode MS" pitchFamily="34" charset="-128"/>
                </a:rPr>
                <a:t>Opinions and statements about the program </a:t>
              </a:r>
            </a:p>
          </p:txBody>
        </p:sp>
        <p:sp>
          <p:nvSpPr>
            <p:cNvPr id="9222" name="Text Box 5"/>
            <p:cNvSpPr txBox="1">
              <a:spLocks noChangeArrowheads="1"/>
            </p:cNvSpPr>
            <p:nvPr/>
          </p:nvSpPr>
          <p:spPr bwMode="auto">
            <a:xfrm>
              <a:off x="1680" y="2544"/>
              <a:ext cx="767" cy="8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a:ea typeface="Arial Unicode MS" pitchFamily="34" charset="-128"/>
                  <a:cs typeface="Arial Unicode MS" pitchFamily="34" charset="-128"/>
                </a:rPr>
                <a:t>Statements of the ministry of employment and economy about the evaluation</a:t>
              </a:r>
              <a:endParaRPr lang="en-US" altLang="fi-FI" sz="7200">
                <a:ea typeface="Arial Unicode MS" pitchFamily="34" charset="-128"/>
                <a:cs typeface="Arial Unicode MS" pitchFamily="34" charset="-128"/>
              </a:endParaRPr>
            </a:p>
          </p:txBody>
        </p:sp>
        <p:sp>
          <p:nvSpPr>
            <p:cNvPr id="9223" name="Text Box 6"/>
            <p:cNvSpPr txBox="1">
              <a:spLocks noChangeArrowheads="1"/>
            </p:cNvSpPr>
            <p:nvPr/>
          </p:nvSpPr>
          <p:spPr bwMode="auto">
            <a:xfrm>
              <a:off x="3168" y="2928"/>
              <a:ext cx="769" cy="38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a:ea typeface="Arial Unicode MS" pitchFamily="34" charset="-128"/>
                  <a:cs typeface="Arial Unicode MS" pitchFamily="34" charset="-128"/>
                </a:rPr>
                <a:t>Evaluation report</a:t>
              </a:r>
              <a:endParaRPr lang="en-US" altLang="fi-FI" sz="7200">
                <a:ea typeface="Arial Unicode MS" pitchFamily="34" charset="-128"/>
                <a:cs typeface="Arial Unicode MS" pitchFamily="34" charset="-128"/>
              </a:endParaRPr>
            </a:p>
          </p:txBody>
        </p:sp>
        <p:sp>
          <p:nvSpPr>
            <p:cNvPr id="9224" name="Text Box 7"/>
            <p:cNvSpPr txBox="1">
              <a:spLocks noChangeArrowheads="1"/>
            </p:cNvSpPr>
            <p:nvPr/>
          </p:nvSpPr>
          <p:spPr bwMode="auto">
            <a:xfrm>
              <a:off x="3168" y="624"/>
              <a:ext cx="769" cy="7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en-US" altLang="fi-FI" sz="1200">
                  <a:ea typeface="Arial Unicode MS" pitchFamily="34" charset="-128"/>
                  <a:cs typeface="Arial Unicode MS" pitchFamily="34" charset="-128"/>
                </a:rPr>
                <a:t>Statements of the ministry of employment and economy about the report</a:t>
              </a:r>
              <a:endParaRPr lang="en-US" altLang="fi-FI" sz="7200">
                <a:ea typeface="Arial Unicode MS" pitchFamily="34" charset="-128"/>
                <a:cs typeface="Arial Unicode MS" pitchFamily="34" charset="-128"/>
              </a:endParaRPr>
            </a:p>
          </p:txBody>
        </p:sp>
        <p:sp>
          <p:nvSpPr>
            <p:cNvPr id="9225" name="Text Box 8"/>
            <p:cNvSpPr txBox="1">
              <a:spLocks noChangeArrowheads="1"/>
            </p:cNvSpPr>
            <p:nvPr/>
          </p:nvSpPr>
          <p:spPr bwMode="auto">
            <a:xfrm>
              <a:off x="1680" y="624"/>
              <a:ext cx="768" cy="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50000"/>
                </a:spcBef>
                <a:buClrTx/>
                <a:buFontTx/>
                <a:buNone/>
              </a:pPr>
              <a:r>
                <a:rPr lang="fi-FI" altLang="fi-FI" sz="1200">
                  <a:ea typeface="Arial Unicode MS" pitchFamily="34" charset="-128"/>
                  <a:cs typeface="Arial Unicode MS" pitchFamily="34" charset="-128"/>
                </a:rPr>
                <a:t>Evaluation program</a:t>
              </a:r>
              <a:endParaRPr lang="en-US" altLang="fi-FI" sz="1200">
                <a:ea typeface="Arial Unicode MS" pitchFamily="34" charset="-128"/>
                <a:cs typeface="Arial Unicode MS" pitchFamily="34" charset="-128"/>
              </a:endParaRPr>
            </a:p>
          </p:txBody>
        </p:sp>
        <p:sp>
          <p:nvSpPr>
            <p:cNvPr id="9226" name="Text Box 9"/>
            <p:cNvSpPr txBox="1">
              <a:spLocks noChangeArrowheads="1"/>
            </p:cNvSpPr>
            <p:nvPr/>
          </p:nvSpPr>
          <p:spPr bwMode="auto">
            <a:xfrm>
              <a:off x="3168" y="1728"/>
              <a:ext cx="769" cy="54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50000"/>
                </a:spcBef>
                <a:buClrTx/>
                <a:buFontTx/>
                <a:buNone/>
              </a:pPr>
              <a:r>
                <a:rPr lang="en-US" altLang="fi-FI" sz="1200">
                  <a:ea typeface="Arial Unicode MS" pitchFamily="34" charset="-128"/>
                  <a:cs typeface="Arial Unicode MS" pitchFamily="34" charset="-128"/>
                </a:rPr>
                <a:t>Opinions and statements about the report            </a:t>
              </a:r>
              <a:endParaRPr lang="en-US" altLang="fi-FI" sz="1100" i="1">
                <a:ea typeface="Arial Unicode MS" pitchFamily="34" charset="-128"/>
                <a:cs typeface="Arial Unicode MS" pitchFamily="34" charset="-128"/>
              </a:endParaRPr>
            </a:p>
          </p:txBody>
        </p:sp>
        <p:sp>
          <p:nvSpPr>
            <p:cNvPr id="9227" name="AutoShape 10"/>
            <p:cNvSpPr>
              <a:spLocks noChangeArrowheads="1"/>
            </p:cNvSpPr>
            <p:nvPr/>
          </p:nvSpPr>
          <p:spPr bwMode="auto">
            <a:xfrm>
              <a:off x="3312" y="2256"/>
              <a:ext cx="528" cy="672"/>
            </a:xfrm>
            <a:prstGeom prst="upArrow">
              <a:avLst>
                <a:gd name="adj1" fmla="val 55130"/>
                <a:gd name="adj2" fmla="val 3712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200">
                  <a:ea typeface="Arial Unicode MS" pitchFamily="34" charset="-128"/>
                  <a:cs typeface="Arial Unicode MS" pitchFamily="34" charset="-128"/>
                </a:rPr>
                <a:t>Participation</a:t>
              </a:r>
            </a:p>
          </p:txBody>
        </p:sp>
        <p:sp>
          <p:nvSpPr>
            <p:cNvPr id="9228" name="AutoShape 11"/>
            <p:cNvSpPr>
              <a:spLocks noChangeArrowheads="1"/>
            </p:cNvSpPr>
            <p:nvPr/>
          </p:nvSpPr>
          <p:spPr bwMode="auto">
            <a:xfrm flipV="1">
              <a:off x="1776" y="944"/>
              <a:ext cx="528" cy="736"/>
            </a:xfrm>
            <a:prstGeom prst="upArrow">
              <a:avLst>
                <a:gd name="adj1" fmla="val 55130"/>
                <a:gd name="adj2" fmla="val 4065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200">
                  <a:ea typeface="Arial Unicode MS" pitchFamily="34" charset="-128"/>
                  <a:cs typeface="Arial Unicode MS" pitchFamily="34" charset="-128"/>
                </a:rPr>
                <a:t>Participation</a:t>
              </a:r>
            </a:p>
          </p:txBody>
        </p:sp>
        <p:sp>
          <p:nvSpPr>
            <p:cNvPr id="9229" name="AutoShape 12"/>
            <p:cNvSpPr>
              <a:spLocks noChangeArrowheads="1"/>
            </p:cNvSpPr>
            <p:nvPr/>
          </p:nvSpPr>
          <p:spPr bwMode="auto">
            <a:xfrm>
              <a:off x="3312" y="1392"/>
              <a:ext cx="528" cy="336"/>
            </a:xfrm>
            <a:prstGeom prst="upArrow">
              <a:avLst>
                <a:gd name="adj1" fmla="val 55000"/>
                <a:gd name="adj2" fmla="val 458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endParaRPr lang="fi-FI" altLang="fi-FI" sz="1200">
                <a:ea typeface="Arial Unicode MS" pitchFamily="34" charset="-128"/>
                <a:cs typeface="Arial Unicode MS" pitchFamily="34" charset="-128"/>
              </a:endParaRPr>
            </a:p>
          </p:txBody>
        </p:sp>
        <p:sp>
          <p:nvSpPr>
            <p:cNvPr id="9230" name="AutoShape 13"/>
            <p:cNvSpPr>
              <a:spLocks noChangeArrowheads="1"/>
            </p:cNvSpPr>
            <p:nvPr/>
          </p:nvSpPr>
          <p:spPr bwMode="auto">
            <a:xfrm flipV="1">
              <a:off x="1776" y="2304"/>
              <a:ext cx="528" cy="240"/>
            </a:xfrm>
            <a:prstGeom prst="upArrow">
              <a:avLst>
                <a:gd name="adj1" fmla="val 55000"/>
                <a:gd name="adj2" fmla="val 458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endParaRPr lang="fi-FI" altLang="fi-FI" sz="1200">
                <a:ea typeface="Arial Unicode MS" pitchFamily="34" charset="-128"/>
                <a:cs typeface="Arial Unicode MS" pitchFamily="34" charset="-128"/>
              </a:endParaRPr>
            </a:p>
          </p:txBody>
        </p:sp>
        <p:sp>
          <p:nvSpPr>
            <p:cNvPr id="9231" name="Text Box 14"/>
            <p:cNvSpPr txBox="1">
              <a:spLocks noChangeArrowheads="1"/>
            </p:cNvSpPr>
            <p:nvPr/>
          </p:nvSpPr>
          <p:spPr bwMode="auto">
            <a:xfrm>
              <a:off x="1680" y="378"/>
              <a:ext cx="768" cy="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50000"/>
                </a:spcBef>
                <a:buClrTx/>
                <a:buFontTx/>
                <a:buNone/>
              </a:pPr>
              <a:r>
                <a:rPr lang="fi-FI" altLang="fi-FI" sz="1400">
                  <a:ea typeface="Arial Unicode MS" pitchFamily="34" charset="-128"/>
                  <a:cs typeface="Arial Unicode MS" pitchFamily="34" charset="-128"/>
                </a:rPr>
                <a:t>Phase 1</a:t>
              </a:r>
            </a:p>
          </p:txBody>
        </p:sp>
        <p:sp>
          <p:nvSpPr>
            <p:cNvPr id="9232" name="Text Box 15"/>
            <p:cNvSpPr txBox="1">
              <a:spLocks noChangeArrowheads="1"/>
            </p:cNvSpPr>
            <p:nvPr/>
          </p:nvSpPr>
          <p:spPr bwMode="auto">
            <a:xfrm>
              <a:off x="3120" y="384"/>
              <a:ext cx="864" cy="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3657600" eaLnBrk="0" hangingPunct="0">
                <a:lnSpc>
                  <a:spcPct val="85000"/>
                </a:lnSpc>
                <a:spcBef>
                  <a:spcPct val="35000"/>
                </a:spcBef>
                <a:buClr>
                  <a:schemeClr val="accent1"/>
                </a:buClr>
                <a:buChar char="•"/>
                <a:defRPr sz="2600">
                  <a:solidFill>
                    <a:schemeClr val="tx1"/>
                  </a:solidFill>
                  <a:latin typeface="Arial" charset="0"/>
                </a:defRPr>
              </a:lvl1pPr>
              <a:lvl2pPr marL="742950" indent="-285750" defTabSz="3657600" eaLnBrk="0" hangingPunct="0">
                <a:lnSpc>
                  <a:spcPct val="85000"/>
                </a:lnSpc>
                <a:spcBef>
                  <a:spcPct val="25000"/>
                </a:spcBef>
                <a:buChar char="–"/>
                <a:defRPr sz="2400">
                  <a:solidFill>
                    <a:schemeClr val="tx1"/>
                  </a:solidFill>
                  <a:latin typeface="Arial" charset="0"/>
                </a:defRPr>
              </a:lvl2pPr>
              <a:lvl3pPr marL="1143000" indent="-228600" defTabSz="3657600" eaLnBrk="0" hangingPunct="0">
                <a:lnSpc>
                  <a:spcPct val="85000"/>
                </a:lnSpc>
                <a:spcBef>
                  <a:spcPct val="25000"/>
                </a:spcBef>
                <a:buClr>
                  <a:schemeClr val="accent1"/>
                </a:buClr>
                <a:buChar char="•"/>
                <a:defRPr sz="2200">
                  <a:solidFill>
                    <a:schemeClr val="tx1"/>
                  </a:solidFill>
                  <a:latin typeface="Arial" charset="0"/>
                </a:defRPr>
              </a:lvl3pPr>
              <a:lvl4pPr marL="1600200" indent="-228600" defTabSz="3657600" eaLnBrk="0" hangingPunct="0">
                <a:lnSpc>
                  <a:spcPct val="85000"/>
                </a:lnSpc>
                <a:spcBef>
                  <a:spcPct val="25000"/>
                </a:spcBef>
                <a:buChar char="–"/>
                <a:defRPr sz="2200">
                  <a:solidFill>
                    <a:schemeClr val="tx1"/>
                  </a:solidFill>
                  <a:latin typeface="Arial" charset="0"/>
                </a:defRPr>
              </a:lvl4pPr>
              <a:lvl5pPr marL="2057400" indent="-228600" defTabSz="3657600" eaLnBrk="0" hangingPunct="0">
                <a:lnSpc>
                  <a:spcPct val="85000"/>
                </a:lnSpc>
                <a:spcBef>
                  <a:spcPct val="25000"/>
                </a:spcBef>
                <a:buChar char="»"/>
                <a:defRPr sz="2200">
                  <a:solidFill>
                    <a:schemeClr val="tx1"/>
                  </a:solidFill>
                  <a:latin typeface="Arial" charset="0"/>
                </a:defRPr>
              </a:lvl5pPr>
              <a:lvl6pPr marL="2514600" indent="-228600" defTabSz="3657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defTabSz="3657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defTabSz="3657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defTabSz="3657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50000"/>
                </a:spcBef>
                <a:buClrTx/>
                <a:buFontTx/>
                <a:buNone/>
              </a:pPr>
              <a:r>
                <a:rPr lang="fi-FI" altLang="fi-FI" sz="1400">
                  <a:ea typeface="Arial Unicode MS" pitchFamily="34" charset="-128"/>
                  <a:cs typeface="Arial Unicode MS" pitchFamily="34" charset="-128"/>
                </a:rPr>
                <a:t>Phase 2</a:t>
              </a:r>
            </a:p>
          </p:txBody>
        </p:sp>
        <p:sp>
          <p:nvSpPr>
            <p:cNvPr id="9233" name="AutoShape 16"/>
            <p:cNvSpPr>
              <a:spLocks noChangeArrowheads="1"/>
            </p:cNvSpPr>
            <p:nvPr/>
          </p:nvSpPr>
          <p:spPr bwMode="auto">
            <a:xfrm>
              <a:off x="2448" y="2832"/>
              <a:ext cx="720" cy="624"/>
            </a:xfrm>
            <a:prstGeom prst="rightArrow">
              <a:avLst>
                <a:gd name="adj1" fmla="val 50000"/>
                <a:gd name="adj2" fmla="val 2884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pPr>
              <a:r>
                <a:rPr lang="fi-FI" altLang="fi-FI" sz="1200">
                  <a:ea typeface="Arial Unicode MS" pitchFamily="34" charset="-128"/>
                  <a:cs typeface="Arial Unicode MS" pitchFamily="34" charset="-128"/>
                </a:rPr>
                <a:t>Assessment</a:t>
              </a:r>
            </a:p>
          </p:txBody>
        </p:sp>
      </p:grpSp>
      <p:sp>
        <p:nvSpPr>
          <p:cNvPr id="9220" name="Text Box 17"/>
          <p:cNvSpPr txBox="1">
            <a:spLocks noChangeArrowheads="1"/>
          </p:cNvSpPr>
          <p:nvPr/>
        </p:nvSpPr>
        <p:spPr bwMode="auto">
          <a:xfrm>
            <a:off x="6948488" y="4360863"/>
            <a:ext cx="17287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50000"/>
              </a:spcBef>
              <a:buClrTx/>
              <a:buFontTx/>
              <a:buNone/>
            </a:pPr>
            <a:r>
              <a:rPr lang="fi-FI" altLang="fi-FI" sz="1400">
                <a:ea typeface="Arial Unicode MS" pitchFamily="34" charset="-128"/>
                <a:cs typeface="Arial Unicode MS" pitchFamily="34" charset="-128"/>
              </a:rPr>
              <a:t>Pohjola et al. State of the art in benefit-risk analysis: Environmental health. Food Chem Toxicol 2012.</a:t>
            </a:r>
            <a:endParaRPr lang="en-US" altLang="fi-FI" sz="140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fi-FI" altLang="fi-FI" smtClean="0"/>
              <a:t>What are open assessment and Opasnet?</a:t>
            </a:r>
          </a:p>
        </p:txBody>
      </p:sp>
      <p:sp>
        <p:nvSpPr>
          <p:cNvPr id="64515" name="Rectangle 3"/>
          <p:cNvSpPr>
            <a:spLocks noGrp="1" noChangeArrowheads="1"/>
          </p:cNvSpPr>
          <p:nvPr>
            <p:ph type="body" idx="1"/>
          </p:nvPr>
        </p:nvSpPr>
        <p:spPr/>
        <p:txBody>
          <a:bodyPr/>
          <a:lstStyle/>
          <a:p>
            <a:pPr eaLnBrk="1" hangingPunct="1"/>
            <a:r>
              <a:rPr lang="fi-FI" altLang="fi-FI" smtClean="0"/>
              <a:t>Open assessment</a:t>
            </a:r>
          </a:p>
          <a:p>
            <a:pPr lvl="1" eaLnBrk="1" hangingPunct="1"/>
            <a:r>
              <a:rPr lang="fi-FI" altLang="fi-FI" smtClean="0"/>
              <a:t>How can scientific information and value judgements be organised for informing societal decision making in a situation where open participation is allowed?</a:t>
            </a:r>
          </a:p>
          <a:p>
            <a:pPr lvl="1" eaLnBrk="1" hangingPunct="1"/>
            <a:r>
              <a:rPr lang="fi-FI" altLang="fi-FI" smtClean="0"/>
              <a:t>[Previous names: open risk assessment, pyrkilo]</a:t>
            </a:r>
          </a:p>
          <a:p>
            <a:pPr eaLnBrk="1" hangingPunct="1"/>
            <a:r>
              <a:rPr lang="fi-FI" altLang="fi-FI" smtClean="0"/>
              <a:t>Opasnet</a:t>
            </a:r>
          </a:p>
          <a:p>
            <a:pPr lvl="1" eaLnBrk="1" hangingPunct="1"/>
            <a:r>
              <a:rPr lang="fi-FI" altLang="fi-FI" smtClean="0"/>
              <a:t>What is a web workspace that contains all functionalities needed when performing open assessments, based on open source software only?</a:t>
            </a:r>
            <a:endParaRPr lang="en-US" altLang="fi-FI"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fi-FI" altLang="fi-FI" smtClean="0"/>
              <a:t>Application of soRvi in Opasnet</a:t>
            </a:r>
          </a:p>
        </p:txBody>
      </p:sp>
      <p:sp>
        <p:nvSpPr>
          <p:cNvPr id="65539" name="Rectangle 3"/>
          <p:cNvSpPr>
            <a:spLocks noGrp="1" noChangeArrowheads="1"/>
          </p:cNvSpPr>
          <p:nvPr>
            <p:ph type="body" idx="1"/>
          </p:nvPr>
        </p:nvSpPr>
        <p:spPr/>
        <p:txBody>
          <a:bodyPr/>
          <a:lstStyle/>
          <a:p>
            <a:pPr eaLnBrk="1" hangingPunct="1"/>
            <a:endParaRPr lang="fi-FI" altLang="fi-FI" smtClean="0"/>
          </a:p>
        </p:txBody>
      </p:sp>
      <p:pic>
        <p:nvPicPr>
          <p:cNvPr id="65540"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8"/>
            <a:ext cx="91440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fi-FI" altLang="fi-FI" smtClean="0"/>
              <a:t>Results from soRvi</a:t>
            </a:r>
            <a:endParaRPr lang="en-US" altLang="fi-FI" smtClean="0"/>
          </a:p>
        </p:txBody>
      </p:sp>
      <p:sp>
        <p:nvSpPr>
          <p:cNvPr id="66563" name="Rectangle 3"/>
          <p:cNvSpPr>
            <a:spLocks noGrp="1" noChangeArrowheads="1"/>
          </p:cNvSpPr>
          <p:nvPr>
            <p:ph type="body" idx="1"/>
          </p:nvPr>
        </p:nvSpPr>
        <p:spPr/>
        <p:txBody>
          <a:bodyPr/>
          <a:lstStyle/>
          <a:p>
            <a:pPr eaLnBrk="1" hangingPunct="1"/>
            <a:endParaRPr lang="fi-FI" altLang="fi-FI" smtClean="0"/>
          </a:p>
        </p:txBody>
      </p:sp>
      <p:pic>
        <p:nvPicPr>
          <p:cNvPr id="66564"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738"/>
            <a:ext cx="91440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lIns="90000" tIns="46800" rIns="90000" bIns="46800"/>
          <a:lstStyle/>
          <a:p>
            <a:pPr eaLnBrk="1" hangingPunct="1"/>
            <a:r>
              <a:rPr lang="fi-FI" altLang="fi-FI" smtClean="0"/>
              <a:t>Properties of good assessment</a:t>
            </a:r>
            <a:endParaRPr lang="en-US" altLang="fi-FI" smtClean="0"/>
          </a:p>
        </p:txBody>
      </p:sp>
      <p:pic>
        <p:nvPicPr>
          <p:cNvPr id="67587" name="Picture 4" descr="properties of good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290638"/>
            <a:ext cx="5976937"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Oval 7"/>
          <p:cNvSpPr>
            <a:spLocks noChangeArrowheads="1"/>
          </p:cNvSpPr>
          <p:nvPr/>
        </p:nvSpPr>
        <p:spPr bwMode="auto">
          <a:xfrm>
            <a:off x="5580063" y="2349500"/>
            <a:ext cx="1728787" cy="338455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
                <a:srgbClr val="000000"/>
              </a:buClr>
              <a:buFont typeface="Times New Roman" pitchFamily="18" charset="0"/>
              <a:buNone/>
            </a:pPr>
            <a:endParaRPr lang="fi-FI" altLang="fi-FI" sz="1800">
              <a:solidFill>
                <a:schemeClr val="bg1"/>
              </a:solidFill>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idx="4294967295"/>
          </p:nvPr>
        </p:nvSpPr>
        <p:spPr>
          <a:xfrm>
            <a:off x="468313" y="260350"/>
            <a:ext cx="8208962" cy="1009650"/>
          </a:xfrm>
        </p:spPr>
        <p:txBody>
          <a:bodyPr lIns="90000" tIns="46800" rIns="90000" bIns="46800"/>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fi-FI" smtClean="0"/>
              <a:t>Participation and openness</a:t>
            </a:r>
          </a:p>
        </p:txBody>
      </p:sp>
      <p:sp>
        <p:nvSpPr>
          <p:cNvPr id="68611" name="Rectangle 2"/>
          <p:cNvSpPr>
            <a:spLocks noGrp="1" noChangeArrowheads="1"/>
          </p:cNvSpPr>
          <p:nvPr>
            <p:ph type="body" idx="4294967295"/>
          </p:nvPr>
        </p:nvSpPr>
        <p:spPr>
          <a:xfrm>
            <a:off x="457200" y="1484313"/>
            <a:ext cx="8220075" cy="4394200"/>
          </a:xfrm>
        </p:spPr>
        <p:txBody>
          <a:bodyPr lIns="90000" tIns="46800" rIns="90000" bIns="46800"/>
          <a:lstStyle/>
          <a:p>
            <a:pPr marL="355600" indent="-355600" defTabSz="449263" eaLnBrk="1" hangingPunct="1">
              <a:lnSpc>
                <a:spcPct val="7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400" smtClean="0"/>
              <a:t>Lessons for RM?</a:t>
            </a:r>
          </a:p>
          <a:p>
            <a:pPr marL="808038" lvl="1" indent="-271463" defTabSz="449263" eaLnBrk="1" hangingPunct="1">
              <a:lnSpc>
                <a:spcPct val="7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smtClean="0"/>
              <a:t>Participation, assessment, policy making inseparable</a:t>
            </a:r>
          </a:p>
          <a:p>
            <a:pPr marL="808038" lvl="1" indent="-271463" defTabSz="449263" eaLnBrk="1" hangingPunct="1">
              <a:lnSpc>
                <a:spcPct val="7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smtClean="0"/>
              <a:t>If not, participation also vehicle for changing power and decision making structures</a:t>
            </a:r>
          </a:p>
          <a:p>
            <a:pPr marL="808038" lvl="1" indent="-271463" defTabSz="449263" eaLnBrk="1" hangingPunct="1">
              <a:lnSpc>
                <a:spcPct val="7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z="2200" smtClean="0"/>
              <a:t>In an open process the role of DM’s (same goes for assessors as well) becomes quite different</a:t>
            </a:r>
          </a:p>
          <a:p>
            <a:pPr marL="1143000" lvl="2" indent="-228600" defTabSz="449263" eaLnBrk="1" hangingPunct="1">
              <a:lnSpc>
                <a:spcPct val="7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mtClean="0"/>
              <a:t>From the center of the process to the outset</a:t>
            </a:r>
          </a:p>
          <a:p>
            <a:pPr marL="1600200" lvl="3" indent="-228600" defTabSz="449263" eaLnBrk="1" hangingPunct="1">
              <a:lnSpc>
                <a:spcPct val="7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mtClean="0"/>
              <a:t>Coordination, organization, and feeding of an open social knowledge process</a:t>
            </a:r>
          </a:p>
          <a:p>
            <a:pPr marL="1143000" lvl="2" indent="-228600" defTabSz="449263" eaLnBrk="1" hangingPunct="1">
              <a:lnSpc>
                <a:spcPct val="75000"/>
              </a:lnSpc>
              <a:buClr>
                <a:srgbClr val="7BC143"/>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mtClean="0"/>
              <a:t>Many existing practices (of participation, assessment, policy making) remain useful, but the foundation changes</a:t>
            </a:r>
          </a:p>
          <a:p>
            <a:pPr marL="808038" lvl="1" indent="-271463" defTabSz="449263" eaLnBrk="1" hangingPunct="1">
              <a:lnSpc>
                <a:spcPct val="75000"/>
              </a:lnSpc>
              <a:buClr>
                <a:srgbClr val="7BC143"/>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altLang="fi-FI" smtClean="0"/>
              <a:t>How to enable collaborative knowledge processes?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i-FI" altLang="fi-FI" smtClean="0"/>
              <a:t>Open policy practice: participants and roles</a:t>
            </a:r>
          </a:p>
        </p:txBody>
      </p:sp>
      <p:sp>
        <p:nvSpPr>
          <p:cNvPr id="10243" name="Rectangle 96"/>
          <p:cNvSpPr>
            <a:spLocks noGrp="1" noChangeArrowheads="1"/>
          </p:cNvSpPr>
          <p:nvPr>
            <p:ph type="body" idx="1"/>
          </p:nvPr>
        </p:nvSpPr>
        <p:spPr>
          <a:xfrm>
            <a:off x="468313" y="6021388"/>
            <a:ext cx="8229600" cy="403225"/>
          </a:xfrm>
        </p:spPr>
        <p:txBody>
          <a:bodyPr/>
          <a:lstStyle/>
          <a:p>
            <a:pPr eaLnBrk="1" hangingPunct="1"/>
            <a:r>
              <a:rPr lang="en-US" altLang="fi-FI" sz="1300" smtClean="0"/>
              <a:t>Mikko V Pohjola and Jouni T Tuomisto. </a:t>
            </a:r>
            <a:r>
              <a:rPr lang="en-US" altLang="fi-FI" sz="1300" smtClean="0">
                <a:hlinkClick r:id="rId3"/>
              </a:rPr>
              <a:t>Environmental Health 2011, </a:t>
            </a:r>
            <a:r>
              <a:rPr lang="en-US" altLang="fi-FI" sz="1300" b="1" smtClean="0">
                <a:hlinkClick r:id="rId3"/>
              </a:rPr>
              <a:t>10</a:t>
            </a:r>
            <a:r>
              <a:rPr lang="en-US" altLang="fi-FI" sz="1300" smtClean="0">
                <a:hlinkClick r:id="rId3"/>
              </a:rPr>
              <a:t>: 58</a:t>
            </a:r>
            <a:r>
              <a:rPr lang="en-US" altLang="fi-FI" sz="1300" smtClean="0"/>
              <a:t> </a:t>
            </a:r>
            <a:r>
              <a:rPr lang="en-US" altLang="fi-FI" sz="1300" smtClean="0">
                <a:hlinkClick r:id="rId4"/>
              </a:rPr>
              <a:t>doi</a:t>
            </a:r>
            <a:r>
              <a:rPr lang="en-US" altLang="fi-FI" sz="1300" smtClean="0"/>
              <a:t> </a:t>
            </a:r>
            <a:endParaRPr lang="fi-FI" altLang="fi-FI" sz="1300" smtClean="0"/>
          </a:p>
        </p:txBody>
      </p:sp>
      <p:grpSp>
        <p:nvGrpSpPr>
          <p:cNvPr id="10244" name="Group 9548"/>
          <p:cNvGrpSpPr>
            <a:grpSpLocks/>
          </p:cNvGrpSpPr>
          <p:nvPr/>
        </p:nvGrpSpPr>
        <p:grpSpPr bwMode="auto">
          <a:xfrm>
            <a:off x="422275" y="838200"/>
            <a:ext cx="8572500" cy="5183188"/>
            <a:chOff x="422276" y="838200"/>
            <a:chExt cx="8572500" cy="5183188"/>
          </a:xfrm>
        </p:grpSpPr>
        <p:sp>
          <p:nvSpPr>
            <p:cNvPr id="10247" name="Line 355"/>
            <p:cNvSpPr>
              <a:spLocks noChangeShapeType="1"/>
            </p:cNvSpPr>
            <p:nvPr/>
          </p:nvSpPr>
          <p:spPr bwMode="auto">
            <a:xfrm flipV="1">
              <a:off x="1697038" y="4945063"/>
              <a:ext cx="349250" cy="5191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48" name="Line 356"/>
            <p:cNvSpPr>
              <a:spLocks noChangeShapeType="1"/>
            </p:cNvSpPr>
            <p:nvPr/>
          </p:nvSpPr>
          <p:spPr bwMode="auto">
            <a:xfrm flipV="1">
              <a:off x="1697038" y="4999038"/>
              <a:ext cx="312738" cy="465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49" name="Freeform 357"/>
            <p:cNvSpPr>
              <a:spLocks/>
            </p:cNvSpPr>
            <p:nvPr/>
          </p:nvSpPr>
          <p:spPr bwMode="auto">
            <a:xfrm>
              <a:off x="1979613" y="4968875"/>
              <a:ext cx="50800" cy="60325"/>
            </a:xfrm>
            <a:custGeom>
              <a:avLst/>
              <a:gdLst>
                <a:gd name="T0" fmla="*/ 15359406 w 97"/>
                <a:gd name="T1" fmla="*/ 16241183 h 114"/>
                <a:gd name="T2" fmla="*/ 18650408 w 97"/>
                <a:gd name="T3" fmla="*/ 31921979 h 114"/>
                <a:gd name="T4" fmla="*/ 26604536 w 97"/>
                <a:gd name="T5" fmla="*/ 0 h 114"/>
                <a:gd name="T6" fmla="*/ 0 w 97"/>
                <a:gd name="T7" fmla="*/ 19321463 h 114"/>
                <a:gd name="T8" fmla="*/ 15359406 w 97"/>
                <a:gd name="T9" fmla="*/ 16241183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4">
                  <a:moveTo>
                    <a:pt x="56" y="58"/>
                  </a:moveTo>
                  <a:lnTo>
                    <a:pt x="68" y="114"/>
                  </a:lnTo>
                  <a:lnTo>
                    <a:pt x="97" y="0"/>
                  </a:lnTo>
                  <a:lnTo>
                    <a:pt x="0" y="69"/>
                  </a:lnTo>
                  <a:lnTo>
                    <a:pt x="56" y="58"/>
                  </a:lnTo>
                  <a:close/>
                </a:path>
              </a:pathLst>
            </a:custGeom>
            <a:solidFill>
              <a:srgbClr val="000000"/>
            </a:solidFill>
            <a:ln w="19050">
              <a:solidFill>
                <a:srgbClr val="000000"/>
              </a:solidFill>
              <a:prstDash val="solid"/>
              <a:round/>
              <a:headEnd/>
              <a:tailEnd/>
            </a:ln>
          </p:spPr>
          <p:txBody>
            <a:bodyPr/>
            <a:lstStyle/>
            <a:p>
              <a:endParaRPr lang="fi-FI"/>
            </a:p>
          </p:txBody>
        </p:sp>
        <p:sp>
          <p:nvSpPr>
            <p:cNvPr id="10250" name="Line 358"/>
            <p:cNvSpPr>
              <a:spLocks noChangeShapeType="1"/>
            </p:cNvSpPr>
            <p:nvPr/>
          </p:nvSpPr>
          <p:spPr bwMode="auto">
            <a:xfrm flipV="1">
              <a:off x="2309813" y="4941888"/>
              <a:ext cx="4763" cy="509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51" name="Line 359"/>
            <p:cNvSpPr>
              <a:spLocks noChangeShapeType="1"/>
            </p:cNvSpPr>
            <p:nvPr/>
          </p:nvSpPr>
          <p:spPr bwMode="auto">
            <a:xfrm flipV="1">
              <a:off x="2309813" y="5006975"/>
              <a:ext cx="3175" cy="444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52" name="Freeform 360"/>
            <p:cNvSpPr>
              <a:spLocks/>
            </p:cNvSpPr>
            <p:nvPr/>
          </p:nvSpPr>
          <p:spPr bwMode="auto">
            <a:xfrm>
              <a:off x="2292351" y="4968875"/>
              <a:ext cx="42863" cy="60325"/>
            </a:xfrm>
            <a:custGeom>
              <a:avLst/>
              <a:gdLst>
                <a:gd name="T0" fmla="*/ 11482998 w 80"/>
                <a:gd name="T1" fmla="*/ 20234500 h 113"/>
                <a:gd name="T2" fmla="*/ 22965460 w 80"/>
                <a:gd name="T3" fmla="*/ 32204475 h 113"/>
                <a:gd name="T4" fmla="*/ 11769644 w 80"/>
                <a:gd name="T5" fmla="*/ 0 h 113"/>
                <a:gd name="T6" fmla="*/ 0 w 80"/>
                <a:gd name="T7" fmla="*/ 31634323 h 113"/>
                <a:gd name="T8" fmla="*/ 11482998 w 80"/>
                <a:gd name="T9" fmla="*/ 20234500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13">
                  <a:moveTo>
                    <a:pt x="40" y="71"/>
                  </a:moveTo>
                  <a:lnTo>
                    <a:pt x="80" y="113"/>
                  </a:lnTo>
                  <a:lnTo>
                    <a:pt x="41" y="0"/>
                  </a:lnTo>
                  <a:lnTo>
                    <a:pt x="0" y="111"/>
                  </a:lnTo>
                  <a:lnTo>
                    <a:pt x="40" y="71"/>
                  </a:lnTo>
                  <a:close/>
                </a:path>
              </a:pathLst>
            </a:custGeom>
            <a:solidFill>
              <a:srgbClr val="000000"/>
            </a:solidFill>
            <a:ln w="19050">
              <a:solidFill>
                <a:srgbClr val="000000"/>
              </a:solidFill>
              <a:prstDash val="solid"/>
              <a:round/>
              <a:headEnd/>
              <a:tailEnd/>
            </a:ln>
          </p:spPr>
          <p:txBody>
            <a:bodyPr/>
            <a:lstStyle/>
            <a:p>
              <a:endParaRPr lang="fi-FI"/>
            </a:p>
          </p:txBody>
        </p:sp>
        <p:sp>
          <p:nvSpPr>
            <p:cNvPr id="10253" name="Line 361"/>
            <p:cNvSpPr>
              <a:spLocks noChangeShapeType="1"/>
            </p:cNvSpPr>
            <p:nvPr/>
          </p:nvSpPr>
          <p:spPr bwMode="auto">
            <a:xfrm flipH="1" flipV="1">
              <a:off x="2547938" y="4962525"/>
              <a:ext cx="344488" cy="536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54" name="Line 362"/>
            <p:cNvSpPr>
              <a:spLocks noChangeShapeType="1"/>
            </p:cNvSpPr>
            <p:nvPr/>
          </p:nvSpPr>
          <p:spPr bwMode="auto">
            <a:xfrm flipH="1" flipV="1">
              <a:off x="2582863" y="5018088"/>
              <a:ext cx="309563" cy="4810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55" name="Freeform 363"/>
            <p:cNvSpPr>
              <a:spLocks/>
            </p:cNvSpPr>
            <p:nvPr/>
          </p:nvSpPr>
          <p:spPr bwMode="auto">
            <a:xfrm>
              <a:off x="2563813" y="4986338"/>
              <a:ext cx="49213" cy="60325"/>
            </a:xfrm>
            <a:custGeom>
              <a:avLst/>
              <a:gdLst>
                <a:gd name="T0" fmla="*/ 10415879 w 94"/>
                <a:gd name="T1" fmla="*/ 16785038 h 115"/>
                <a:gd name="T2" fmla="*/ 25765100 w 94"/>
                <a:gd name="T3" fmla="*/ 19812304 h 115"/>
                <a:gd name="T4" fmla="*/ 0 w 94"/>
                <a:gd name="T5" fmla="*/ 0 h 115"/>
                <a:gd name="T6" fmla="*/ 7126461 w 94"/>
                <a:gd name="T7" fmla="*/ 31644397 h 115"/>
                <a:gd name="T8" fmla="*/ 10415879 w 94"/>
                <a:gd name="T9" fmla="*/ 1678503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115">
                  <a:moveTo>
                    <a:pt x="38" y="61"/>
                  </a:moveTo>
                  <a:lnTo>
                    <a:pt x="94" y="72"/>
                  </a:lnTo>
                  <a:lnTo>
                    <a:pt x="0" y="0"/>
                  </a:lnTo>
                  <a:lnTo>
                    <a:pt x="26" y="115"/>
                  </a:lnTo>
                  <a:lnTo>
                    <a:pt x="38" y="61"/>
                  </a:lnTo>
                  <a:close/>
                </a:path>
              </a:pathLst>
            </a:custGeom>
            <a:solidFill>
              <a:srgbClr val="000000"/>
            </a:solidFill>
            <a:ln w="19050">
              <a:solidFill>
                <a:srgbClr val="000000"/>
              </a:solidFill>
              <a:prstDash val="solid"/>
              <a:round/>
              <a:headEnd/>
              <a:tailEnd/>
            </a:ln>
          </p:spPr>
          <p:txBody>
            <a:bodyPr/>
            <a:lstStyle/>
            <a:p>
              <a:endParaRPr lang="fi-FI"/>
            </a:p>
          </p:txBody>
        </p:sp>
        <p:sp>
          <p:nvSpPr>
            <p:cNvPr id="10256" name="Line 364"/>
            <p:cNvSpPr>
              <a:spLocks noChangeShapeType="1"/>
            </p:cNvSpPr>
            <p:nvPr/>
          </p:nvSpPr>
          <p:spPr bwMode="auto">
            <a:xfrm flipV="1">
              <a:off x="1420813" y="4286250"/>
              <a:ext cx="484188" cy="136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57" name="Line 365"/>
            <p:cNvSpPr>
              <a:spLocks noChangeShapeType="1"/>
            </p:cNvSpPr>
            <p:nvPr/>
          </p:nvSpPr>
          <p:spPr bwMode="auto">
            <a:xfrm flipV="1">
              <a:off x="1482726" y="4303713"/>
              <a:ext cx="360363" cy="1000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58" name="Freeform 366"/>
            <p:cNvSpPr>
              <a:spLocks/>
            </p:cNvSpPr>
            <p:nvPr/>
          </p:nvSpPr>
          <p:spPr bwMode="auto">
            <a:xfrm>
              <a:off x="1447801" y="4378325"/>
              <a:ext cx="61913" cy="41275"/>
            </a:xfrm>
            <a:custGeom>
              <a:avLst/>
              <a:gdLst>
                <a:gd name="T0" fmla="*/ 18444827 w 118"/>
                <a:gd name="T1" fmla="*/ 13720763 h 78"/>
                <a:gd name="T2" fmla="*/ 26152996 w 118"/>
                <a:gd name="T3" fmla="*/ 0 h 78"/>
                <a:gd name="T4" fmla="*/ 0 w 118"/>
                <a:gd name="T5" fmla="*/ 19321463 h 78"/>
                <a:gd name="T6" fmla="*/ 32484912 w 118"/>
                <a:gd name="T7" fmla="*/ 21841354 h 78"/>
                <a:gd name="T8" fmla="*/ 18444827 w 118"/>
                <a:gd name="T9" fmla="*/ 13720763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67" y="49"/>
                  </a:moveTo>
                  <a:lnTo>
                    <a:pt x="95" y="0"/>
                  </a:lnTo>
                  <a:lnTo>
                    <a:pt x="0" y="69"/>
                  </a:lnTo>
                  <a:lnTo>
                    <a:pt x="118" y="78"/>
                  </a:lnTo>
                  <a:lnTo>
                    <a:pt x="67" y="49"/>
                  </a:lnTo>
                  <a:close/>
                </a:path>
              </a:pathLst>
            </a:custGeom>
            <a:solidFill>
              <a:srgbClr val="000000"/>
            </a:solidFill>
            <a:ln w="19050">
              <a:solidFill>
                <a:srgbClr val="000000"/>
              </a:solidFill>
              <a:prstDash val="solid"/>
              <a:round/>
              <a:headEnd/>
              <a:tailEnd/>
            </a:ln>
          </p:spPr>
          <p:txBody>
            <a:bodyPr/>
            <a:lstStyle/>
            <a:p>
              <a:endParaRPr lang="fi-FI"/>
            </a:p>
          </p:txBody>
        </p:sp>
        <p:sp>
          <p:nvSpPr>
            <p:cNvPr id="10259" name="Freeform 367"/>
            <p:cNvSpPr>
              <a:spLocks/>
            </p:cNvSpPr>
            <p:nvPr/>
          </p:nvSpPr>
          <p:spPr bwMode="auto">
            <a:xfrm>
              <a:off x="1816101" y="4289425"/>
              <a:ext cx="61913" cy="41275"/>
            </a:xfrm>
            <a:custGeom>
              <a:avLst/>
              <a:gdLst>
                <a:gd name="T0" fmla="*/ 13720873 w 117"/>
                <a:gd name="T1" fmla="*/ 7560204 h 78"/>
                <a:gd name="T2" fmla="*/ 5880677 w 117"/>
                <a:gd name="T3" fmla="*/ 21841354 h 78"/>
                <a:gd name="T4" fmla="*/ 32762560 w 117"/>
                <a:gd name="T5" fmla="*/ 2239963 h 78"/>
                <a:gd name="T6" fmla="*/ 0 w 117"/>
                <a:gd name="T7" fmla="*/ 0 h 78"/>
                <a:gd name="T8" fmla="*/ 13720873 w 117"/>
                <a:gd name="T9" fmla="*/ 7560204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78">
                  <a:moveTo>
                    <a:pt x="49" y="27"/>
                  </a:moveTo>
                  <a:lnTo>
                    <a:pt x="21" y="78"/>
                  </a:lnTo>
                  <a:lnTo>
                    <a:pt x="117" y="8"/>
                  </a:lnTo>
                  <a:lnTo>
                    <a:pt x="0" y="0"/>
                  </a:lnTo>
                  <a:lnTo>
                    <a:pt x="49" y="27"/>
                  </a:lnTo>
                  <a:close/>
                </a:path>
              </a:pathLst>
            </a:custGeom>
            <a:solidFill>
              <a:srgbClr val="000000"/>
            </a:solidFill>
            <a:ln w="19050">
              <a:solidFill>
                <a:srgbClr val="000000"/>
              </a:solidFill>
              <a:prstDash val="solid"/>
              <a:round/>
              <a:headEnd/>
              <a:tailEnd/>
            </a:ln>
          </p:spPr>
          <p:txBody>
            <a:bodyPr/>
            <a:lstStyle/>
            <a:p>
              <a:endParaRPr lang="fi-FI"/>
            </a:p>
          </p:txBody>
        </p:sp>
        <p:sp>
          <p:nvSpPr>
            <p:cNvPr id="10260" name="Line 368"/>
            <p:cNvSpPr>
              <a:spLocks noChangeShapeType="1"/>
            </p:cNvSpPr>
            <p:nvPr/>
          </p:nvSpPr>
          <p:spPr bwMode="auto">
            <a:xfrm flipH="1">
              <a:off x="5067301" y="2401888"/>
              <a:ext cx="1187450" cy="463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61" name="Line 369"/>
            <p:cNvSpPr>
              <a:spLocks noChangeShapeType="1"/>
            </p:cNvSpPr>
            <p:nvPr/>
          </p:nvSpPr>
          <p:spPr bwMode="auto">
            <a:xfrm flipH="1">
              <a:off x="5127626" y="2401888"/>
              <a:ext cx="1127125" cy="4397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62" name="Freeform 370"/>
            <p:cNvSpPr>
              <a:spLocks/>
            </p:cNvSpPr>
            <p:nvPr/>
          </p:nvSpPr>
          <p:spPr bwMode="auto">
            <a:xfrm>
              <a:off x="5092701" y="2814638"/>
              <a:ext cx="61913" cy="41275"/>
            </a:xfrm>
            <a:custGeom>
              <a:avLst/>
              <a:gdLst>
                <a:gd name="T0" fmla="*/ 18444827 w 118"/>
                <a:gd name="T1" fmla="*/ 14561079 h 78"/>
                <a:gd name="T2" fmla="*/ 24776743 w 118"/>
                <a:gd name="T3" fmla="*/ 0 h 78"/>
                <a:gd name="T4" fmla="*/ 0 w 118"/>
                <a:gd name="T5" fmla="*/ 21841354 h 78"/>
                <a:gd name="T6" fmla="*/ 32484912 w 118"/>
                <a:gd name="T7" fmla="*/ 21001567 h 78"/>
                <a:gd name="T8" fmla="*/ 18444827 w 118"/>
                <a:gd name="T9" fmla="*/ 14561079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67" y="52"/>
                  </a:moveTo>
                  <a:lnTo>
                    <a:pt x="90" y="0"/>
                  </a:lnTo>
                  <a:lnTo>
                    <a:pt x="0" y="78"/>
                  </a:lnTo>
                  <a:lnTo>
                    <a:pt x="118" y="75"/>
                  </a:lnTo>
                  <a:lnTo>
                    <a:pt x="67" y="52"/>
                  </a:lnTo>
                  <a:close/>
                </a:path>
              </a:pathLst>
            </a:custGeom>
            <a:solidFill>
              <a:srgbClr val="000000"/>
            </a:solidFill>
            <a:ln w="19050">
              <a:solidFill>
                <a:srgbClr val="000000"/>
              </a:solidFill>
              <a:prstDash val="solid"/>
              <a:round/>
              <a:headEnd/>
              <a:tailEnd/>
            </a:ln>
          </p:spPr>
          <p:txBody>
            <a:bodyPr/>
            <a:lstStyle/>
            <a:p>
              <a:endParaRPr lang="fi-FI"/>
            </a:p>
          </p:txBody>
        </p:sp>
        <p:sp>
          <p:nvSpPr>
            <p:cNvPr id="10263" name="Line 371"/>
            <p:cNvSpPr>
              <a:spLocks noChangeShapeType="1"/>
            </p:cNvSpPr>
            <p:nvPr/>
          </p:nvSpPr>
          <p:spPr bwMode="auto">
            <a:xfrm flipH="1" flipV="1">
              <a:off x="4999038" y="3686175"/>
              <a:ext cx="838200" cy="8080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64" name="Line 372"/>
            <p:cNvSpPr>
              <a:spLocks noChangeShapeType="1"/>
            </p:cNvSpPr>
            <p:nvPr/>
          </p:nvSpPr>
          <p:spPr bwMode="auto">
            <a:xfrm flipH="1" flipV="1">
              <a:off x="5045076" y="3732213"/>
              <a:ext cx="792163" cy="762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65" name="Freeform 373"/>
            <p:cNvSpPr>
              <a:spLocks/>
            </p:cNvSpPr>
            <p:nvPr/>
          </p:nvSpPr>
          <p:spPr bwMode="auto">
            <a:xfrm>
              <a:off x="5019676" y="3705225"/>
              <a:ext cx="57150" cy="57150"/>
            </a:xfrm>
            <a:custGeom>
              <a:avLst/>
              <a:gdLst>
                <a:gd name="T0" fmla="*/ 14000692 w 108"/>
                <a:gd name="T1" fmla="*/ 14243290 h 106"/>
                <a:gd name="T2" fmla="*/ 30241875 w 108"/>
                <a:gd name="T3" fmla="*/ 14243290 h 106"/>
                <a:gd name="T4" fmla="*/ 0 w 108"/>
                <a:gd name="T5" fmla="*/ 0 h 106"/>
                <a:gd name="T6" fmla="*/ 14561079 w 108"/>
                <a:gd name="T7" fmla="*/ 30812476 h 106"/>
                <a:gd name="T8" fmla="*/ 14000692 w 108"/>
                <a:gd name="T9" fmla="*/ 1424329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6">
                  <a:moveTo>
                    <a:pt x="50" y="49"/>
                  </a:moveTo>
                  <a:lnTo>
                    <a:pt x="108" y="49"/>
                  </a:lnTo>
                  <a:lnTo>
                    <a:pt x="0" y="0"/>
                  </a:lnTo>
                  <a:lnTo>
                    <a:pt x="52" y="106"/>
                  </a:lnTo>
                  <a:lnTo>
                    <a:pt x="50" y="49"/>
                  </a:lnTo>
                  <a:close/>
                </a:path>
              </a:pathLst>
            </a:custGeom>
            <a:solidFill>
              <a:srgbClr val="000000"/>
            </a:solidFill>
            <a:ln w="19050">
              <a:solidFill>
                <a:srgbClr val="000000"/>
              </a:solidFill>
              <a:prstDash val="solid"/>
              <a:round/>
              <a:headEnd/>
              <a:tailEnd/>
            </a:ln>
          </p:spPr>
          <p:txBody>
            <a:bodyPr/>
            <a:lstStyle/>
            <a:p>
              <a:endParaRPr lang="fi-FI"/>
            </a:p>
          </p:txBody>
        </p:sp>
        <p:sp>
          <p:nvSpPr>
            <p:cNvPr id="10266" name="Line 374"/>
            <p:cNvSpPr>
              <a:spLocks noChangeShapeType="1"/>
            </p:cNvSpPr>
            <p:nvPr/>
          </p:nvSpPr>
          <p:spPr bwMode="auto">
            <a:xfrm>
              <a:off x="2628901" y="2779713"/>
              <a:ext cx="1063625" cy="2127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67" name="Line 375"/>
            <p:cNvSpPr>
              <a:spLocks noChangeShapeType="1"/>
            </p:cNvSpPr>
            <p:nvPr/>
          </p:nvSpPr>
          <p:spPr bwMode="auto">
            <a:xfrm>
              <a:off x="2628901" y="2779713"/>
              <a:ext cx="1000125" cy="200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68" name="Freeform 376"/>
            <p:cNvSpPr>
              <a:spLocks/>
            </p:cNvSpPr>
            <p:nvPr/>
          </p:nvSpPr>
          <p:spPr bwMode="auto">
            <a:xfrm>
              <a:off x="3603626" y="2954338"/>
              <a:ext cx="61913" cy="42863"/>
            </a:xfrm>
            <a:custGeom>
              <a:avLst/>
              <a:gdLst>
                <a:gd name="T0" fmla="*/ 13440942 w 117"/>
                <a:gd name="T1" fmla="*/ 14130141 h 79"/>
                <a:gd name="T2" fmla="*/ 0 w 117"/>
                <a:gd name="T3" fmla="*/ 23256162 h 79"/>
                <a:gd name="T4" fmla="*/ 32762560 w 117"/>
                <a:gd name="T5" fmla="*/ 17957427 h 79"/>
                <a:gd name="T6" fmla="*/ 4480490 w 117"/>
                <a:gd name="T7" fmla="*/ 0 h 79"/>
                <a:gd name="T8" fmla="*/ 13440942 w 117"/>
                <a:gd name="T9" fmla="*/ 14130141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79">
                  <a:moveTo>
                    <a:pt x="48" y="48"/>
                  </a:moveTo>
                  <a:lnTo>
                    <a:pt x="0" y="79"/>
                  </a:lnTo>
                  <a:lnTo>
                    <a:pt x="117" y="61"/>
                  </a:lnTo>
                  <a:lnTo>
                    <a:pt x="16" y="0"/>
                  </a:lnTo>
                  <a:lnTo>
                    <a:pt x="48" y="48"/>
                  </a:lnTo>
                  <a:close/>
                </a:path>
              </a:pathLst>
            </a:custGeom>
            <a:solidFill>
              <a:srgbClr val="000000"/>
            </a:solidFill>
            <a:ln w="19050">
              <a:solidFill>
                <a:srgbClr val="000000"/>
              </a:solidFill>
              <a:prstDash val="solid"/>
              <a:round/>
              <a:headEnd/>
              <a:tailEnd/>
            </a:ln>
          </p:spPr>
          <p:txBody>
            <a:bodyPr/>
            <a:lstStyle/>
            <a:p>
              <a:endParaRPr lang="fi-FI"/>
            </a:p>
          </p:txBody>
        </p:sp>
        <p:sp>
          <p:nvSpPr>
            <p:cNvPr id="10269" name="Line 377"/>
            <p:cNvSpPr>
              <a:spLocks noChangeShapeType="1"/>
            </p:cNvSpPr>
            <p:nvPr/>
          </p:nvSpPr>
          <p:spPr bwMode="auto">
            <a:xfrm>
              <a:off x="5100638" y="1541463"/>
              <a:ext cx="438150" cy="1920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70" name="Line 378"/>
            <p:cNvSpPr>
              <a:spLocks noChangeShapeType="1"/>
            </p:cNvSpPr>
            <p:nvPr/>
          </p:nvSpPr>
          <p:spPr bwMode="auto">
            <a:xfrm>
              <a:off x="5130801" y="1555750"/>
              <a:ext cx="379413" cy="165100"/>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fi-FI"/>
            </a:p>
          </p:txBody>
        </p:sp>
        <p:sp>
          <p:nvSpPr>
            <p:cNvPr id="10271" name="Freeform 379"/>
            <p:cNvSpPr>
              <a:spLocks/>
            </p:cNvSpPr>
            <p:nvPr/>
          </p:nvSpPr>
          <p:spPr bwMode="auto">
            <a:xfrm>
              <a:off x="5114926" y="1547813"/>
              <a:ext cx="30163" cy="20638"/>
            </a:xfrm>
            <a:custGeom>
              <a:avLst/>
              <a:gdLst>
                <a:gd name="T0" fmla="*/ 8102089 w 59"/>
                <a:gd name="T1" fmla="*/ 3800412 h 41"/>
                <a:gd name="T2" fmla="*/ 15420450 w 59"/>
                <a:gd name="T3" fmla="*/ 1266972 h 41"/>
                <a:gd name="T4" fmla="*/ 0 w 59"/>
                <a:gd name="T5" fmla="*/ 0 h 41"/>
                <a:gd name="T6" fmla="*/ 10716045 w 59"/>
                <a:gd name="T7" fmla="*/ 10388464 h 41"/>
                <a:gd name="T8" fmla="*/ 8102089 w 59"/>
                <a:gd name="T9" fmla="*/ 3800412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1">
                  <a:moveTo>
                    <a:pt x="31" y="15"/>
                  </a:moveTo>
                  <a:lnTo>
                    <a:pt x="59" y="5"/>
                  </a:lnTo>
                  <a:lnTo>
                    <a:pt x="0" y="0"/>
                  </a:lnTo>
                  <a:lnTo>
                    <a:pt x="41" y="41"/>
                  </a:lnTo>
                  <a:lnTo>
                    <a:pt x="31" y="15"/>
                  </a:lnTo>
                  <a:close/>
                </a:path>
              </a:pathLst>
            </a:custGeom>
            <a:solidFill>
              <a:srgbClr val="000000"/>
            </a:solidFill>
            <a:ln w="9525">
              <a:solidFill>
                <a:srgbClr val="000000"/>
              </a:solidFill>
              <a:prstDash val="solid"/>
              <a:round/>
              <a:headEnd/>
              <a:tailEnd/>
            </a:ln>
          </p:spPr>
          <p:txBody>
            <a:bodyPr/>
            <a:lstStyle/>
            <a:p>
              <a:endParaRPr lang="fi-FI"/>
            </a:p>
          </p:txBody>
        </p:sp>
        <p:sp>
          <p:nvSpPr>
            <p:cNvPr id="10272" name="Freeform 380"/>
            <p:cNvSpPr>
              <a:spLocks/>
            </p:cNvSpPr>
            <p:nvPr/>
          </p:nvSpPr>
          <p:spPr bwMode="auto">
            <a:xfrm>
              <a:off x="5495926" y="1706563"/>
              <a:ext cx="30163" cy="22225"/>
            </a:xfrm>
            <a:custGeom>
              <a:avLst/>
              <a:gdLst>
                <a:gd name="T0" fmla="*/ 7056608 w 59"/>
                <a:gd name="T1" fmla="*/ 7560204 h 42"/>
                <a:gd name="T2" fmla="*/ 0 w 59"/>
                <a:gd name="T3" fmla="*/ 10360554 h 42"/>
                <a:gd name="T4" fmla="*/ 15420450 w 59"/>
                <a:gd name="T5" fmla="*/ 11760729 h 42"/>
                <a:gd name="T6" fmla="*/ 4443163 w 59"/>
                <a:gd name="T7" fmla="*/ 0 h 42"/>
                <a:gd name="T8" fmla="*/ 7056608 w 59"/>
                <a:gd name="T9" fmla="*/ 7560204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2">
                  <a:moveTo>
                    <a:pt x="27" y="27"/>
                  </a:moveTo>
                  <a:lnTo>
                    <a:pt x="0" y="37"/>
                  </a:lnTo>
                  <a:lnTo>
                    <a:pt x="59" y="42"/>
                  </a:lnTo>
                  <a:lnTo>
                    <a:pt x="17" y="0"/>
                  </a:lnTo>
                  <a:lnTo>
                    <a:pt x="27" y="27"/>
                  </a:lnTo>
                  <a:close/>
                </a:path>
              </a:pathLst>
            </a:custGeom>
            <a:solidFill>
              <a:srgbClr val="000000"/>
            </a:solidFill>
            <a:ln w="9525">
              <a:solidFill>
                <a:srgbClr val="000000"/>
              </a:solidFill>
              <a:prstDash val="solid"/>
              <a:round/>
              <a:headEnd/>
              <a:tailEnd/>
            </a:ln>
          </p:spPr>
          <p:txBody>
            <a:bodyPr/>
            <a:lstStyle/>
            <a:p>
              <a:endParaRPr lang="fi-FI"/>
            </a:p>
          </p:txBody>
        </p:sp>
        <p:sp>
          <p:nvSpPr>
            <p:cNvPr id="10273" name="Line 381"/>
            <p:cNvSpPr>
              <a:spLocks noChangeShapeType="1"/>
            </p:cNvSpPr>
            <p:nvPr/>
          </p:nvSpPr>
          <p:spPr bwMode="auto">
            <a:xfrm flipH="1">
              <a:off x="4994276" y="2078038"/>
              <a:ext cx="706438" cy="5699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74" name="Line 382"/>
            <p:cNvSpPr>
              <a:spLocks noChangeShapeType="1"/>
            </p:cNvSpPr>
            <p:nvPr/>
          </p:nvSpPr>
          <p:spPr bwMode="auto">
            <a:xfrm flipH="1">
              <a:off x="5045076" y="2119313"/>
              <a:ext cx="604838" cy="4889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75" name="Freeform 383"/>
            <p:cNvSpPr>
              <a:spLocks/>
            </p:cNvSpPr>
            <p:nvPr/>
          </p:nvSpPr>
          <p:spPr bwMode="auto">
            <a:xfrm>
              <a:off x="5619751" y="2095500"/>
              <a:ext cx="60325" cy="53975"/>
            </a:xfrm>
            <a:custGeom>
              <a:avLst/>
              <a:gdLst>
                <a:gd name="T0" fmla="*/ 16246277 w 112"/>
                <a:gd name="T1" fmla="*/ 12601046 h 102"/>
                <a:gd name="T2" fmla="*/ 14505469 w 112"/>
                <a:gd name="T3" fmla="*/ 28561771 h 102"/>
                <a:gd name="T4" fmla="*/ 32492015 w 112"/>
                <a:gd name="T5" fmla="*/ 0 h 102"/>
                <a:gd name="T6" fmla="*/ 0 w 112"/>
                <a:gd name="T7" fmla="*/ 10920942 h 102"/>
                <a:gd name="T8" fmla="*/ 16246277 w 112"/>
                <a:gd name="T9" fmla="*/ 126010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02">
                  <a:moveTo>
                    <a:pt x="56" y="45"/>
                  </a:moveTo>
                  <a:lnTo>
                    <a:pt x="50" y="102"/>
                  </a:lnTo>
                  <a:lnTo>
                    <a:pt x="112" y="0"/>
                  </a:lnTo>
                  <a:lnTo>
                    <a:pt x="0" y="39"/>
                  </a:lnTo>
                  <a:lnTo>
                    <a:pt x="56" y="45"/>
                  </a:lnTo>
                  <a:close/>
                </a:path>
              </a:pathLst>
            </a:custGeom>
            <a:solidFill>
              <a:srgbClr val="000000"/>
            </a:solidFill>
            <a:ln w="19050">
              <a:solidFill>
                <a:srgbClr val="000000"/>
              </a:solidFill>
              <a:prstDash val="solid"/>
              <a:round/>
              <a:headEnd/>
              <a:tailEnd/>
            </a:ln>
          </p:spPr>
          <p:txBody>
            <a:bodyPr/>
            <a:lstStyle/>
            <a:p>
              <a:endParaRPr lang="fi-FI"/>
            </a:p>
          </p:txBody>
        </p:sp>
        <p:sp>
          <p:nvSpPr>
            <p:cNvPr id="10276" name="Freeform 384"/>
            <p:cNvSpPr>
              <a:spLocks/>
            </p:cNvSpPr>
            <p:nvPr/>
          </p:nvSpPr>
          <p:spPr bwMode="auto">
            <a:xfrm>
              <a:off x="5016501" y="2576513"/>
              <a:ext cx="60325" cy="53975"/>
            </a:xfrm>
            <a:custGeom>
              <a:avLst/>
              <a:gdLst>
                <a:gd name="T0" fmla="*/ 15674891 w 113"/>
                <a:gd name="T1" fmla="*/ 16564447 h 101"/>
                <a:gd name="T2" fmla="*/ 17384811 w 113"/>
                <a:gd name="T3" fmla="*/ 0 h 101"/>
                <a:gd name="T4" fmla="*/ 0 w 113"/>
                <a:gd name="T5" fmla="*/ 28844561 h 101"/>
                <a:gd name="T6" fmla="*/ 32204475 w 113"/>
                <a:gd name="T7" fmla="*/ 17992379 h 101"/>
                <a:gd name="T8" fmla="*/ 15674891 w 113"/>
                <a:gd name="T9" fmla="*/ 165644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01">
                  <a:moveTo>
                    <a:pt x="55" y="58"/>
                  </a:moveTo>
                  <a:lnTo>
                    <a:pt x="61" y="0"/>
                  </a:lnTo>
                  <a:lnTo>
                    <a:pt x="0" y="101"/>
                  </a:lnTo>
                  <a:lnTo>
                    <a:pt x="113" y="63"/>
                  </a:lnTo>
                  <a:lnTo>
                    <a:pt x="55" y="58"/>
                  </a:lnTo>
                  <a:close/>
                </a:path>
              </a:pathLst>
            </a:custGeom>
            <a:solidFill>
              <a:srgbClr val="000000"/>
            </a:solidFill>
            <a:ln w="19050">
              <a:solidFill>
                <a:srgbClr val="000000"/>
              </a:solidFill>
              <a:prstDash val="solid"/>
              <a:round/>
              <a:headEnd/>
              <a:tailEnd/>
            </a:ln>
          </p:spPr>
          <p:txBody>
            <a:bodyPr/>
            <a:lstStyle/>
            <a:p>
              <a:endParaRPr lang="fi-FI"/>
            </a:p>
          </p:txBody>
        </p:sp>
        <p:sp>
          <p:nvSpPr>
            <p:cNvPr id="10277" name="Line 385"/>
            <p:cNvSpPr>
              <a:spLocks noChangeShapeType="1"/>
            </p:cNvSpPr>
            <p:nvPr/>
          </p:nvSpPr>
          <p:spPr bwMode="auto">
            <a:xfrm flipH="1">
              <a:off x="4467226" y="1720850"/>
              <a:ext cx="161925" cy="625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78" name="Line 386"/>
            <p:cNvSpPr>
              <a:spLocks noChangeShapeType="1"/>
            </p:cNvSpPr>
            <p:nvPr/>
          </p:nvSpPr>
          <p:spPr bwMode="auto">
            <a:xfrm flipH="1">
              <a:off x="4483101" y="1784350"/>
              <a:ext cx="130175" cy="4984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79" name="Freeform 387"/>
            <p:cNvSpPr>
              <a:spLocks/>
            </p:cNvSpPr>
            <p:nvPr/>
          </p:nvSpPr>
          <p:spPr bwMode="auto">
            <a:xfrm>
              <a:off x="4586288" y="1747838"/>
              <a:ext cx="41275" cy="61913"/>
            </a:xfrm>
            <a:custGeom>
              <a:avLst/>
              <a:gdLst>
                <a:gd name="T0" fmla="*/ 13648441 w 79"/>
                <a:gd name="T1" fmla="*/ 18720288 h 118"/>
                <a:gd name="T2" fmla="*/ 21564881 w 79"/>
                <a:gd name="T3" fmla="*/ 32484912 h 118"/>
                <a:gd name="T4" fmla="*/ 18289005 w 79"/>
                <a:gd name="T5" fmla="*/ 0 h 118"/>
                <a:gd name="T6" fmla="*/ 0 w 79"/>
                <a:gd name="T7" fmla="*/ 26703916 h 118"/>
                <a:gd name="T8" fmla="*/ 13648441 w 79"/>
                <a:gd name="T9" fmla="*/ 1872028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18">
                  <a:moveTo>
                    <a:pt x="50" y="68"/>
                  </a:moveTo>
                  <a:lnTo>
                    <a:pt x="79" y="118"/>
                  </a:lnTo>
                  <a:lnTo>
                    <a:pt x="67" y="0"/>
                  </a:lnTo>
                  <a:lnTo>
                    <a:pt x="0" y="97"/>
                  </a:lnTo>
                  <a:lnTo>
                    <a:pt x="50" y="68"/>
                  </a:lnTo>
                  <a:close/>
                </a:path>
              </a:pathLst>
            </a:custGeom>
            <a:solidFill>
              <a:srgbClr val="000000"/>
            </a:solidFill>
            <a:ln w="19050">
              <a:solidFill>
                <a:srgbClr val="000000"/>
              </a:solidFill>
              <a:prstDash val="solid"/>
              <a:round/>
              <a:headEnd/>
              <a:tailEnd/>
            </a:ln>
          </p:spPr>
          <p:txBody>
            <a:bodyPr/>
            <a:lstStyle/>
            <a:p>
              <a:endParaRPr lang="fi-FI"/>
            </a:p>
          </p:txBody>
        </p:sp>
        <p:sp>
          <p:nvSpPr>
            <p:cNvPr id="10280" name="Freeform 388"/>
            <p:cNvSpPr>
              <a:spLocks/>
            </p:cNvSpPr>
            <p:nvPr/>
          </p:nvSpPr>
          <p:spPr bwMode="auto">
            <a:xfrm>
              <a:off x="4467226" y="2257425"/>
              <a:ext cx="42863" cy="61913"/>
            </a:xfrm>
            <a:custGeom>
              <a:avLst/>
              <a:gdLst>
                <a:gd name="T0" fmla="*/ 8325066 w 80"/>
                <a:gd name="T1" fmla="*/ 13489688 h 118"/>
                <a:gd name="T2" fmla="*/ 0 w 80"/>
                <a:gd name="T3" fmla="*/ 0 h 118"/>
                <a:gd name="T4" fmla="*/ 3444578 w 80"/>
                <a:gd name="T5" fmla="*/ 32484912 h 118"/>
                <a:gd name="T6" fmla="*/ 22965460 w 80"/>
                <a:gd name="T7" fmla="*/ 5506060 h 118"/>
                <a:gd name="T8" fmla="*/ 8325066 w 80"/>
                <a:gd name="T9" fmla="*/ 1348968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18">
                  <a:moveTo>
                    <a:pt x="29" y="49"/>
                  </a:moveTo>
                  <a:lnTo>
                    <a:pt x="0" y="0"/>
                  </a:lnTo>
                  <a:lnTo>
                    <a:pt x="12" y="118"/>
                  </a:lnTo>
                  <a:lnTo>
                    <a:pt x="80" y="20"/>
                  </a:lnTo>
                  <a:lnTo>
                    <a:pt x="29" y="49"/>
                  </a:lnTo>
                  <a:close/>
                </a:path>
              </a:pathLst>
            </a:custGeom>
            <a:solidFill>
              <a:srgbClr val="000000"/>
            </a:solidFill>
            <a:ln w="19050">
              <a:solidFill>
                <a:srgbClr val="000000"/>
              </a:solidFill>
              <a:prstDash val="solid"/>
              <a:round/>
              <a:headEnd/>
              <a:tailEnd/>
            </a:ln>
          </p:spPr>
          <p:txBody>
            <a:bodyPr/>
            <a:lstStyle/>
            <a:p>
              <a:endParaRPr lang="fi-FI"/>
            </a:p>
          </p:txBody>
        </p:sp>
        <p:sp>
          <p:nvSpPr>
            <p:cNvPr id="10281" name="Line 389"/>
            <p:cNvSpPr>
              <a:spLocks noChangeShapeType="1"/>
            </p:cNvSpPr>
            <p:nvPr/>
          </p:nvSpPr>
          <p:spPr bwMode="auto">
            <a:xfrm>
              <a:off x="3165476" y="2328863"/>
              <a:ext cx="615950" cy="366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82" name="Line 390"/>
            <p:cNvSpPr>
              <a:spLocks noChangeShapeType="1"/>
            </p:cNvSpPr>
            <p:nvPr/>
          </p:nvSpPr>
          <p:spPr bwMode="auto">
            <a:xfrm>
              <a:off x="3221038" y="2362200"/>
              <a:ext cx="504825" cy="3000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83" name="Freeform 391"/>
            <p:cNvSpPr>
              <a:spLocks/>
            </p:cNvSpPr>
            <p:nvPr/>
          </p:nvSpPr>
          <p:spPr bwMode="auto">
            <a:xfrm>
              <a:off x="3189288" y="2343150"/>
              <a:ext cx="61913" cy="49213"/>
            </a:xfrm>
            <a:custGeom>
              <a:avLst/>
              <a:gdLst>
                <a:gd name="T0" fmla="*/ 17092258 w 116"/>
                <a:gd name="T1" fmla="*/ 10301030 h 92"/>
                <a:gd name="T2" fmla="*/ 33044996 w 116"/>
                <a:gd name="T3" fmla="*/ 6581169 h 92"/>
                <a:gd name="T4" fmla="*/ 0 w 116"/>
                <a:gd name="T5" fmla="*/ 0 h 92"/>
                <a:gd name="T6" fmla="*/ 21365322 w 116"/>
                <a:gd name="T7" fmla="*/ 26325211 h 92"/>
                <a:gd name="T8" fmla="*/ 17092258 w 116"/>
                <a:gd name="T9" fmla="*/ 1030103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92">
                  <a:moveTo>
                    <a:pt x="60" y="36"/>
                  </a:moveTo>
                  <a:lnTo>
                    <a:pt x="116" y="23"/>
                  </a:lnTo>
                  <a:lnTo>
                    <a:pt x="0" y="0"/>
                  </a:lnTo>
                  <a:lnTo>
                    <a:pt x="75" y="92"/>
                  </a:lnTo>
                  <a:lnTo>
                    <a:pt x="60" y="36"/>
                  </a:lnTo>
                  <a:close/>
                </a:path>
              </a:pathLst>
            </a:custGeom>
            <a:solidFill>
              <a:srgbClr val="000000"/>
            </a:solidFill>
            <a:ln w="19050">
              <a:solidFill>
                <a:srgbClr val="000000"/>
              </a:solidFill>
              <a:prstDash val="solid"/>
              <a:round/>
              <a:headEnd/>
              <a:tailEnd/>
            </a:ln>
          </p:spPr>
          <p:txBody>
            <a:bodyPr/>
            <a:lstStyle/>
            <a:p>
              <a:endParaRPr lang="fi-FI"/>
            </a:p>
          </p:txBody>
        </p:sp>
        <p:sp>
          <p:nvSpPr>
            <p:cNvPr id="10284" name="Freeform 392"/>
            <p:cNvSpPr>
              <a:spLocks/>
            </p:cNvSpPr>
            <p:nvPr/>
          </p:nvSpPr>
          <p:spPr bwMode="auto">
            <a:xfrm>
              <a:off x="3697288" y="2632075"/>
              <a:ext cx="61913" cy="49213"/>
            </a:xfrm>
            <a:custGeom>
              <a:avLst/>
              <a:gdLst>
                <a:gd name="T0" fmla="*/ 15400991 w 117"/>
                <a:gd name="T1" fmla="*/ 16024181 h 92"/>
                <a:gd name="T2" fmla="*/ 0 w 117"/>
                <a:gd name="T3" fmla="*/ 20030226 h 92"/>
                <a:gd name="T4" fmla="*/ 32762560 w 117"/>
                <a:gd name="T5" fmla="*/ 26325211 h 92"/>
                <a:gd name="T6" fmla="*/ 11200961 w 117"/>
                <a:gd name="T7" fmla="*/ 0 h 92"/>
                <a:gd name="T8" fmla="*/ 15400991 w 117"/>
                <a:gd name="T9" fmla="*/ 16024181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92">
                  <a:moveTo>
                    <a:pt x="55" y="56"/>
                  </a:moveTo>
                  <a:lnTo>
                    <a:pt x="0" y="70"/>
                  </a:lnTo>
                  <a:lnTo>
                    <a:pt x="117" y="92"/>
                  </a:lnTo>
                  <a:lnTo>
                    <a:pt x="40" y="0"/>
                  </a:lnTo>
                  <a:lnTo>
                    <a:pt x="55" y="56"/>
                  </a:lnTo>
                  <a:close/>
                </a:path>
              </a:pathLst>
            </a:custGeom>
            <a:solidFill>
              <a:srgbClr val="000000"/>
            </a:solidFill>
            <a:ln w="19050">
              <a:solidFill>
                <a:srgbClr val="000000"/>
              </a:solidFill>
              <a:prstDash val="solid"/>
              <a:round/>
              <a:headEnd/>
              <a:tailEnd/>
            </a:ln>
          </p:spPr>
          <p:txBody>
            <a:bodyPr/>
            <a:lstStyle/>
            <a:p>
              <a:endParaRPr lang="fi-FI"/>
            </a:p>
          </p:txBody>
        </p:sp>
        <p:sp>
          <p:nvSpPr>
            <p:cNvPr id="10285" name="Line 393"/>
            <p:cNvSpPr>
              <a:spLocks noChangeShapeType="1"/>
            </p:cNvSpPr>
            <p:nvPr/>
          </p:nvSpPr>
          <p:spPr bwMode="auto">
            <a:xfrm>
              <a:off x="5041901" y="3154363"/>
              <a:ext cx="1012825" cy="668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86" name="Line 394"/>
            <p:cNvSpPr>
              <a:spLocks noChangeShapeType="1"/>
            </p:cNvSpPr>
            <p:nvPr/>
          </p:nvSpPr>
          <p:spPr bwMode="auto">
            <a:xfrm>
              <a:off x="5095876" y="3190875"/>
              <a:ext cx="903288" cy="5953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87" name="Freeform 395"/>
            <p:cNvSpPr>
              <a:spLocks/>
            </p:cNvSpPr>
            <p:nvPr/>
          </p:nvSpPr>
          <p:spPr bwMode="auto">
            <a:xfrm>
              <a:off x="5064126" y="3170238"/>
              <a:ext cx="61913" cy="49213"/>
            </a:xfrm>
            <a:custGeom>
              <a:avLst/>
              <a:gdLst>
                <a:gd name="T0" fmla="*/ 17100909 w 115"/>
                <a:gd name="T1" fmla="*/ 10465792 h 95"/>
                <a:gd name="T2" fmla="*/ 33332344 w 115"/>
                <a:gd name="T3" fmla="*/ 7514048 h 95"/>
                <a:gd name="T4" fmla="*/ 0 w 115"/>
                <a:gd name="T5" fmla="*/ 0 h 95"/>
                <a:gd name="T6" fmla="*/ 20579343 w 115"/>
                <a:gd name="T7" fmla="*/ 25493888 h 95"/>
                <a:gd name="T8" fmla="*/ 17100909 w 115"/>
                <a:gd name="T9" fmla="*/ 10465792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95">
                  <a:moveTo>
                    <a:pt x="59" y="39"/>
                  </a:moveTo>
                  <a:lnTo>
                    <a:pt x="115" y="28"/>
                  </a:lnTo>
                  <a:lnTo>
                    <a:pt x="0" y="0"/>
                  </a:lnTo>
                  <a:lnTo>
                    <a:pt x="71" y="95"/>
                  </a:lnTo>
                  <a:lnTo>
                    <a:pt x="59" y="39"/>
                  </a:lnTo>
                  <a:close/>
                </a:path>
              </a:pathLst>
            </a:custGeom>
            <a:solidFill>
              <a:srgbClr val="000000"/>
            </a:solidFill>
            <a:ln w="19050">
              <a:solidFill>
                <a:srgbClr val="000000"/>
              </a:solidFill>
              <a:prstDash val="solid"/>
              <a:round/>
              <a:headEnd/>
              <a:tailEnd/>
            </a:ln>
          </p:spPr>
          <p:txBody>
            <a:bodyPr/>
            <a:lstStyle/>
            <a:p>
              <a:endParaRPr lang="fi-FI"/>
            </a:p>
          </p:txBody>
        </p:sp>
        <p:sp>
          <p:nvSpPr>
            <p:cNvPr id="10288" name="Freeform 396"/>
            <p:cNvSpPr>
              <a:spLocks/>
            </p:cNvSpPr>
            <p:nvPr/>
          </p:nvSpPr>
          <p:spPr bwMode="auto">
            <a:xfrm>
              <a:off x="5970588" y="3756025"/>
              <a:ext cx="60325" cy="50800"/>
            </a:xfrm>
            <a:custGeom>
              <a:avLst/>
              <a:gdLst>
                <a:gd name="T0" fmla="*/ 15409628 w 115"/>
                <a:gd name="T1" fmla="*/ 16012695 h 95"/>
                <a:gd name="T2" fmla="*/ 0 w 115"/>
                <a:gd name="T3" fmla="*/ 19444101 h 95"/>
                <a:gd name="T4" fmla="*/ 31644397 w 115"/>
                <a:gd name="T5" fmla="*/ 27164632 h 95"/>
                <a:gd name="T6" fmla="*/ 12382362 w 115"/>
                <a:gd name="T7" fmla="*/ 0 h 95"/>
                <a:gd name="T8" fmla="*/ 15409628 w 115"/>
                <a:gd name="T9" fmla="*/ 16012695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95">
                  <a:moveTo>
                    <a:pt x="56" y="56"/>
                  </a:moveTo>
                  <a:lnTo>
                    <a:pt x="0" y="68"/>
                  </a:lnTo>
                  <a:lnTo>
                    <a:pt x="115" y="95"/>
                  </a:lnTo>
                  <a:lnTo>
                    <a:pt x="45" y="0"/>
                  </a:lnTo>
                  <a:lnTo>
                    <a:pt x="56" y="56"/>
                  </a:lnTo>
                  <a:close/>
                </a:path>
              </a:pathLst>
            </a:custGeom>
            <a:solidFill>
              <a:srgbClr val="000000"/>
            </a:solidFill>
            <a:ln w="19050">
              <a:solidFill>
                <a:srgbClr val="000000"/>
              </a:solidFill>
              <a:prstDash val="solid"/>
              <a:round/>
              <a:headEnd/>
              <a:tailEnd/>
            </a:ln>
          </p:spPr>
          <p:txBody>
            <a:bodyPr/>
            <a:lstStyle/>
            <a:p>
              <a:endParaRPr lang="fi-FI"/>
            </a:p>
          </p:txBody>
        </p:sp>
        <p:sp>
          <p:nvSpPr>
            <p:cNvPr id="10289" name="Line 397"/>
            <p:cNvSpPr>
              <a:spLocks noChangeShapeType="1"/>
            </p:cNvSpPr>
            <p:nvPr/>
          </p:nvSpPr>
          <p:spPr bwMode="auto">
            <a:xfrm flipV="1">
              <a:off x="2790826" y="3516313"/>
              <a:ext cx="830263" cy="5873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90" name="Line 398"/>
            <p:cNvSpPr>
              <a:spLocks noChangeShapeType="1"/>
            </p:cNvSpPr>
            <p:nvPr/>
          </p:nvSpPr>
          <p:spPr bwMode="auto">
            <a:xfrm flipV="1">
              <a:off x="2843213" y="3554413"/>
              <a:ext cx="723900" cy="511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91" name="Freeform 399"/>
            <p:cNvSpPr>
              <a:spLocks/>
            </p:cNvSpPr>
            <p:nvPr/>
          </p:nvSpPr>
          <p:spPr bwMode="auto">
            <a:xfrm>
              <a:off x="2813051" y="4035425"/>
              <a:ext cx="60325" cy="52388"/>
            </a:xfrm>
            <a:custGeom>
              <a:avLst/>
              <a:gdLst>
                <a:gd name="T0" fmla="*/ 16244508 w 113"/>
                <a:gd name="T1" fmla="*/ 16002930 h 98"/>
                <a:gd name="T2" fmla="*/ 19094731 w 113"/>
                <a:gd name="T3" fmla="*/ 0 h 98"/>
                <a:gd name="T4" fmla="*/ 0 w 113"/>
                <a:gd name="T5" fmla="*/ 28005128 h 98"/>
                <a:gd name="T6" fmla="*/ 32204475 w 113"/>
                <a:gd name="T7" fmla="*/ 19146210 h 98"/>
                <a:gd name="T8" fmla="*/ 16244508 w 113"/>
                <a:gd name="T9" fmla="*/ 1600293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98">
                  <a:moveTo>
                    <a:pt x="57" y="56"/>
                  </a:moveTo>
                  <a:lnTo>
                    <a:pt x="67" y="0"/>
                  </a:lnTo>
                  <a:lnTo>
                    <a:pt x="0" y="98"/>
                  </a:lnTo>
                  <a:lnTo>
                    <a:pt x="113" y="67"/>
                  </a:lnTo>
                  <a:lnTo>
                    <a:pt x="57" y="56"/>
                  </a:lnTo>
                  <a:close/>
                </a:path>
              </a:pathLst>
            </a:custGeom>
            <a:solidFill>
              <a:srgbClr val="000000"/>
            </a:solidFill>
            <a:ln w="19050">
              <a:solidFill>
                <a:srgbClr val="000000"/>
              </a:solidFill>
              <a:prstDash val="solid"/>
              <a:round/>
              <a:headEnd/>
              <a:tailEnd/>
            </a:ln>
          </p:spPr>
          <p:txBody>
            <a:bodyPr/>
            <a:lstStyle/>
            <a:p>
              <a:endParaRPr lang="fi-FI"/>
            </a:p>
          </p:txBody>
        </p:sp>
        <p:sp>
          <p:nvSpPr>
            <p:cNvPr id="10292" name="Freeform 400"/>
            <p:cNvSpPr>
              <a:spLocks/>
            </p:cNvSpPr>
            <p:nvPr/>
          </p:nvSpPr>
          <p:spPr bwMode="auto">
            <a:xfrm>
              <a:off x="3536951" y="3532188"/>
              <a:ext cx="60325" cy="50800"/>
            </a:xfrm>
            <a:custGeom>
              <a:avLst/>
              <a:gdLst>
                <a:gd name="T0" fmla="*/ 15680796 w 114"/>
                <a:gd name="T1" fmla="*/ 11285376 h 98"/>
                <a:gd name="T2" fmla="*/ 12880975 w 114"/>
                <a:gd name="T3" fmla="*/ 26333061 h 98"/>
                <a:gd name="T4" fmla="*/ 31921979 w 114"/>
                <a:gd name="T5" fmla="*/ 0 h 98"/>
                <a:gd name="T6" fmla="*/ 0 w 114"/>
                <a:gd name="T7" fmla="*/ 8598678 h 98"/>
                <a:gd name="T8" fmla="*/ 15680796 w 114"/>
                <a:gd name="T9" fmla="*/ 11285376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98">
                  <a:moveTo>
                    <a:pt x="56" y="42"/>
                  </a:moveTo>
                  <a:lnTo>
                    <a:pt x="46" y="98"/>
                  </a:lnTo>
                  <a:lnTo>
                    <a:pt x="114" y="0"/>
                  </a:lnTo>
                  <a:lnTo>
                    <a:pt x="0" y="32"/>
                  </a:lnTo>
                  <a:lnTo>
                    <a:pt x="56" y="42"/>
                  </a:lnTo>
                  <a:close/>
                </a:path>
              </a:pathLst>
            </a:custGeom>
            <a:solidFill>
              <a:srgbClr val="000000"/>
            </a:solidFill>
            <a:ln w="19050">
              <a:solidFill>
                <a:srgbClr val="000000"/>
              </a:solidFill>
              <a:prstDash val="solid"/>
              <a:round/>
              <a:headEnd/>
              <a:tailEnd/>
            </a:ln>
          </p:spPr>
          <p:txBody>
            <a:bodyPr/>
            <a:lstStyle/>
            <a:p>
              <a:endParaRPr lang="fi-FI"/>
            </a:p>
          </p:txBody>
        </p:sp>
        <p:sp>
          <p:nvSpPr>
            <p:cNvPr id="10293" name="Line 401"/>
            <p:cNvSpPr>
              <a:spLocks noChangeShapeType="1"/>
            </p:cNvSpPr>
            <p:nvPr/>
          </p:nvSpPr>
          <p:spPr bwMode="auto">
            <a:xfrm flipV="1">
              <a:off x="3305176" y="1482725"/>
              <a:ext cx="944563" cy="4889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94" name="Line 402"/>
            <p:cNvSpPr>
              <a:spLocks noChangeShapeType="1"/>
            </p:cNvSpPr>
            <p:nvPr/>
          </p:nvSpPr>
          <p:spPr bwMode="auto">
            <a:xfrm flipV="1">
              <a:off x="3335338" y="1497013"/>
              <a:ext cx="885825" cy="460375"/>
            </a:xfrm>
            <a:prstGeom prst="line">
              <a:avLst/>
            </a:prstGeom>
            <a:noFill/>
            <a:ln w="9525">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fi-FI"/>
            </a:p>
          </p:txBody>
        </p:sp>
        <p:sp>
          <p:nvSpPr>
            <p:cNvPr id="10295" name="Freeform 403"/>
            <p:cNvSpPr>
              <a:spLocks/>
            </p:cNvSpPr>
            <p:nvPr/>
          </p:nvSpPr>
          <p:spPr bwMode="auto">
            <a:xfrm>
              <a:off x="3317876" y="1941513"/>
              <a:ext cx="31750" cy="23813"/>
            </a:xfrm>
            <a:custGeom>
              <a:avLst/>
              <a:gdLst>
                <a:gd name="T0" fmla="*/ 9266695 w 59"/>
                <a:gd name="T1" fmla="*/ 8201414 h 44"/>
                <a:gd name="T2" fmla="*/ 11583369 w 59"/>
                <a:gd name="T3" fmla="*/ 0 h 44"/>
                <a:gd name="T4" fmla="*/ 0 w 59"/>
                <a:gd name="T5" fmla="*/ 12887704 h 44"/>
                <a:gd name="T6" fmla="*/ 17085805 w 59"/>
                <a:gd name="T7" fmla="*/ 10544288 h 44"/>
                <a:gd name="T8" fmla="*/ 9266695 w 59"/>
                <a:gd name="T9" fmla="*/ 820141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4">
                  <a:moveTo>
                    <a:pt x="32" y="28"/>
                  </a:moveTo>
                  <a:lnTo>
                    <a:pt x="40" y="0"/>
                  </a:lnTo>
                  <a:lnTo>
                    <a:pt x="0" y="44"/>
                  </a:lnTo>
                  <a:lnTo>
                    <a:pt x="59" y="36"/>
                  </a:lnTo>
                  <a:lnTo>
                    <a:pt x="32" y="28"/>
                  </a:lnTo>
                  <a:close/>
                </a:path>
              </a:pathLst>
            </a:custGeom>
            <a:solidFill>
              <a:srgbClr val="000000"/>
            </a:solidFill>
            <a:ln w="9525">
              <a:solidFill>
                <a:srgbClr val="000000"/>
              </a:solidFill>
              <a:prstDash val="solid"/>
              <a:round/>
              <a:headEnd/>
              <a:tailEnd/>
            </a:ln>
          </p:spPr>
          <p:txBody>
            <a:bodyPr/>
            <a:lstStyle/>
            <a:p>
              <a:endParaRPr lang="fi-FI"/>
            </a:p>
          </p:txBody>
        </p:sp>
        <p:sp>
          <p:nvSpPr>
            <p:cNvPr id="10296" name="Freeform 404"/>
            <p:cNvSpPr>
              <a:spLocks/>
            </p:cNvSpPr>
            <p:nvPr/>
          </p:nvSpPr>
          <p:spPr bwMode="auto">
            <a:xfrm>
              <a:off x="4206876" y="1489075"/>
              <a:ext cx="30163" cy="22225"/>
            </a:xfrm>
            <a:custGeom>
              <a:avLst/>
              <a:gdLst>
                <a:gd name="T0" fmla="*/ 7318362 w 59"/>
                <a:gd name="T1" fmla="*/ 4007219 h 43"/>
                <a:gd name="T2" fmla="*/ 4966159 w 59"/>
                <a:gd name="T3" fmla="*/ 11487224 h 43"/>
                <a:gd name="T4" fmla="*/ 15420450 w 59"/>
                <a:gd name="T5" fmla="*/ 0 h 43"/>
                <a:gd name="T6" fmla="*/ 0 w 59"/>
                <a:gd name="T7" fmla="*/ 1870001 h 43"/>
                <a:gd name="T8" fmla="*/ 7318362 w 59"/>
                <a:gd name="T9" fmla="*/ 4007219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43">
                  <a:moveTo>
                    <a:pt x="28" y="15"/>
                  </a:moveTo>
                  <a:lnTo>
                    <a:pt x="19" y="43"/>
                  </a:lnTo>
                  <a:lnTo>
                    <a:pt x="59" y="0"/>
                  </a:lnTo>
                  <a:lnTo>
                    <a:pt x="0" y="7"/>
                  </a:lnTo>
                  <a:lnTo>
                    <a:pt x="28" y="15"/>
                  </a:lnTo>
                  <a:close/>
                </a:path>
              </a:pathLst>
            </a:custGeom>
            <a:solidFill>
              <a:srgbClr val="000000"/>
            </a:solidFill>
            <a:ln w="9525">
              <a:solidFill>
                <a:srgbClr val="000000"/>
              </a:solidFill>
              <a:prstDash val="solid"/>
              <a:round/>
              <a:headEnd/>
              <a:tailEnd/>
            </a:ln>
          </p:spPr>
          <p:txBody>
            <a:bodyPr/>
            <a:lstStyle/>
            <a:p>
              <a:endParaRPr lang="fi-FI"/>
            </a:p>
          </p:txBody>
        </p:sp>
        <p:sp>
          <p:nvSpPr>
            <p:cNvPr id="10297" name="Rectangle 435"/>
            <p:cNvSpPr>
              <a:spLocks noChangeArrowheads="1"/>
            </p:cNvSpPr>
            <p:nvPr/>
          </p:nvSpPr>
          <p:spPr bwMode="auto">
            <a:xfrm>
              <a:off x="2738438" y="4197350"/>
              <a:ext cx="13462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298" name="Freeform 436"/>
            <p:cNvSpPr>
              <a:spLocks noEditPoints="1"/>
            </p:cNvSpPr>
            <p:nvPr/>
          </p:nvSpPr>
          <p:spPr bwMode="auto">
            <a:xfrm>
              <a:off x="2841626" y="4338638"/>
              <a:ext cx="1104900" cy="212725"/>
            </a:xfrm>
            <a:custGeom>
              <a:avLst/>
              <a:gdLst>
                <a:gd name="T0" fmla="*/ 69724588 w 2088"/>
                <a:gd name="T1" fmla="*/ 0 h 401"/>
                <a:gd name="T2" fmla="*/ 11200871 w 2088"/>
                <a:gd name="T3" fmla="*/ 87239000 h 401"/>
                <a:gd name="T4" fmla="*/ 93246046 w 2088"/>
                <a:gd name="T5" fmla="*/ 28141767 h 401"/>
                <a:gd name="T6" fmla="*/ 127128058 w 2088"/>
                <a:gd name="T7" fmla="*/ 30111462 h 401"/>
                <a:gd name="T8" fmla="*/ 120127183 w 2088"/>
                <a:gd name="T9" fmla="*/ 87239000 h 401"/>
                <a:gd name="T10" fmla="*/ 111166804 w 2088"/>
                <a:gd name="T11" fmla="*/ 32081158 h 401"/>
                <a:gd name="T12" fmla="*/ 90725625 w 2088"/>
                <a:gd name="T13" fmla="*/ 46996310 h 401"/>
                <a:gd name="T14" fmla="*/ 148409025 w 2088"/>
                <a:gd name="T15" fmla="*/ 34051384 h 401"/>
                <a:gd name="T16" fmla="*/ 189571842 w 2088"/>
                <a:gd name="T17" fmla="*/ 27297233 h 401"/>
                <a:gd name="T18" fmla="*/ 199932396 w 2088"/>
                <a:gd name="T19" fmla="*/ 70354152 h 401"/>
                <a:gd name="T20" fmla="*/ 176690867 w 2088"/>
                <a:gd name="T21" fmla="*/ 88364692 h 401"/>
                <a:gd name="T22" fmla="*/ 143649171 w 2088"/>
                <a:gd name="T23" fmla="*/ 63318312 h 401"/>
                <a:gd name="T24" fmla="*/ 162130317 w 2088"/>
                <a:gd name="T25" fmla="*/ 76263769 h 401"/>
                <a:gd name="T26" fmla="*/ 187891738 w 2088"/>
                <a:gd name="T27" fmla="*/ 70354152 h 401"/>
                <a:gd name="T28" fmla="*/ 182571496 w 2088"/>
                <a:gd name="T29" fmla="*/ 34614230 h 401"/>
                <a:gd name="T30" fmla="*/ 156809546 w 2088"/>
                <a:gd name="T31" fmla="*/ 40523847 h 401"/>
                <a:gd name="T32" fmla="*/ 227934308 w 2088"/>
                <a:gd name="T33" fmla="*/ 60504613 h 401"/>
                <a:gd name="T34" fmla="*/ 264896600 w 2088"/>
                <a:gd name="T35" fmla="*/ 60504613 h 401"/>
                <a:gd name="T36" fmla="*/ 262096250 w 2088"/>
                <a:gd name="T37" fmla="*/ 87239000 h 401"/>
                <a:gd name="T38" fmla="*/ 301298504 w 2088"/>
                <a:gd name="T39" fmla="*/ 0 h 401"/>
                <a:gd name="T40" fmla="*/ 381103717 w 2088"/>
                <a:gd name="T41" fmla="*/ 72605005 h 401"/>
                <a:gd name="T42" fmla="*/ 348341421 w 2088"/>
                <a:gd name="T43" fmla="*/ 88083004 h 401"/>
                <a:gd name="T44" fmla="*/ 325380350 w 2088"/>
                <a:gd name="T45" fmla="*/ 48403691 h 401"/>
                <a:gd name="T46" fmla="*/ 360662538 w 2088"/>
                <a:gd name="T47" fmla="*/ 22794465 h 401"/>
                <a:gd name="T48" fmla="*/ 382783821 w 2088"/>
                <a:gd name="T49" fmla="*/ 56564692 h 401"/>
                <a:gd name="T50" fmla="*/ 344701283 w 2088"/>
                <a:gd name="T51" fmla="*/ 76826615 h 401"/>
                <a:gd name="T52" fmla="*/ 371303021 w 2088"/>
                <a:gd name="T53" fmla="*/ 66695388 h 401"/>
                <a:gd name="T54" fmla="*/ 358422046 w 2088"/>
                <a:gd name="T55" fmla="*/ 31800000 h 401"/>
                <a:gd name="T56" fmla="*/ 337141079 w 2088"/>
                <a:gd name="T57" fmla="*/ 45589461 h 401"/>
                <a:gd name="T58" fmla="*/ 418905796 w 2088"/>
                <a:gd name="T59" fmla="*/ 88364692 h 401"/>
                <a:gd name="T60" fmla="*/ 395664796 w 2088"/>
                <a:gd name="T61" fmla="*/ 72605005 h 401"/>
                <a:gd name="T62" fmla="*/ 401544896 w 2088"/>
                <a:gd name="T63" fmla="*/ 28985771 h 401"/>
                <a:gd name="T64" fmla="*/ 428706492 w 2088"/>
                <a:gd name="T65" fmla="*/ 24764691 h 401"/>
                <a:gd name="T66" fmla="*/ 436827083 w 2088"/>
                <a:gd name="T67" fmla="*/ 87239000 h 401"/>
                <a:gd name="T68" fmla="*/ 416665833 w 2088"/>
                <a:gd name="T69" fmla="*/ 79640845 h 401"/>
                <a:gd name="T70" fmla="*/ 436267225 w 2088"/>
                <a:gd name="T71" fmla="*/ 62192621 h 401"/>
                <a:gd name="T72" fmla="*/ 423106321 w 2088"/>
                <a:gd name="T73" fmla="*/ 31800000 h 401"/>
                <a:gd name="T74" fmla="*/ 403225000 w 2088"/>
                <a:gd name="T75" fmla="*/ 49529382 h 401"/>
                <a:gd name="T76" fmla="*/ 479389546 w 2088"/>
                <a:gd name="T77" fmla="*/ 103561002 h 401"/>
                <a:gd name="T78" fmla="*/ 503190933 w 2088"/>
                <a:gd name="T79" fmla="*/ 88083004 h 401"/>
                <a:gd name="T80" fmla="*/ 469869308 w 2088"/>
                <a:gd name="T81" fmla="*/ 81892229 h 401"/>
                <a:gd name="T82" fmla="*/ 462028646 w 2088"/>
                <a:gd name="T83" fmla="*/ 38554152 h 401"/>
                <a:gd name="T84" fmla="*/ 486389892 w 2088"/>
                <a:gd name="T85" fmla="*/ 22513307 h 401"/>
                <a:gd name="T86" fmla="*/ 514671733 w 2088"/>
                <a:gd name="T87" fmla="*/ 78796311 h 401"/>
                <a:gd name="T88" fmla="*/ 502071217 w 2088"/>
                <a:gd name="T89" fmla="*/ 109189461 h 401"/>
                <a:gd name="T90" fmla="*/ 467908746 w 2088"/>
                <a:gd name="T91" fmla="*/ 107500924 h 401"/>
                <a:gd name="T92" fmla="*/ 472669129 w 2088"/>
                <a:gd name="T93" fmla="*/ 69509618 h 401"/>
                <a:gd name="T94" fmla="*/ 496750975 w 2088"/>
                <a:gd name="T95" fmla="*/ 75138077 h 401"/>
                <a:gd name="T96" fmla="*/ 501791288 w 2088"/>
                <a:gd name="T97" fmla="*/ 40523847 h 401"/>
                <a:gd name="T98" fmla="*/ 477429513 w 2088"/>
                <a:gd name="T99" fmla="*/ 34614230 h 401"/>
                <a:gd name="T100" fmla="*/ 584396321 w 2088"/>
                <a:gd name="T101" fmla="*/ 68102768 h 401"/>
                <a:gd name="T102" fmla="*/ 556954796 w 2088"/>
                <a:gd name="T103" fmla="*/ 88364692 h 401"/>
                <a:gd name="T104" fmla="*/ 526712392 w 2088"/>
                <a:gd name="T105" fmla="*/ 56001846 h 401"/>
                <a:gd name="T106" fmla="*/ 556114479 w 2088"/>
                <a:gd name="T107" fmla="*/ 22513307 h 401"/>
                <a:gd name="T108" fmla="*/ 584676250 w 2088"/>
                <a:gd name="T109" fmla="*/ 55157311 h 401"/>
                <a:gd name="T110" fmla="*/ 543513433 w 2088"/>
                <a:gd name="T111" fmla="*/ 74293543 h 401"/>
                <a:gd name="T112" fmla="*/ 570675558 w 2088"/>
                <a:gd name="T113" fmla="*/ 73167851 h 401"/>
                <a:gd name="T114" fmla="*/ 567035421 w 2088"/>
                <a:gd name="T115" fmla="*/ 34614230 h 401"/>
                <a:gd name="T116" fmla="*/ 541553400 w 2088"/>
                <a:gd name="T117" fmla="*/ 39116998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88" h="401">
                  <a:moveTo>
                    <a:pt x="0" y="310"/>
                  </a:moveTo>
                  <a:lnTo>
                    <a:pt x="0" y="0"/>
                  </a:lnTo>
                  <a:lnTo>
                    <a:pt x="40" y="0"/>
                  </a:lnTo>
                  <a:lnTo>
                    <a:pt x="40" y="153"/>
                  </a:lnTo>
                  <a:lnTo>
                    <a:pt x="194" y="0"/>
                  </a:lnTo>
                  <a:lnTo>
                    <a:pt x="249" y="0"/>
                  </a:lnTo>
                  <a:lnTo>
                    <a:pt x="119" y="126"/>
                  </a:lnTo>
                  <a:lnTo>
                    <a:pt x="255" y="310"/>
                  </a:lnTo>
                  <a:lnTo>
                    <a:pt x="202" y="310"/>
                  </a:lnTo>
                  <a:lnTo>
                    <a:pt x="91" y="153"/>
                  </a:lnTo>
                  <a:lnTo>
                    <a:pt x="40" y="202"/>
                  </a:lnTo>
                  <a:lnTo>
                    <a:pt x="40" y="310"/>
                  </a:lnTo>
                  <a:lnTo>
                    <a:pt x="0" y="310"/>
                  </a:lnTo>
                  <a:close/>
                  <a:moveTo>
                    <a:pt x="285" y="310"/>
                  </a:moveTo>
                  <a:lnTo>
                    <a:pt x="285" y="85"/>
                  </a:lnTo>
                  <a:lnTo>
                    <a:pt x="320" y="85"/>
                  </a:lnTo>
                  <a:lnTo>
                    <a:pt x="320" y="117"/>
                  </a:lnTo>
                  <a:lnTo>
                    <a:pt x="333" y="100"/>
                  </a:lnTo>
                  <a:lnTo>
                    <a:pt x="367" y="83"/>
                  </a:lnTo>
                  <a:lnTo>
                    <a:pt x="390" y="80"/>
                  </a:lnTo>
                  <a:lnTo>
                    <a:pt x="410" y="81"/>
                  </a:lnTo>
                  <a:lnTo>
                    <a:pt x="428" y="88"/>
                  </a:lnTo>
                  <a:lnTo>
                    <a:pt x="444" y="95"/>
                  </a:lnTo>
                  <a:lnTo>
                    <a:pt x="454" y="107"/>
                  </a:lnTo>
                  <a:lnTo>
                    <a:pt x="461" y="120"/>
                  </a:lnTo>
                  <a:lnTo>
                    <a:pt x="465" y="134"/>
                  </a:lnTo>
                  <a:lnTo>
                    <a:pt x="467" y="147"/>
                  </a:lnTo>
                  <a:lnTo>
                    <a:pt x="467" y="172"/>
                  </a:lnTo>
                  <a:lnTo>
                    <a:pt x="467" y="310"/>
                  </a:lnTo>
                  <a:lnTo>
                    <a:pt x="429" y="310"/>
                  </a:lnTo>
                  <a:lnTo>
                    <a:pt x="429" y="173"/>
                  </a:lnTo>
                  <a:lnTo>
                    <a:pt x="428" y="152"/>
                  </a:lnTo>
                  <a:lnTo>
                    <a:pt x="425" y="139"/>
                  </a:lnTo>
                  <a:lnTo>
                    <a:pt x="419" y="127"/>
                  </a:lnTo>
                  <a:lnTo>
                    <a:pt x="409" y="120"/>
                  </a:lnTo>
                  <a:lnTo>
                    <a:pt x="397" y="114"/>
                  </a:lnTo>
                  <a:lnTo>
                    <a:pt x="382" y="113"/>
                  </a:lnTo>
                  <a:lnTo>
                    <a:pt x="370" y="114"/>
                  </a:lnTo>
                  <a:lnTo>
                    <a:pt x="350" y="121"/>
                  </a:lnTo>
                  <a:lnTo>
                    <a:pt x="340" y="129"/>
                  </a:lnTo>
                  <a:lnTo>
                    <a:pt x="333" y="137"/>
                  </a:lnTo>
                  <a:lnTo>
                    <a:pt x="324" y="167"/>
                  </a:lnTo>
                  <a:lnTo>
                    <a:pt x="323" y="188"/>
                  </a:lnTo>
                  <a:lnTo>
                    <a:pt x="323" y="310"/>
                  </a:lnTo>
                  <a:lnTo>
                    <a:pt x="285" y="310"/>
                  </a:lnTo>
                  <a:close/>
                  <a:moveTo>
                    <a:pt x="511" y="198"/>
                  </a:moveTo>
                  <a:lnTo>
                    <a:pt x="513" y="167"/>
                  </a:lnTo>
                  <a:lnTo>
                    <a:pt x="530" y="121"/>
                  </a:lnTo>
                  <a:lnTo>
                    <a:pt x="546" y="106"/>
                  </a:lnTo>
                  <a:lnTo>
                    <a:pt x="560" y="94"/>
                  </a:lnTo>
                  <a:lnTo>
                    <a:pt x="596" y="81"/>
                  </a:lnTo>
                  <a:lnTo>
                    <a:pt x="616" y="80"/>
                  </a:lnTo>
                  <a:lnTo>
                    <a:pt x="638" y="81"/>
                  </a:lnTo>
                  <a:lnTo>
                    <a:pt x="677" y="97"/>
                  </a:lnTo>
                  <a:lnTo>
                    <a:pt x="691" y="111"/>
                  </a:lnTo>
                  <a:lnTo>
                    <a:pt x="704" y="127"/>
                  </a:lnTo>
                  <a:lnTo>
                    <a:pt x="720" y="169"/>
                  </a:lnTo>
                  <a:lnTo>
                    <a:pt x="720" y="195"/>
                  </a:lnTo>
                  <a:lnTo>
                    <a:pt x="720" y="215"/>
                  </a:lnTo>
                  <a:lnTo>
                    <a:pt x="714" y="250"/>
                  </a:lnTo>
                  <a:lnTo>
                    <a:pt x="709" y="263"/>
                  </a:lnTo>
                  <a:lnTo>
                    <a:pt x="701" y="274"/>
                  </a:lnTo>
                  <a:lnTo>
                    <a:pt x="683" y="293"/>
                  </a:lnTo>
                  <a:lnTo>
                    <a:pt x="670" y="301"/>
                  </a:lnTo>
                  <a:lnTo>
                    <a:pt x="658" y="307"/>
                  </a:lnTo>
                  <a:lnTo>
                    <a:pt x="631" y="314"/>
                  </a:lnTo>
                  <a:lnTo>
                    <a:pt x="616" y="314"/>
                  </a:lnTo>
                  <a:lnTo>
                    <a:pt x="593" y="313"/>
                  </a:lnTo>
                  <a:lnTo>
                    <a:pt x="554" y="299"/>
                  </a:lnTo>
                  <a:lnTo>
                    <a:pt x="540" y="284"/>
                  </a:lnTo>
                  <a:lnTo>
                    <a:pt x="527" y="268"/>
                  </a:lnTo>
                  <a:lnTo>
                    <a:pt x="513" y="225"/>
                  </a:lnTo>
                  <a:lnTo>
                    <a:pt x="511" y="198"/>
                  </a:lnTo>
                  <a:close/>
                  <a:moveTo>
                    <a:pt x="550" y="198"/>
                  </a:moveTo>
                  <a:lnTo>
                    <a:pt x="550" y="218"/>
                  </a:lnTo>
                  <a:lnTo>
                    <a:pt x="560" y="251"/>
                  </a:lnTo>
                  <a:lnTo>
                    <a:pt x="569" y="263"/>
                  </a:lnTo>
                  <a:lnTo>
                    <a:pt x="579" y="271"/>
                  </a:lnTo>
                  <a:lnTo>
                    <a:pt x="602" y="283"/>
                  </a:lnTo>
                  <a:lnTo>
                    <a:pt x="616" y="283"/>
                  </a:lnTo>
                  <a:lnTo>
                    <a:pt x="629" y="283"/>
                  </a:lnTo>
                  <a:lnTo>
                    <a:pt x="654" y="271"/>
                  </a:lnTo>
                  <a:lnTo>
                    <a:pt x="662" y="263"/>
                  </a:lnTo>
                  <a:lnTo>
                    <a:pt x="671" y="250"/>
                  </a:lnTo>
                  <a:lnTo>
                    <a:pt x="681" y="218"/>
                  </a:lnTo>
                  <a:lnTo>
                    <a:pt x="683" y="196"/>
                  </a:lnTo>
                  <a:lnTo>
                    <a:pt x="681" y="176"/>
                  </a:lnTo>
                  <a:lnTo>
                    <a:pt x="671" y="144"/>
                  </a:lnTo>
                  <a:lnTo>
                    <a:pt x="662" y="133"/>
                  </a:lnTo>
                  <a:lnTo>
                    <a:pt x="652" y="123"/>
                  </a:lnTo>
                  <a:lnTo>
                    <a:pt x="629" y="113"/>
                  </a:lnTo>
                  <a:lnTo>
                    <a:pt x="616" y="111"/>
                  </a:lnTo>
                  <a:lnTo>
                    <a:pt x="602" y="113"/>
                  </a:lnTo>
                  <a:lnTo>
                    <a:pt x="579" y="123"/>
                  </a:lnTo>
                  <a:lnTo>
                    <a:pt x="569" y="133"/>
                  </a:lnTo>
                  <a:lnTo>
                    <a:pt x="560" y="144"/>
                  </a:lnTo>
                  <a:lnTo>
                    <a:pt x="550" y="178"/>
                  </a:lnTo>
                  <a:lnTo>
                    <a:pt x="550" y="198"/>
                  </a:lnTo>
                  <a:close/>
                  <a:moveTo>
                    <a:pt x="806" y="310"/>
                  </a:moveTo>
                  <a:lnTo>
                    <a:pt x="739" y="85"/>
                  </a:lnTo>
                  <a:lnTo>
                    <a:pt x="778" y="85"/>
                  </a:lnTo>
                  <a:lnTo>
                    <a:pt x="814" y="215"/>
                  </a:lnTo>
                  <a:lnTo>
                    <a:pt x="827" y="263"/>
                  </a:lnTo>
                  <a:lnTo>
                    <a:pt x="830" y="252"/>
                  </a:lnTo>
                  <a:lnTo>
                    <a:pt x="838" y="216"/>
                  </a:lnTo>
                  <a:lnTo>
                    <a:pt x="874" y="85"/>
                  </a:lnTo>
                  <a:lnTo>
                    <a:pt x="913" y="85"/>
                  </a:lnTo>
                  <a:lnTo>
                    <a:pt x="946" y="215"/>
                  </a:lnTo>
                  <a:lnTo>
                    <a:pt x="958" y="258"/>
                  </a:lnTo>
                  <a:lnTo>
                    <a:pt x="971" y="215"/>
                  </a:lnTo>
                  <a:lnTo>
                    <a:pt x="1008" y="85"/>
                  </a:lnTo>
                  <a:lnTo>
                    <a:pt x="1046" y="85"/>
                  </a:lnTo>
                  <a:lnTo>
                    <a:pt x="975" y="310"/>
                  </a:lnTo>
                  <a:lnTo>
                    <a:pt x="936" y="310"/>
                  </a:lnTo>
                  <a:lnTo>
                    <a:pt x="900" y="175"/>
                  </a:lnTo>
                  <a:lnTo>
                    <a:pt x="891" y="137"/>
                  </a:lnTo>
                  <a:lnTo>
                    <a:pt x="847" y="310"/>
                  </a:lnTo>
                  <a:lnTo>
                    <a:pt x="806" y="310"/>
                  </a:lnTo>
                  <a:close/>
                  <a:moveTo>
                    <a:pt x="1076" y="310"/>
                  </a:moveTo>
                  <a:lnTo>
                    <a:pt x="1076" y="0"/>
                  </a:lnTo>
                  <a:lnTo>
                    <a:pt x="1115" y="0"/>
                  </a:lnTo>
                  <a:lnTo>
                    <a:pt x="1115" y="310"/>
                  </a:lnTo>
                  <a:lnTo>
                    <a:pt x="1076" y="310"/>
                  </a:lnTo>
                  <a:close/>
                  <a:moveTo>
                    <a:pt x="1326" y="237"/>
                  </a:moveTo>
                  <a:lnTo>
                    <a:pt x="1365" y="242"/>
                  </a:lnTo>
                  <a:lnTo>
                    <a:pt x="1361" y="258"/>
                  </a:lnTo>
                  <a:lnTo>
                    <a:pt x="1344" y="286"/>
                  </a:lnTo>
                  <a:lnTo>
                    <a:pt x="1332" y="296"/>
                  </a:lnTo>
                  <a:lnTo>
                    <a:pt x="1319" y="304"/>
                  </a:lnTo>
                  <a:lnTo>
                    <a:pt x="1286" y="314"/>
                  </a:lnTo>
                  <a:lnTo>
                    <a:pt x="1267" y="314"/>
                  </a:lnTo>
                  <a:lnTo>
                    <a:pt x="1244" y="313"/>
                  </a:lnTo>
                  <a:lnTo>
                    <a:pt x="1204" y="299"/>
                  </a:lnTo>
                  <a:lnTo>
                    <a:pt x="1190" y="284"/>
                  </a:lnTo>
                  <a:lnTo>
                    <a:pt x="1177" y="268"/>
                  </a:lnTo>
                  <a:lnTo>
                    <a:pt x="1162" y="225"/>
                  </a:lnTo>
                  <a:lnTo>
                    <a:pt x="1161" y="199"/>
                  </a:lnTo>
                  <a:lnTo>
                    <a:pt x="1162" y="172"/>
                  </a:lnTo>
                  <a:lnTo>
                    <a:pt x="1177" y="129"/>
                  </a:lnTo>
                  <a:lnTo>
                    <a:pt x="1190" y="111"/>
                  </a:lnTo>
                  <a:lnTo>
                    <a:pt x="1205" y="97"/>
                  </a:lnTo>
                  <a:lnTo>
                    <a:pt x="1243" y="81"/>
                  </a:lnTo>
                  <a:lnTo>
                    <a:pt x="1266" y="80"/>
                  </a:lnTo>
                  <a:lnTo>
                    <a:pt x="1288" y="81"/>
                  </a:lnTo>
                  <a:lnTo>
                    <a:pt x="1324" y="97"/>
                  </a:lnTo>
                  <a:lnTo>
                    <a:pt x="1339" y="111"/>
                  </a:lnTo>
                  <a:lnTo>
                    <a:pt x="1352" y="127"/>
                  </a:lnTo>
                  <a:lnTo>
                    <a:pt x="1367" y="170"/>
                  </a:lnTo>
                  <a:lnTo>
                    <a:pt x="1367" y="196"/>
                  </a:lnTo>
                  <a:lnTo>
                    <a:pt x="1367" y="201"/>
                  </a:lnTo>
                  <a:lnTo>
                    <a:pt x="1367" y="208"/>
                  </a:lnTo>
                  <a:lnTo>
                    <a:pt x="1200" y="208"/>
                  </a:lnTo>
                  <a:lnTo>
                    <a:pt x="1201" y="225"/>
                  </a:lnTo>
                  <a:lnTo>
                    <a:pt x="1213" y="252"/>
                  </a:lnTo>
                  <a:lnTo>
                    <a:pt x="1221" y="264"/>
                  </a:lnTo>
                  <a:lnTo>
                    <a:pt x="1231" y="273"/>
                  </a:lnTo>
                  <a:lnTo>
                    <a:pt x="1254" y="283"/>
                  </a:lnTo>
                  <a:lnTo>
                    <a:pt x="1267" y="283"/>
                  </a:lnTo>
                  <a:lnTo>
                    <a:pt x="1288" y="281"/>
                  </a:lnTo>
                  <a:lnTo>
                    <a:pt x="1303" y="273"/>
                  </a:lnTo>
                  <a:lnTo>
                    <a:pt x="1318" y="260"/>
                  </a:lnTo>
                  <a:lnTo>
                    <a:pt x="1326" y="237"/>
                  </a:lnTo>
                  <a:close/>
                  <a:moveTo>
                    <a:pt x="1203" y="176"/>
                  </a:moveTo>
                  <a:lnTo>
                    <a:pt x="1328" y="176"/>
                  </a:lnTo>
                  <a:lnTo>
                    <a:pt x="1324" y="150"/>
                  </a:lnTo>
                  <a:lnTo>
                    <a:pt x="1313" y="133"/>
                  </a:lnTo>
                  <a:lnTo>
                    <a:pt x="1303" y="123"/>
                  </a:lnTo>
                  <a:lnTo>
                    <a:pt x="1280" y="113"/>
                  </a:lnTo>
                  <a:lnTo>
                    <a:pt x="1266" y="111"/>
                  </a:lnTo>
                  <a:lnTo>
                    <a:pt x="1253" y="113"/>
                  </a:lnTo>
                  <a:lnTo>
                    <a:pt x="1231" y="121"/>
                  </a:lnTo>
                  <a:lnTo>
                    <a:pt x="1221" y="129"/>
                  </a:lnTo>
                  <a:lnTo>
                    <a:pt x="1214" y="139"/>
                  </a:lnTo>
                  <a:lnTo>
                    <a:pt x="1204" y="162"/>
                  </a:lnTo>
                  <a:lnTo>
                    <a:pt x="1203" y="176"/>
                  </a:lnTo>
                  <a:close/>
                  <a:moveTo>
                    <a:pt x="1560" y="310"/>
                  </a:moveTo>
                  <a:lnTo>
                    <a:pt x="1560" y="281"/>
                  </a:lnTo>
                  <a:lnTo>
                    <a:pt x="1548" y="297"/>
                  </a:lnTo>
                  <a:lnTo>
                    <a:pt x="1517" y="313"/>
                  </a:lnTo>
                  <a:lnTo>
                    <a:pt x="1496" y="314"/>
                  </a:lnTo>
                  <a:lnTo>
                    <a:pt x="1483" y="314"/>
                  </a:lnTo>
                  <a:lnTo>
                    <a:pt x="1459" y="307"/>
                  </a:lnTo>
                  <a:lnTo>
                    <a:pt x="1447" y="300"/>
                  </a:lnTo>
                  <a:lnTo>
                    <a:pt x="1436" y="291"/>
                  </a:lnTo>
                  <a:lnTo>
                    <a:pt x="1419" y="271"/>
                  </a:lnTo>
                  <a:lnTo>
                    <a:pt x="1413" y="258"/>
                  </a:lnTo>
                  <a:lnTo>
                    <a:pt x="1403" y="231"/>
                  </a:lnTo>
                  <a:lnTo>
                    <a:pt x="1400" y="198"/>
                  </a:lnTo>
                  <a:lnTo>
                    <a:pt x="1401" y="165"/>
                  </a:lnTo>
                  <a:lnTo>
                    <a:pt x="1411" y="137"/>
                  </a:lnTo>
                  <a:lnTo>
                    <a:pt x="1417" y="124"/>
                  </a:lnTo>
                  <a:lnTo>
                    <a:pt x="1434" y="103"/>
                  </a:lnTo>
                  <a:lnTo>
                    <a:pt x="1445" y="95"/>
                  </a:lnTo>
                  <a:lnTo>
                    <a:pt x="1456" y="88"/>
                  </a:lnTo>
                  <a:lnTo>
                    <a:pt x="1481" y="81"/>
                  </a:lnTo>
                  <a:lnTo>
                    <a:pt x="1495" y="80"/>
                  </a:lnTo>
                  <a:lnTo>
                    <a:pt x="1514" y="81"/>
                  </a:lnTo>
                  <a:lnTo>
                    <a:pt x="1531" y="88"/>
                  </a:lnTo>
                  <a:lnTo>
                    <a:pt x="1545" y="98"/>
                  </a:lnTo>
                  <a:lnTo>
                    <a:pt x="1557" y="111"/>
                  </a:lnTo>
                  <a:lnTo>
                    <a:pt x="1557" y="0"/>
                  </a:lnTo>
                  <a:lnTo>
                    <a:pt x="1594" y="0"/>
                  </a:lnTo>
                  <a:lnTo>
                    <a:pt x="1594" y="310"/>
                  </a:lnTo>
                  <a:lnTo>
                    <a:pt x="1560" y="310"/>
                  </a:lnTo>
                  <a:close/>
                  <a:moveTo>
                    <a:pt x="1439" y="198"/>
                  </a:moveTo>
                  <a:lnTo>
                    <a:pt x="1440" y="218"/>
                  </a:lnTo>
                  <a:lnTo>
                    <a:pt x="1449" y="251"/>
                  </a:lnTo>
                  <a:lnTo>
                    <a:pt x="1457" y="263"/>
                  </a:lnTo>
                  <a:lnTo>
                    <a:pt x="1466" y="271"/>
                  </a:lnTo>
                  <a:lnTo>
                    <a:pt x="1488" y="283"/>
                  </a:lnTo>
                  <a:lnTo>
                    <a:pt x="1501" y="283"/>
                  </a:lnTo>
                  <a:lnTo>
                    <a:pt x="1512" y="283"/>
                  </a:lnTo>
                  <a:lnTo>
                    <a:pt x="1534" y="273"/>
                  </a:lnTo>
                  <a:lnTo>
                    <a:pt x="1542" y="263"/>
                  </a:lnTo>
                  <a:lnTo>
                    <a:pt x="1550" y="252"/>
                  </a:lnTo>
                  <a:lnTo>
                    <a:pt x="1558" y="221"/>
                  </a:lnTo>
                  <a:lnTo>
                    <a:pt x="1560" y="201"/>
                  </a:lnTo>
                  <a:lnTo>
                    <a:pt x="1558" y="179"/>
                  </a:lnTo>
                  <a:lnTo>
                    <a:pt x="1550" y="144"/>
                  </a:lnTo>
                  <a:lnTo>
                    <a:pt x="1542" y="133"/>
                  </a:lnTo>
                  <a:lnTo>
                    <a:pt x="1532" y="123"/>
                  </a:lnTo>
                  <a:lnTo>
                    <a:pt x="1511" y="113"/>
                  </a:lnTo>
                  <a:lnTo>
                    <a:pt x="1498" y="111"/>
                  </a:lnTo>
                  <a:lnTo>
                    <a:pt x="1486" y="113"/>
                  </a:lnTo>
                  <a:lnTo>
                    <a:pt x="1465" y="123"/>
                  </a:lnTo>
                  <a:lnTo>
                    <a:pt x="1456" y="133"/>
                  </a:lnTo>
                  <a:lnTo>
                    <a:pt x="1447" y="144"/>
                  </a:lnTo>
                  <a:lnTo>
                    <a:pt x="1440" y="176"/>
                  </a:lnTo>
                  <a:lnTo>
                    <a:pt x="1439" y="198"/>
                  </a:lnTo>
                  <a:close/>
                  <a:moveTo>
                    <a:pt x="1648" y="329"/>
                  </a:moveTo>
                  <a:lnTo>
                    <a:pt x="1684" y="333"/>
                  </a:lnTo>
                  <a:lnTo>
                    <a:pt x="1688" y="349"/>
                  </a:lnTo>
                  <a:lnTo>
                    <a:pt x="1697" y="359"/>
                  </a:lnTo>
                  <a:lnTo>
                    <a:pt x="1712" y="368"/>
                  </a:lnTo>
                  <a:lnTo>
                    <a:pt x="1735" y="369"/>
                  </a:lnTo>
                  <a:lnTo>
                    <a:pt x="1760" y="368"/>
                  </a:lnTo>
                  <a:lnTo>
                    <a:pt x="1776" y="359"/>
                  </a:lnTo>
                  <a:lnTo>
                    <a:pt x="1789" y="346"/>
                  </a:lnTo>
                  <a:lnTo>
                    <a:pt x="1796" y="329"/>
                  </a:lnTo>
                  <a:lnTo>
                    <a:pt x="1797" y="313"/>
                  </a:lnTo>
                  <a:lnTo>
                    <a:pt x="1799" y="280"/>
                  </a:lnTo>
                  <a:lnTo>
                    <a:pt x="1786" y="294"/>
                  </a:lnTo>
                  <a:lnTo>
                    <a:pt x="1754" y="309"/>
                  </a:lnTo>
                  <a:lnTo>
                    <a:pt x="1737" y="310"/>
                  </a:lnTo>
                  <a:lnTo>
                    <a:pt x="1714" y="309"/>
                  </a:lnTo>
                  <a:lnTo>
                    <a:pt x="1678" y="291"/>
                  </a:lnTo>
                  <a:lnTo>
                    <a:pt x="1665" y="277"/>
                  </a:lnTo>
                  <a:lnTo>
                    <a:pt x="1653" y="260"/>
                  </a:lnTo>
                  <a:lnTo>
                    <a:pt x="1640" y="219"/>
                  </a:lnTo>
                  <a:lnTo>
                    <a:pt x="1639" y="196"/>
                  </a:lnTo>
                  <a:lnTo>
                    <a:pt x="1642" y="165"/>
                  </a:lnTo>
                  <a:lnTo>
                    <a:pt x="1650" y="137"/>
                  </a:lnTo>
                  <a:lnTo>
                    <a:pt x="1658" y="124"/>
                  </a:lnTo>
                  <a:lnTo>
                    <a:pt x="1674" y="103"/>
                  </a:lnTo>
                  <a:lnTo>
                    <a:pt x="1685" y="95"/>
                  </a:lnTo>
                  <a:lnTo>
                    <a:pt x="1697" y="88"/>
                  </a:lnTo>
                  <a:lnTo>
                    <a:pt x="1722" y="81"/>
                  </a:lnTo>
                  <a:lnTo>
                    <a:pt x="1737" y="80"/>
                  </a:lnTo>
                  <a:lnTo>
                    <a:pt x="1756" y="81"/>
                  </a:lnTo>
                  <a:lnTo>
                    <a:pt x="1789" y="98"/>
                  </a:lnTo>
                  <a:lnTo>
                    <a:pt x="1802" y="113"/>
                  </a:lnTo>
                  <a:lnTo>
                    <a:pt x="1802" y="85"/>
                  </a:lnTo>
                  <a:lnTo>
                    <a:pt x="1838" y="85"/>
                  </a:lnTo>
                  <a:lnTo>
                    <a:pt x="1838" y="280"/>
                  </a:lnTo>
                  <a:lnTo>
                    <a:pt x="1836" y="304"/>
                  </a:lnTo>
                  <a:lnTo>
                    <a:pt x="1832" y="340"/>
                  </a:lnTo>
                  <a:lnTo>
                    <a:pt x="1826" y="353"/>
                  </a:lnTo>
                  <a:lnTo>
                    <a:pt x="1820" y="363"/>
                  </a:lnTo>
                  <a:lnTo>
                    <a:pt x="1803" y="381"/>
                  </a:lnTo>
                  <a:lnTo>
                    <a:pt x="1793" y="388"/>
                  </a:lnTo>
                  <a:lnTo>
                    <a:pt x="1780" y="394"/>
                  </a:lnTo>
                  <a:lnTo>
                    <a:pt x="1753" y="399"/>
                  </a:lnTo>
                  <a:lnTo>
                    <a:pt x="1735" y="401"/>
                  </a:lnTo>
                  <a:lnTo>
                    <a:pt x="1717" y="399"/>
                  </a:lnTo>
                  <a:lnTo>
                    <a:pt x="1684" y="391"/>
                  </a:lnTo>
                  <a:lnTo>
                    <a:pt x="1671" y="382"/>
                  </a:lnTo>
                  <a:lnTo>
                    <a:pt x="1659" y="372"/>
                  </a:lnTo>
                  <a:lnTo>
                    <a:pt x="1648" y="346"/>
                  </a:lnTo>
                  <a:lnTo>
                    <a:pt x="1648" y="329"/>
                  </a:lnTo>
                  <a:close/>
                  <a:moveTo>
                    <a:pt x="1678" y="193"/>
                  </a:moveTo>
                  <a:lnTo>
                    <a:pt x="1679" y="215"/>
                  </a:lnTo>
                  <a:lnTo>
                    <a:pt x="1688" y="247"/>
                  </a:lnTo>
                  <a:lnTo>
                    <a:pt x="1695" y="258"/>
                  </a:lnTo>
                  <a:lnTo>
                    <a:pt x="1705" y="267"/>
                  </a:lnTo>
                  <a:lnTo>
                    <a:pt x="1727" y="277"/>
                  </a:lnTo>
                  <a:lnTo>
                    <a:pt x="1740" y="278"/>
                  </a:lnTo>
                  <a:lnTo>
                    <a:pt x="1753" y="277"/>
                  </a:lnTo>
                  <a:lnTo>
                    <a:pt x="1774" y="267"/>
                  </a:lnTo>
                  <a:lnTo>
                    <a:pt x="1784" y="258"/>
                  </a:lnTo>
                  <a:lnTo>
                    <a:pt x="1792" y="247"/>
                  </a:lnTo>
                  <a:lnTo>
                    <a:pt x="1800" y="215"/>
                  </a:lnTo>
                  <a:lnTo>
                    <a:pt x="1802" y="195"/>
                  </a:lnTo>
                  <a:lnTo>
                    <a:pt x="1800" y="175"/>
                  </a:lnTo>
                  <a:lnTo>
                    <a:pt x="1792" y="144"/>
                  </a:lnTo>
                  <a:lnTo>
                    <a:pt x="1783" y="133"/>
                  </a:lnTo>
                  <a:lnTo>
                    <a:pt x="1774" y="123"/>
                  </a:lnTo>
                  <a:lnTo>
                    <a:pt x="1751" y="113"/>
                  </a:lnTo>
                  <a:lnTo>
                    <a:pt x="1740" y="111"/>
                  </a:lnTo>
                  <a:lnTo>
                    <a:pt x="1727" y="113"/>
                  </a:lnTo>
                  <a:lnTo>
                    <a:pt x="1705" y="123"/>
                  </a:lnTo>
                  <a:lnTo>
                    <a:pt x="1697" y="133"/>
                  </a:lnTo>
                  <a:lnTo>
                    <a:pt x="1688" y="143"/>
                  </a:lnTo>
                  <a:lnTo>
                    <a:pt x="1679" y="173"/>
                  </a:lnTo>
                  <a:lnTo>
                    <a:pt x="1678" y="193"/>
                  </a:lnTo>
                  <a:close/>
                  <a:moveTo>
                    <a:pt x="2048" y="237"/>
                  </a:moveTo>
                  <a:lnTo>
                    <a:pt x="2087" y="242"/>
                  </a:lnTo>
                  <a:lnTo>
                    <a:pt x="2081" y="258"/>
                  </a:lnTo>
                  <a:lnTo>
                    <a:pt x="2064" y="286"/>
                  </a:lnTo>
                  <a:lnTo>
                    <a:pt x="2052" y="296"/>
                  </a:lnTo>
                  <a:lnTo>
                    <a:pt x="2039" y="304"/>
                  </a:lnTo>
                  <a:lnTo>
                    <a:pt x="2008" y="314"/>
                  </a:lnTo>
                  <a:lnTo>
                    <a:pt x="1989" y="314"/>
                  </a:lnTo>
                  <a:lnTo>
                    <a:pt x="1964" y="313"/>
                  </a:lnTo>
                  <a:lnTo>
                    <a:pt x="1926" y="299"/>
                  </a:lnTo>
                  <a:lnTo>
                    <a:pt x="1910" y="284"/>
                  </a:lnTo>
                  <a:lnTo>
                    <a:pt x="1897" y="268"/>
                  </a:lnTo>
                  <a:lnTo>
                    <a:pt x="1882" y="225"/>
                  </a:lnTo>
                  <a:lnTo>
                    <a:pt x="1881" y="199"/>
                  </a:lnTo>
                  <a:lnTo>
                    <a:pt x="1882" y="172"/>
                  </a:lnTo>
                  <a:lnTo>
                    <a:pt x="1897" y="129"/>
                  </a:lnTo>
                  <a:lnTo>
                    <a:pt x="1911" y="111"/>
                  </a:lnTo>
                  <a:lnTo>
                    <a:pt x="1926" y="97"/>
                  </a:lnTo>
                  <a:lnTo>
                    <a:pt x="1963" y="81"/>
                  </a:lnTo>
                  <a:lnTo>
                    <a:pt x="1986" y="80"/>
                  </a:lnTo>
                  <a:lnTo>
                    <a:pt x="2008" y="81"/>
                  </a:lnTo>
                  <a:lnTo>
                    <a:pt x="2045" y="97"/>
                  </a:lnTo>
                  <a:lnTo>
                    <a:pt x="2059" y="111"/>
                  </a:lnTo>
                  <a:lnTo>
                    <a:pt x="2072" y="127"/>
                  </a:lnTo>
                  <a:lnTo>
                    <a:pt x="2087" y="170"/>
                  </a:lnTo>
                  <a:lnTo>
                    <a:pt x="2088" y="196"/>
                  </a:lnTo>
                  <a:lnTo>
                    <a:pt x="2088" y="201"/>
                  </a:lnTo>
                  <a:lnTo>
                    <a:pt x="2088" y="208"/>
                  </a:lnTo>
                  <a:lnTo>
                    <a:pt x="1921" y="208"/>
                  </a:lnTo>
                  <a:lnTo>
                    <a:pt x="1923" y="225"/>
                  </a:lnTo>
                  <a:lnTo>
                    <a:pt x="1933" y="252"/>
                  </a:lnTo>
                  <a:lnTo>
                    <a:pt x="1941" y="264"/>
                  </a:lnTo>
                  <a:lnTo>
                    <a:pt x="1951" y="273"/>
                  </a:lnTo>
                  <a:lnTo>
                    <a:pt x="1975" y="283"/>
                  </a:lnTo>
                  <a:lnTo>
                    <a:pt x="1989" y="283"/>
                  </a:lnTo>
                  <a:lnTo>
                    <a:pt x="2009" y="281"/>
                  </a:lnTo>
                  <a:lnTo>
                    <a:pt x="2023" y="273"/>
                  </a:lnTo>
                  <a:lnTo>
                    <a:pt x="2038" y="260"/>
                  </a:lnTo>
                  <a:lnTo>
                    <a:pt x="2048" y="237"/>
                  </a:lnTo>
                  <a:close/>
                  <a:moveTo>
                    <a:pt x="1923" y="176"/>
                  </a:moveTo>
                  <a:lnTo>
                    <a:pt x="2048" y="176"/>
                  </a:lnTo>
                  <a:lnTo>
                    <a:pt x="2044" y="150"/>
                  </a:lnTo>
                  <a:lnTo>
                    <a:pt x="2034" y="133"/>
                  </a:lnTo>
                  <a:lnTo>
                    <a:pt x="2025" y="123"/>
                  </a:lnTo>
                  <a:lnTo>
                    <a:pt x="2000" y="113"/>
                  </a:lnTo>
                  <a:lnTo>
                    <a:pt x="1986" y="111"/>
                  </a:lnTo>
                  <a:lnTo>
                    <a:pt x="1975" y="113"/>
                  </a:lnTo>
                  <a:lnTo>
                    <a:pt x="1951" y="121"/>
                  </a:lnTo>
                  <a:lnTo>
                    <a:pt x="1943" y="129"/>
                  </a:lnTo>
                  <a:lnTo>
                    <a:pt x="1934" y="139"/>
                  </a:lnTo>
                  <a:lnTo>
                    <a:pt x="1924" y="162"/>
                  </a:lnTo>
                  <a:lnTo>
                    <a:pt x="1923"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299" name="Freeform 437"/>
            <p:cNvSpPr>
              <a:spLocks noEditPoints="1"/>
            </p:cNvSpPr>
            <p:nvPr/>
          </p:nvSpPr>
          <p:spPr bwMode="auto">
            <a:xfrm>
              <a:off x="2833688" y="4614863"/>
              <a:ext cx="635000" cy="211138"/>
            </a:xfrm>
            <a:custGeom>
              <a:avLst/>
              <a:gdLst>
                <a:gd name="T0" fmla="*/ 45438249 w 1199"/>
                <a:gd name="T1" fmla="*/ 81914154 h 400"/>
                <a:gd name="T2" fmla="*/ 11499908 w 1199"/>
                <a:gd name="T3" fmla="*/ 83028963 h 400"/>
                <a:gd name="T4" fmla="*/ 0 w 1199"/>
                <a:gd name="T5" fmla="*/ 50430311 h 400"/>
                <a:gd name="T6" fmla="*/ 13183003 w 1199"/>
                <a:gd name="T7" fmla="*/ 26468788 h 400"/>
                <a:gd name="T8" fmla="*/ 41792427 w 1199"/>
                <a:gd name="T9" fmla="*/ 25075805 h 400"/>
                <a:gd name="T10" fmla="*/ 43194829 w 1199"/>
                <a:gd name="T11" fmla="*/ 43743571 h 400"/>
                <a:gd name="T12" fmla="*/ 24963073 w 1199"/>
                <a:gd name="T13" fmla="*/ 31205669 h 400"/>
                <a:gd name="T14" fmla="*/ 10658361 w 1199"/>
                <a:gd name="T15" fmla="*/ 54887962 h 400"/>
                <a:gd name="T16" fmla="*/ 24402219 w 1199"/>
                <a:gd name="T17" fmla="*/ 78570784 h 400"/>
                <a:gd name="T18" fmla="*/ 40670188 w 1199"/>
                <a:gd name="T19" fmla="*/ 72998324 h 400"/>
                <a:gd name="T20" fmla="*/ 72925963 w 1199"/>
                <a:gd name="T21" fmla="*/ 23682822 h 400"/>
                <a:gd name="T22" fmla="*/ 86669821 w 1199"/>
                <a:gd name="T23" fmla="*/ 22289839 h 400"/>
                <a:gd name="T24" fmla="*/ 85828274 w 1199"/>
                <a:gd name="T25" fmla="*/ 33156056 h 400"/>
                <a:gd name="T26" fmla="*/ 74328365 w 1199"/>
                <a:gd name="T27" fmla="*/ 46808239 h 400"/>
                <a:gd name="T28" fmla="*/ 102096243 w 1199"/>
                <a:gd name="T29" fmla="*/ 100303218 h 400"/>
                <a:gd name="T30" fmla="*/ 116120792 w 1199"/>
                <a:gd name="T31" fmla="*/ 98631533 h 400"/>
                <a:gd name="T32" fmla="*/ 122010563 w 1199"/>
                <a:gd name="T33" fmla="*/ 86651035 h 400"/>
                <a:gd name="T34" fmla="*/ 127059316 w 1199"/>
                <a:gd name="T35" fmla="*/ 74670009 h 400"/>
                <a:gd name="T36" fmla="*/ 131547214 w 1199"/>
                <a:gd name="T37" fmla="*/ 87486614 h 400"/>
                <a:gd name="T38" fmla="*/ 114998553 w 1199"/>
                <a:gd name="T39" fmla="*/ 111169435 h 400"/>
                <a:gd name="T40" fmla="*/ 170815000 w 1199"/>
                <a:gd name="T41" fmla="*/ 66032882 h 400"/>
                <a:gd name="T42" fmla="*/ 183717310 w 1199"/>
                <a:gd name="T43" fmla="*/ 78849486 h 400"/>
                <a:gd name="T44" fmla="*/ 201107519 w 1199"/>
                <a:gd name="T45" fmla="*/ 72998324 h 400"/>
                <a:gd name="T46" fmla="*/ 187363661 w 1199"/>
                <a:gd name="T47" fmla="*/ 59624843 h 400"/>
                <a:gd name="T48" fmla="*/ 162400588 w 1199"/>
                <a:gd name="T49" fmla="*/ 44857852 h 400"/>
                <a:gd name="T50" fmla="*/ 169132435 w 1199"/>
                <a:gd name="T51" fmla="*/ 26747490 h 400"/>
                <a:gd name="T52" fmla="*/ 192131722 w 1199"/>
                <a:gd name="T53" fmla="*/ 22846715 h 400"/>
                <a:gd name="T54" fmla="*/ 209802623 w 1199"/>
                <a:gd name="T55" fmla="*/ 40121498 h 400"/>
                <a:gd name="T56" fmla="*/ 185961259 w 1199"/>
                <a:gd name="T57" fmla="*/ 31205669 h 400"/>
                <a:gd name="T58" fmla="*/ 172498094 w 1199"/>
                <a:gd name="T59" fmla="*/ 41235779 h 400"/>
                <a:gd name="T60" fmla="*/ 187363661 w 1199"/>
                <a:gd name="T61" fmla="*/ 48479924 h 400"/>
                <a:gd name="T62" fmla="*/ 212046572 w 1199"/>
                <a:gd name="T63" fmla="*/ 62968214 h 400"/>
                <a:gd name="T64" fmla="*/ 200265972 w 1199"/>
                <a:gd name="T65" fmla="*/ 84979350 h 400"/>
                <a:gd name="T66" fmla="*/ 168290888 w 1199"/>
                <a:gd name="T67" fmla="*/ 82471558 h 400"/>
                <a:gd name="T68" fmla="*/ 249911956 w 1199"/>
                <a:gd name="T69" fmla="*/ 86093631 h 400"/>
                <a:gd name="T70" fmla="*/ 229997636 w 1199"/>
                <a:gd name="T71" fmla="*/ 83307665 h 400"/>
                <a:gd name="T72" fmla="*/ 219338745 w 1199"/>
                <a:gd name="T73" fmla="*/ 32041247 h 400"/>
                <a:gd name="T74" fmla="*/ 237851193 w 1199"/>
                <a:gd name="T75" fmla="*/ 23682822 h 400"/>
                <a:gd name="T76" fmla="*/ 237851193 w 1199"/>
                <a:gd name="T77" fmla="*/ 72441448 h 400"/>
                <a:gd name="T78" fmla="*/ 243740963 w 1199"/>
                <a:gd name="T79" fmla="*/ 76899099 h 400"/>
                <a:gd name="T80" fmla="*/ 288338194 w 1199"/>
                <a:gd name="T81" fmla="*/ 85814929 h 400"/>
                <a:gd name="T82" fmla="*/ 260850480 w 1199"/>
                <a:gd name="T83" fmla="*/ 82471558 h 400"/>
                <a:gd name="T84" fmla="*/ 257204658 w 1199"/>
                <a:gd name="T85" fmla="*/ 61296528 h 400"/>
                <a:gd name="T86" fmla="*/ 274033482 w 1199"/>
                <a:gd name="T87" fmla="*/ 50987716 h 400"/>
                <a:gd name="T88" fmla="*/ 298716393 w 1199"/>
                <a:gd name="T89" fmla="*/ 43743571 h 400"/>
                <a:gd name="T90" fmla="*/ 287777339 w 1199"/>
                <a:gd name="T91" fmla="*/ 31205669 h 400"/>
                <a:gd name="T92" fmla="*/ 267301635 w 1199"/>
                <a:gd name="T93" fmla="*/ 43186167 h 400"/>
                <a:gd name="T94" fmla="*/ 270947986 w 1199"/>
                <a:gd name="T95" fmla="*/ 24797102 h 400"/>
                <a:gd name="T96" fmla="*/ 302923599 w 1199"/>
                <a:gd name="T97" fmla="*/ 26468788 h 400"/>
                <a:gd name="T98" fmla="*/ 309654917 w 1199"/>
                <a:gd name="T99" fmla="*/ 45972132 h 400"/>
                <a:gd name="T100" fmla="*/ 313021105 w 1199"/>
                <a:gd name="T101" fmla="*/ 86093631 h 400"/>
                <a:gd name="T102" fmla="*/ 291984545 w 1199"/>
                <a:gd name="T103" fmla="*/ 57395754 h 400"/>
                <a:gd name="T104" fmla="*/ 268143182 w 1199"/>
                <a:gd name="T105" fmla="*/ 64639899 h 400"/>
                <a:gd name="T106" fmla="*/ 273472627 w 1199"/>
                <a:gd name="T107" fmla="*/ 78849486 h 400"/>
                <a:gd name="T108" fmla="*/ 297313461 w 1199"/>
                <a:gd name="T109" fmla="*/ 69376252 h 400"/>
                <a:gd name="T110" fmla="*/ 325923415 w 1199"/>
                <a:gd name="T111" fmla="*/ 0 h 4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99" h="400">
                  <a:moveTo>
                    <a:pt x="157" y="227"/>
                  </a:moveTo>
                  <a:lnTo>
                    <a:pt x="194" y="232"/>
                  </a:lnTo>
                  <a:lnTo>
                    <a:pt x="190" y="250"/>
                  </a:lnTo>
                  <a:lnTo>
                    <a:pt x="175" y="281"/>
                  </a:lnTo>
                  <a:lnTo>
                    <a:pt x="162" y="294"/>
                  </a:lnTo>
                  <a:lnTo>
                    <a:pt x="149" y="302"/>
                  </a:lnTo>
                  <a:lnTo>
                    <a:pt x="119" y="314"/>
                  </a:lnTo>
                  <a:lnTo>
                    <a:pt x="100" y="315"/>
                  </a:lnTo>
                  <a:lnTo>
                    <a:pt x="79" y="314"/>
                  </a:lnTo>
                  <a:lnTo>
                    <a:pt x="41" y="298"/>
                  </a:lnTo>
                  <a:lnTo>
                    <a:pt x="27" y="285"/>
                  </a:lnTo>
                  <a:lnTo>
                    <a:pt x="14" y="269"/>
                  </a:lnTo>
                  <a:lnTo>
                    <a:pt x="0" y="226"/>
                  </a:lnTo>
                  <a:lnTo>
                    <a:pt x="0" y="198"/>
                  </a:lnTo>
                  <a:lnTo>
                    <a:pt x="0" y="181"/>
                  </a:lnTo>
                  <a:lnTo>
                    <a:pt x="5" y="150"/>
                  </a:lnTo>
                  <a:lnTo>
                    <a:pt x="11" y="135"/>
                  </a:lnTo>
                  <a:lnTo>
                    <a:pt x="18" y="122"/>
                  </a:lnTo>
                  <a:lnTo>
                    <a:pt x="36" y="102"/>
                  </a:lnTo>
                  <a:lnTo>
                    <a:pt x="47" y="95"/>
                  </a:lnTo>
                  <a:lnTo>
                    <a:pt x="60" y="88"/>
                  </a:lnTo>
                  <a:lnTo>
                    <a:pt x="87" y="80"/>
                  </a:lnTo>
                  <a:lnTo>
                    <a:pt x="100" y="80"/>
                  </a:lnTo>
                  <a:lnTo>
                    <a:pt x="119" y="80"/>
                  </a:lnTo>
                  <a:lnTo>
                    <a:pt x="149" y="90"/>
                  </a:lnTo>
                  <a:lnTo>
                    <a:pt x="161" y="99"/>
                  </a:lnTo>
                  <a:lnTo>
                    <a:pt x="172" y="109"/>
                  </a:lnTo>
                  <a:lnTo>
                    <a:pt x="187" y="135"/>
                  </a:lnTo>
                  <a:lnTo>
                    <a:pt x="191" y="151"/>
                  </a:lnTo>
                  <a:lnTo>
                    <a:pt x="154" y="157"/>
                  </a:lnTo>
                  <a:lnTo>
                    <a:pt x="146" y="137"/>
                  </a:lnTo>
                  <a:lnTo>
                    <a:pt x="135" y="124"/>
                  </a:lnTo>
                  <a:lnTo>
                    <a:pt x="121" y="114"/>
                  </a:lnTo>
                  <a:lnTo>
                    <a:pt x="102" y="112"/>
                  </a:lnTo>
                  <a:lnTo>
                    <a:pt x="89" y="112"/>
                  </a:lnTo>
                  <a:lnTo>
                    <a:pt x="66" y="122"/>
                  </a:lnTo>
                  <a:lnTo>
                    <a:pt x="56" y="132"/>
                  </a:lnTo>
                  <a:lnTo>
                    <a:pt x="47" y="144"/>
                  </a:lnTo>
                  <a:lnTo>
                    <a:pt x="38" y="175"/>
                  </a:lnTo>
                  <a:lnTo>
                    <a:pt x="38" y="197"/>
                  </a:lnTo>
                  <a:lnTo>
                    <a:pt x="38" y="219"/>
                  </a:lnTo>
                  <a:lnTo>
                    <a:pt x="47" y="252"/>
                  </a:lnTo>
                  <a:lnTo>
                    <a:pt x="56" y="263"/>
                  </a:lnTo>
                  <a:lnTo>
                    <a:pt x="64" y="272"/>
                  </a:lnTo>
                  <a:lnTo>
                    <a:pt x="87" y="282"/>
                  </a:lnTo>
                  <a:lnTo>
                    <a:pt x="100" y="283"/>
                  </a:lnTo>
                  <a:lnTo>
                    <a:pt x="112" y="283"/>
                  </a:lnTo>
                  <a:lnTo>
                    <a:pt x="131" y="276"/>
                  </a:lnTo>
                  <a:lnTo>
                    <a:pt x="138" y="269"/>
                  </a:lnTo>
                  <a:lnTo>
                    <a:pt x="145" y="262"/>
                  </a:lnTo>
                  <a:lnTo>
                    <a:pt x="154" y="242"/>
                  </a:lnTo>
                  <a:lnTo>
                    <a:pt x="157" y="227"/>
                  </a:lnTo>
                  <a:close/>
                  <a:moveTo>
                    <a:pt x="226" y="309"/>
                  </a:moveTo>
                  <a:lnTo>
                    <a:pt x="226" y="85"/>
                  </a:lnTo>
                  <a:lnTo>
                    <a:pt x="260" y="85"/>
                  </a:lnTo>
                  <a:lnTo>
                    <a:pt x="260" y="119"/>
                  </a:lnTo>
                  <a:lnTo>
                    <a:pt x="273" y="98"/>
                  </a:lnTo>
                  <a:lnTo>
                    <a:pt x="285" y="88"/>
                  </a:lnTo>
                  <a:lnTo>
                    <a:pt x="296" y="82"/>
                  </a:lnTo>
                  <a:lnTo>
                    <a:pt x="309" y="80"/>
                  </a:lnTo>
                  <a:lnTo>
                    <a:pt x="328" y="82"/>
                  </a:lnTo>
                  <a:lnTo>
                    <a:pt x="348" y="93"/>
                  </a:lnTo>
                  <a:lnTo>
                    <a:pt x="335" y="128"/>
                  </a:lnTo>
                  <a:lnTo>
                    <a:pt x="321" y="121"/>
                  </a:lnTo>
                  <a:lnTo>
                    <a:pt x="306" y="119"/>
                  </a:lnTo>
                  <a:lnTo>
                    <a:pt x="295" y="121"/>
                  </a:lnTo>
                  <a:lnTo>
                    <a:pt x="285" y="128"/>
                  </a:lnTo>
                  <a:lnTo>
                    <a:pt x="276" y="135"/>
                  </a:lnTo>
                  <a:lnTo>
                    <a:pt x="270" y="148"/>
                  </a:lnTo>
                  <a:lnTo>
                    <a:pt x="265" y="168"/>
                  </a:lnTo>
                  <a:lnTo>
                    <a:pt x="265" y="193"/>
                  </a:lnTo>
                  <a:lnTo>
                    <a:pt x="265" y="309"/>
                  </a:lnTo>
                  <a:lnTo>
                    <a:pt x="226" y="309"/>
                  </a:lnTo>
                  <a:close/>
                  <a:moveTo>
                    <a:pt x="368" y="396"/>
                  </a:moveTo>
                  <a:lnTo>
                    <a:pt x="364" y="360"/>
                  </a:lnTo>
                  <a:lnTo>
                    <a:pt x="377" y="363"/>
                  </a:lnTo>
                  <a:lnTo>
                    <a:pt x="387" y="364"/>
                  </a:lnTo>
                  <a:lnTo>
                    <a:pt x="398" y="363"/>
                  </a:lnTo>
                  <a:lnTo>
                    <a:pt x="407" y="360"/>
                  </a:lnTo>
                  <a:lnTo>
                    <a:pt x="414" y="354"/>
                  </a:lnTo>
                  <a:lnTo>
                    <a:pt x="419" y="347"/>
                  </a:lnTo>
                  <a:lnTo>
                    <a:pt x="423" y="340"/>
                  </a:lnTo>
                  <a:lnTo>
                    <a:pt x="430" y="319"/>
                  </a:lnTo>
                  <a:lnTo>
                    <a:pt x="432" y="315"/>
                  </a:lnTo>
                  <a:lnTo>
                    <a:pt x="435" y="311"/>
                  </a:lnTo>
                  <a:lnTo>
                    <a:pt x="350" y="85"/>
                  </a:lnTo>
                  <a:lnTo>
                    <a:pt x="390" y="85"/>
                  </a:lnTo>
                  <a:lnTo>
                    <a:pt x="436" y="216"/>
                  </a:lnTo>
                  <a:lnTo>
                    <a:pt x="445" y="240"/>
                  </a:lnTo>
                  <a:lnTo>
                    <a:pt x="453" y="268"/>
                  </a:lnTo>
                  <a:lnTo>
                    <a:pt x="460" y="242"/>
                  </a:lnTo>
                  <a:lnTo>
                    <a:pt x="468" y="216"/>
                  </a:lnTo>
                  <a:lnTo>
                    <a:pt x="517" y="85"/>
                  </a:lnTo>
                  <a:lnTo>
                    <a:pt x="554" y="85"/>
                  </a:lnTo>
                  <a:lnTo>
                    <a:pt x="469" y="314"/>
                  </a:lnTo>
                  <a:lnTo>
                    <a:pt x="456" y="347"/>
                  </a:lnTo>
                  <a:lnTo>
                    <a:pt x="447" y="364"/>
                  </a:lnTo>
                  <a:lnTo>
                    <a:pt x="437" y="381"/>
                  </a:lnTo>
                  <a:lnTo>
                    <a:pt x="424" y="391"/>
                  </a:lnTo>
                  <a:lnTo>
                    <a:pt x="410" y="399"/>
                  </a:lnTo>
                  <a:lnTo>
                    <a:pt x="393" y="400"/>
                  </a:lnTo>
                  <a:lnTo>
                    <a:pt x="381" y="400"/>
                  </a:lnTo>
                  <a:lnTo>
                    <a:pt x="368" y="396"/>
                  </a:lnTo>
                  <a:close/>
                  <a:moveTo>
                    <a:pt x="571" y="243"/>
                  </a:moveTo>
                  <a:lnTo>
                    <a:pt x="609" y="237"/>
                  </a:lnTo>
                  <a:lnTo>
                    <a:pt x="612" y="247"/>
                  </a:lnTo>
                  <a:lnTo>
                    <a:pt x="620" y="265"/>
                  </a:lnTo>
                  <a:lnTo>
                    <a:pt x="626" y="272"/>
                  </a:lnTo>
                  <a:lnTo>
                    <a:pt x="635" y="276"/>
                  </a:lnTo>
                  <a:lnTo>
                    <a:pt x="655" y="283"/>
                  </a:lnTo>
                  <a:lnTo>
                    <a:pt x="666" y="283"/>
                  </a:lnTo>
                  <a:lnTo>
                    <a:pt x="679" y="283"/>
                  </a:lnTo>
                  <a:lnTo>
                    <a:pt x="700" y="278"/>
                  </a:lnTo>
                  <a:lnTo>
                    <a:pt x="705" y="273"/>
                  </a:lnTo>
                  <a:lnTo>
                    <a:pt x="717" y="262"/>
                  </a:lnTo>
                  <a:lnTo>
                    <a:pt x="718" y="247"/>
                  </a:lnTo>
                  <a:lnTo>
                    <a:pt x="717" y="236"/>
                  </a:lnTo>
                  <a:lnTo>
                    <a:pt x="707" y="227"/>
                  </a:lnTo>
                  <a:lnTo>
                    <a:pt x="695" y="222"/>
                  </a:lnTo>
                  <a:lnTo>
                    <a:pt x="668" y="214"/>
                  </a:lnTo>
                  <a:lnTo>
                    <a:pt x="630" y="204"/>
                  </a:lnTo>
                  <a:lnTo>
                    <a:pt x="610" y="197"/>
                  </a:lnTo>
                  <a:lnTo>
                    <a:pt x="596" y="187"/>
                  </a:lnTo>
                  <a:lnTo>
                    <a:pt x="586" y="175"/>
                  </a:lnTo>
                  <a:lnTo>
                    <a:pt x="579" y="161"/>
                  </a:lnTo>
                  <a:lnTo>
                    <a:pt x="577" y="145"/>
                  </a:lnTo>
                  <a:lnTo>
                    <a:pt x="579" y="131"/>
                  </a:lnTo>
                  <a:lnTo>
                    <a:pt x="584" y="118"/>
                  </a:lnTo>
                  <a:lnTo>
                    <a:pt x="593" y="105"/>
                  </a:lnTo>
                  <a:lnTo>
                    <a:pt x="603" y="96"/>
                  </a:lnTo>
                  <a:lnTo>
                    <a:pt x="613" y="90"/>
                  </a:lnTo>
                  <a:lnTo>
                    <a:pt x="627" y="85"/>
                  </a:lnTo>
                  <a:lnTo>
                    <a:pt x="643" y="80"/>
                  </a:lnTo>
                  <a:lnTo>
                    <a:pt x="661" y="80"/>
                  </a:lnTo>
                  <a:lnTo>
                    <a:pt x="685" y="82"/>
                  </a:lnTo>
                  <a:lnTo>
                    <a:pt x="707" y="88"/>
                  </a:lnTo>
                  <a:lnTo>
                    <a:pt x="725" y="96"/>
                  </a:lnTo>
                  <a:lnTo>
                    <a:pt x="736" y="109"/>
                  </a:lnTo>
                  <a:lnTo>
                    <a:pt x="744" y="124"/>
                  </a:lnTo>
                  <a:lnTo>
                    <a:pt x="748" y="144"/>
                  </a:lnTo>
                  <a:lnTo>
                    <a:pt x="712" y="148"/>
                  </a:lnTo>
                  <a:lnTo>
                    <a:pt x="708" y="132"/>
                  </a:lnTo>
                  <a:lnTo>
                    <a:pt x="697" y="121"/>
                  </a:lnTo>
                  <a:lnTo>
                    <a:pt x="684" y="114"/>
                  </a:lnTo>
                  <a:lnTo>
                    <a:pt x="663" y="112"/>
                  </a:lnTo>
                  <a:lnTo>
                    <a:pt x="639" y="114"/>
                  </a:lnTo>
                  <a:lnTo>
                    <a:pt x="626" y="121"/>
                  </a:lnTo>
                  <a:lnTo>
                    <a:pt x="616" y="129"/>
                  </a:lnTo>
                  <a:lnTo>
                    <a:pt x="615" y="141"/>
                  </a:lnTo>
                  <a:lnTo>
                    <a:pt x="615" y="148"/>
                  </a:lnTo>
                  <a:lnTo>
                    <a:pt x="619" y="154"/>
                  </a:lnTo>
                  <a:lnTo>
                    <a:pt x="625" y="160"/>
                  </a:lnTo>
                  <a:lnTo>
                    <a:pt x="633" y="164"/>
                  </a:lnTo>
                  <a:lnTo>
                    <a:pt x="643" y="167"/>
                  </a:lnTo>
                  <a:lnTo>
                    <a:pt x="668" y="174"/>
                  </a:lnTo>
                  <a:lnTo>
                    <a:pt x="704" y="184"/>
                  </a:lnTo>
                  <a:lnTo>
                    <a:pt x="723" y="191"/>
                  </a:lnTo>
                  <a:lnTo>
                    <a:pt x="738" y="200"/>
                  </a:lnTo>
                  <a:lnTo>
                    <a:pt x="748" y="211"/>
                  </a:lnTo>
                  <a:lnTo>
                    <a:pt x="756" y="226"/>
                  </a:lnTo>
                  <a:lnTo>
                    <a:pt x="757" y="243"/>
                  </a:lnTo>
                  <a:lnTo>
                    <a:pt x="756" y="262"/>
                  </a:lnTo>
                  <a:lnTo>
                    <a:pt x="746" y="279"/>
                  </a:lnTo>
                  <a:lnTo>
                    <a:pt x="734" y="295"/>
                  </a:lnTo>
                  <a:lnTo>
                    <a:pt x="714" y="305"/>
                  </a:lnTo>
                  <a:lnTo>
                    <a:pt x="692" y="314"/>
                  </a:lnTo>
                  <a:lnTo>
                    <a:pt x="668" y="315"/>
                  </a:lnTo>
                  <a:lnTo>
                    <a:pt x="646" y="314"/>
                  </a:lnTo>
                  <a:lnTo>
                    <a:pt x="613" y="305"/>
                  </a:lnTo>
                  <a:lnTo>
                    <a:pt x="600" y="296"/>
                  </a:lnTo>
                  <a:lnTo>
                    <a:pt x="590" y="286"/>
                  </a:lnTo>
                  <a:lnTo>
                    <a:pt x="576" y="260"/>
                  </a:lnTo>
                  <a:lnTo>
                    <a:pt x="571" y="243"/>
                  </a:lnTo>
                  <a:close/>
                  <a:moveTo>
                    <a:pt x="885" y="275"/>
                  </a:moveTo>
                  <a:lnTo>
                    <a:pt x="891" y="309"/>
                  </a:lnTo>
                  <a:lnTo>
                    <a:pt x="875" y="312"/>
                  </a:lnTo>
                  <a:lnTo>
                    <a:pt x="862" y="312"/>
                  </a:lnTo>
                  <a:lnTo>
                    <a:pt x="844" y="312"/>
                  </a:lnTo>
                  <a:lnTo>
                    <a:pt x="831" y="306"/>
                  </a:lnTo>
                  <a:lnTo>
                    <a:pt x="820" y="299"/>
                  </a:lnTo>
                  <a:lnTo>
                    <a:pt x="815" y="289"/>
                  </a:lnTo>
                  <a:lnTo>
                    <a:pt x="810" y="275"/>
                  </a:lnTo>
                  <a:lnTo>
                    <a:pt x="809" y="245"/>
                  </a:lnTo>
                  <a:lnTo>
                    <a:pt x="809" y="115"/>
                  </a:lnTo>
                  <a:lnTo>
                    <a:pt x="782" y="115"/>
                  </a:lnTo>
                  <a:lnTo>
                    <a:pt x="782" y="85"/>
                  </a:lnTo>
                  <a:lnTo>
                    <a:pt x="809" y="85"/>
                  </a:lnTo>
                  <a:lnTo>
                    <a:pt x="809" y="30"/>
                  </a:lnTo>
                  <a:lnTo>
                    <a:pt x="848" y="7"/>
                  </a:lnTo>
                  <a:lnTo>
                    <a:pt x="848" y="85"/>
                  </a:lnTo>
                  <a:lnTo>
                    <a:pt x="885" y="85"/>
                  </a:lnTo>
                  <a:lnTo>
                    <a:pt x="885" y="115"/>
                  </a:lnTo>
                  <a:lnTo>
                    <a:pt x="848" y="115"/>
                  </a:lnTo>
                  <a:lnTo>
                    <a:pt x="848" y="246"/>
                  </a:lnTo>
                  <a:lnTo>
                    <a:pt x="848" y="260"/>
                  </a:lnTo>
                  <a:lnTo>
                    <a:pt x="849" y="268"/>
                  </a:lnTo>
                  <a:lnTo>
                    <a:pt x="852" y="272"/>
                  </a:lnTo>
                  <a:lnTo>
                    <a:pt x="856" y="275"/>
                  </a:lnTo>
                  <a:lnTo>
                    <a:pt x="861" y="276"/>
                  </a:lnTo>
                  <a:lnTo>
                    <a:pt x="869" y="276"/>
                  </a:lnTo>
                  <a:lnTo>
                    <a:pt x="875" y="276"/>
                  </a:lnTo>
                  <a:lnTo>
                    <a:pt x="885" y="275"/>
                  </a:lnTo>
                  <a:close/>
                  <a:moveTo>
                    <a:pt x="1068" y="282"/>
                  </a:moveTo>
                  <a:lnTo>
                    <a:pt x="1048" y="298"/>
                  </a:lnTo>
                  <a:lnTo>
                    <a:pt x="1028" y="308"/>
                  </a:lnTo>
                  <a:lnTo>
                    <a:pt x="1008" y="314"/>
                  </a:lnTo>
                  <a:lnTo>
                    <a:pt x="986" y="315"/>
                  </a:lnTo>
                  <a:lnTo>
                    <a:pt x="969" y="314"/>
                  </a:lnTo>
                  <a:lnTo>
                    <a:pt x="940" y="305"/>
                  </a:lnTo>
                  <a:lnTo>
                    <a:pt x="930" y="296"/>
                  </a:lnTo>
                  <a:lnTo>
                    <a:pt x="920" y="288"/>
                  </a:lnTo>
                  <a:lnTo>
                    <a:pt x="911" y="265"/>
                  </a:lnTo>
                  <a:lnTo>
                    <a:pt x="910" y="250"/>
                  </a:lnTo>
                  <a:lnTo>
                    <a:pt x="911" y="234"/>
                  </a:lnTo>
                  <a:lnTo>
                    <a:pt x="917" y="220"/>
                  </a:lnTo>
                  <a:lnTo>
                    <a:pt x="926" y="207"/>
                  </a:lnTo>
                  <a:lnTo>
                    <a:pt x="937" y="198"/>
                  </a:lnTo>
                  <a:lnTo>
                    <a:pt x="950" y="191"/>
                  </a:lnTo>
                  <a:lnTo>
                    <a:pt x="965" y="186"/>
                  </a:lnTo>
                  <a:lnTo>
                    <a:pt x="977" y="183"/>
                  </a:lnTo>
                  <a:lnTo>
                    <a:pt x="998" y="180"/>
                  </a:lnTo>
                  <a:lnTo>
                    <a:pt x="1039" y="174"/>
                  </a:lnTo>
                  <a:lnTo>
                    <a:pt x="1065" y="167"/>
                  </a:lnTo>
                  <a:lnTo>
                    <a:pt x="1065" y="161"/>
                  </a:lnTo>
                  <a:lnTo>
                    <a:pt x="1065" y="157"/>
                  </a:lnTo>
                  <a:lnTo>
                    <a:pt x="1065" y="147"/>
                  </a:lnTo>
                  <a:lnTo>
                    <a:pt x="1060" y="131"/>
                  </a:lnTo>
                  <a:lnTo>
                    <a:pt x="1055" y="125"/>
                  </a:lnTo>
                  <a:lnTo>
                    <a:pt x="1047" y="119"/>
                  </a:lnTo>
                  <a:lnTo>
                    <a:pt x="1026" y="112"/>
                  </a:lnTo>
                  <a:lnTo>
                    <a:pt x="1012" y="112"/>
                  </a:lnTo>
                  <a:lnTo>
                    <a:pt x="988" y="114"/>
                  </a:lnTo>
                  <a:lnTo>
                    <a:pt x="972" y="121"/>
                  </a:lnTo>
                  <a:lnTo>
                    <a:pt x="960" y="134"/>
                  </a:lnTo>
                  <a:lnTo>
                    <a:pt x="953" y="155"/>
                  </a:lnTo>
                  <a:lnTo>
                    <a:pt x="917" y="150"/>
                  </a:lnTo>
                  <a:lnTo>
                    <a:pt x="923" y="126"/>
                  </a:lnTo>
                  <a:lnTo>
                    <a:pt x="933" y="111"/>
                  </a:lnTo>
                  <a:lnTo>
                    <a:pt x="946" y="98"/>
                  </a:lnTo>
                  <a:lnTo>
                    <a:pt x="966" y="89"/>
                  </a:lnTo>
                  <a:lnTo>
                    <a:pt x="989" y="82"/>
                  </a:lnTo>
                  <a:lnTo>
                    <a:pt x="1018" y="80"/>
                  </a:lnTo>
                  <a:lnTo>
                    <a:pt x="1044" y="82"/>
                  </a:lnTo>
                  <a:lnTo>
                    <a:pt x="1064" y="88"/>
                  </a:lnTo>
                  <a:lnTo>
                    <a:pt x="1080" y="95"/>
                  </a:lnTo>
                  <a:lnTo>
                    <a:pt x="1090" y="105"/>
                  </a:lnTo>
                  <a:lnTo>
                    <a:pt x="1098" y="115"/>
                  </a:lnTo>
                  <a:lnTo>
                    <a:pt x="1103" y="131"/>
                  </a:lnTo>
                  <a:lnTo>
                    <a:pt x="1104" y="142"/>
                  </a:lnTo>
                  <a:lnTo>
                    <a:pt x="1104" y="165"/>
                  </a:lnTo>
                  <a:lnTo>
                    <a:pt x="1104" y="216"/>
                  </a:lnTo>
                  <a:lnTo>
                    <a:pt x="1104" y="262"/>
                  </a:lnTo>
                  <a:lnTo>
                    <a:pt x="1107" y="282"/>
                  </a:lnTo>
                  <a:lnTo>
                    <a:pt x="1110" y="296"/>
                  </a:lnTo>
                  <a:lnTo>
                    <a:pt x="1116" y="309"/>
                  </a:lnTo>
                  <a:lnTo>
                    <a:pt x="1077" y="309"/>
                  </a:lnTo>
                  <a:lnTo>
                    <a:pt x="1071" y="296"/>
                  </a:lnTo>
                  <a:lnTo>
                    <a:pt x="1068" y="282"/>
                  </a:lnTo>
                  <a:close/>
                  <a:moveTo>
                    <a:pt x="1065" y="197"/>
                  </a:moveTo>
                  <a:lnTo>
                    <a:pt x="1041" y="206"/>
                  </a:lnTo>
                  <a:lnTo>
                    <a:pt x="1003" y="211"/>
                  </a:lnTo>
                  <a:lnTo>
                    <a:pt x="982" y="214"/>
                  </a:lnTo>
                  <a:lnTo>
                    <a:pt x="970" y="219"/>
                  </a:lnTo>
                  <a:lnTo>
                    <a:pt x="962" y="224"/>
                  </a:lnTo>
                  <a:lnTo>
                    <a:pt x="956" y="232"/>
                  </a:lnTo>
                  <a:lnTo>
                    <a:pt x="952" y="240"/>
                  </a:lnTo>
                  <a:lnTo>
                    <a:pt x="950" y="249"/>
                  </a:lnTo>
                  <a:lnTo>
                    <a:pt x="952" y="263"/>
                  </a:lnTo>
                  <a:lnTo>
                    <a:pt x="962" y="275"/>
                  </a:lnTo>
                  <a:lnTo>
                    <a:pt x="975" y="283"/>
                  </a:lnTo>
                  <a:lnTo>
                    <a:pt x="995" y="285"/>
                  </a:lnTo>
                  <a:lnTo>
                    <a:pt x="1016" y="283"/>
                  </a:lnTo>
                  <a:lnTo>
                    <a:pt x="1035" y="275"/>
                  </a:lnTo>
                  <a:lnTo>
                    <a:pt x="1049" y="265"/>
                  </a:lnTo>
                  <a:lnTo>
                    <a:pt x="1060" y="249"/>
                  </a:lnTo>
                  <a:lnTo>
                    <a:pt x="1065" y="234"/>
                  </a:lnTo>
                  <a:lnTo>
                    <a:pt x="1065" y="211"/>
                  </a:lnTo>
                  <a:lnTo>
                    <a:pt x="1065" y="197"/>
                  </a:lnTo>
                  <a:close/>
                  <a:moveTo>
                    <a:pt x="1162" y="309"/>
                  </a:moveTo>
                  <a:lnTo>
                    <a:pt x="1162" y="0"/>
                  </a:lnTo>
                  <a:lnTo>
                    <a:pt x="1199" y="0"/>
                  </a:lnTo>
                  <a:lnTo>
                    <a:pt x="1199" y="309"/>
                  </a:lnTo>
                  <a:lnTo>
                    <a:pt x="1162" y="3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00" name="Rectangle 438"/>
            <p:cNvSpPr>
              <a:spLocks noChangeArrowheads="1"/>
            </p:cNvSpPr>
            <p:nvPr/>
          </p:nvSpPr>
          <p:spPr bwMode="auto">
            <a:xfrm>
              <a:off x="422276" y="4610100"/>
              <a:ext cx="1554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01" name="Freeform 439"/>
            <p:cNvSpPr>
              <a:spLocks noEditPoints="1"/>
            </p:cNvSpPr>
            <p:nvPr/>
          </p:nvSpPr>
          <p:spPr bwMode="auto">
            <a:xfrm>
              <a:off x="527051" y="4751388"/>
              <a:ext cx="1268413" cy="166688"/>
            </a:xfrm>
            <a:custGeom>
              <a:avLst/>
              <a:gdLst>
                <a:gd name="T0" fmla="*/ 67092121 w 2399"/>
                <a:gd name="T1" fmla="*/ 13808561 h 314"/>
                <a:gd name="T2" fmla="*/ 48921405 w 2399"/>
                <a:gd name="T3" fmla="*/ 49597643 h 314"/>
                <a:gd name="T4" fmla="*/ 38857639 w 2399"/>
                <a:gd name="T5" fmla="*/ 53261063 h 314"/>
                <a:gd name="T6" fmla="*/ 11182020 w 2399"/>
                <a:gd name="T7" fmla="*/ 38607383 h 314"/>
                <a:gd name="T8" fmla="*/ 54512679 w 2399"/>
                <a:gd name="T9" fmla="*/ 15499330 h 314"/>
                <a:gd name="T10" fmla="*/ 138098399 w 2399"/>
                <a:gd name="T11" fmla="*/ 72705696 h 314"/>
                <a:gd name="T12" fmla="*/ 86381093 w 2399"/>
                <a:gd name="T13" fmla="*/ 75523997 h 314"/>
                <a:gd name="T14" fmla="*/ 117411477 w 2399"/>
                <a:gd name="T15" fmla="*/ 22826170 h 314"/>
                <a:gd name="T16" fmla="*/ 93649486 w 2399"/>
                <a:gd name="T17" fmla="*/ 63406204 h 314"/>
                <a:gd name="T18" fmla="*/ 128313801 w 2399"/>
                <a:gd name="T19" fmla="*/ 66505858 h 314"/>
                <a:gd name="T20" fmla="*/ 101756437 w 2399"/>
                <a:gd name="T21" fmla="*/ 34098313 h 314"/>
                <a:gd name="T22" fmla="*/ 163816676 w 2399"/>
                <a:gd name="T23" fmla="*/ 76369116 h 314"/>
                <a:gd name="T24" fmla="*/ 188976618 w 2399"/>
                <a:gd name="T25" fmla="*/ 66224505 h 314"/>
                <a:gd name="T26" fmla="*/ 150398146 w 2399"/>
                <a:gd name="T27" fmla="*/ 40580034 h 314"/>
                <a:gd name="T28" fmla="*/ 180310275 w 2399"/>
                <a:gd name="T29" fmla="*/ 22826170 h 314"/>
                <a:gd name="T30" fmla="*/ 179751411 w 2399"/>
                <a:gd name="T31" fmla="*/ 31562426 h 314"/>
                <a:gd name="T32" fmla="*/ 165773490 w 2399"/>
                <a:gd name="T33" fmla="*/ 45934223 h 314"/>
                <a:gd name="T34" fmla="*/ 199878942 w 2399"/>
                <a:gd name="T35" fmla="*/ 73833229 h 314"/>
                <a:gd name="T36" fmla="*/ 153752910 w 2399"/>
                <a:gd name="T37" fmla="*/ 80878185 h 314"/>
                <a:gd name="T38" fmla="*/ 244607023 w 2399"/>
                <a:gd name="T39" fmla="*/ 88486909 h 314"/>
                <a:gd name="T40" fmla="*/ 214136031 w 2399"/>
                <a:gd name="T41" fmla="*/ 36070965 h 314"/>
                <a:gd name="T42" fmla="*/ 267250759 w 2399"/>
                <a:gd name="T43" fmla="*/ 47906874 h 314"/>
                <a:gd name="T44" fmla="*/ 235941208 w 2399"/>
                <a:gd name="T45" fmla="*/ 79469300 h 314"/>
                <a:gd name="T46" fmla="*/ 252434279 w 2399"/>
                <a:gd name="T47" fmla="*/ 37198498 h 314"/>
                <a:gd name="T48" fmla="*/ 221404424 w 2399"/>
                <a:gd name="T49" fmla="*/ 49597643 h 314"/>
                <a:gd name="T50" fmla="*/ 279551035 w 2399"/>
                <a:gd name="T51" fmla="*/ 80878185 h 314"/>
                <a:gd name="T52" fmla="*/ 295764937 w 2399"/>
                <a:gd name="T53" fmla="*/ 51570294 h 314"/>
                <a:gd name="T54" fmla="*/ 315053909 w 2399"/>
                <a:gd name="T55" fmla="*/ 33253194 h 314"/>
                <a:gd name="T56" fmla="*/ 283184966 w 2399"/>
                <a:gd name="T57" fmla="*/ 31280543 h 314"/>
                <a:gd name="T58" fmla="*/ 329310998 w 2399"/>
                <a:gd name="T59" fmla="*/ 32407545 h 314"/>
                <a:gd name="T60" fmla="*/ 323160861 w 2399"/>
                <a:gd name="T61" fmla="*/ 87359907 h 314"/>
                <a:gd name="T62" fmla="*/ 289335104 w 2399"/>
                <a:gd name="T63" fmla="*/ 64815089 h 314"/>
                <a:gd name="T64" fmla="*/ 315892468 w 2399"/>
                <a:gd name="T65" fmla="*/ 74114581 h 314"/>
                <a:gd name="T66" fmla="*/ 360620549 w 2399"/>
                <a:gd name="T67" fmla="*/ 27617123 h 314"/>
                <a:gd name="T68" fmla="*/ 366770687 w 2399"/>
                <a:gd name="T69" fmla="*/ 34098313 h 314"/>
                <a:gd name="T70" fmla="*/ 439174387 w 2399"/>
                <a:gd name="T71" fmla="*/ 65378856 h 314"/>
                <a:gd name="T72" fmla="*/ 392489492 w 2399"/>
                <a:gd name="T73" fmla="*/ 80032536 h 314"/>
                <a:gd name="T74" fmla="*/ 398080238 w 2399"/>
                <a:gd name="T75" fmla="*/ 26489590 h 314"/>
                <a:gd name="T76" fmla="*/ 438056132 w 2399"/>
                <a:gd name="T77" fmla="*/ 42552686 h 314"/>
                <a:gd name="T78" fmla="*/ 398080238 w 2399"/>
                <a:gd name="T79" fmla="*/ 40298151 h 314"/>
                <a:gd name="T80" fmla="*/ 415692091 w 2399"/>
                <a:gd name="T81" fmla="*/ 79469300 h 314"/>
                <a:gd name="T82" fmla="*/ 458743054 w 2399"/>
                <a:gd name="T83" fmla="*/ 31280543 h 314"/>
                <a:gd name="T84" fmla="*/ 498998115 w 2399"/>
                <a:gd name="T85" fmla="*/ 47061756 h 314"/>
                <a:gd name="T86" fmla="*/ 475236653 w 2399"/>
                <a:gd name="T87" fmla="*/ 31562426 h 314"/>
                <a:gd name="T88" fmla="*/ 558262981 w 2399"/>
                <a:gd name="T89" fmla="*/ 66505858 h 314"/>
                <a:gd name="T90" fmla="*/ 524158058 w 2399"/>
                <a:gd name="T91" fmla="*/ 83977839 h 314"/>
                <a:gd name="T92" fmla="*/ 534501519 w 2399"/>
                <a:gd name="T93" fmla="*/ 22826170 h 314"/>
                <a:gd name="T94" fmla="*/ 569445002 w 2399"/>
                <a:gd name="T95" fmla="*/ 58333899 h 314"/>
                <a:gd name="T96" fmla="*/ 551553981 w 2399"/>
                <a:gd name="T97" fmla="*/ 76650999 h 314"/>
                <a:gd name="T98" fmla="*/ 540930824 w 2399"/>
                <a:gd name="T99" fmla="*/ 31280543 h 314"/>
                <a:gd name="T100" fmla="*/ 591809042 w 2399"/>
                <a:gd name="T101" fmla="*/ 23953703 h 314"/>
                <a:gd name="T102" fmla="*/ 609141200 w 2399"/>
                <a:gd name="T103" fmla="*/ 34098313 h 314"/>
                <a:gd name="T104" fmla="*/ 582583836 w 2399"/>
                <a:gd name="T105" fmla="*/ 87359907 h 314"/>
                <a:gd name="T106" fmla="*/ 648558231 w 2399"/>
                <a:gd name="T107" fmla="*/ 79469300 h 314"/>
                <a:gd name="T108" fmla="*/ 635139701 w 2399"/>
                <a:gd name="T109" fmla="*/ 57488249 h 314"/>
                <a:gd name="T110" fmla="*/ 627591613 w 2399"/>
                <a:gd name="T111" fmla="*/ 26771473 h 314"/>
                <a:gd name="T112" fmla="*/ 667008644 w 2399"/>
                <a:gd name="T113" fmla="*/ 34380196 h 314"/>
                <a:gd name="T114" fmla="*/ 630666681 w 2399"/>
                <a:gd name="T115" fmla="*/ 36634731 h 314"/>
                <a:gd name="T116" fmla="*/ 660858506 w 2399"/>
                <a:gd name="T117" fmla="*/ 53824829 h 314"/>
                <a:gd name="T118" fmla="*/ 652471859 w 2399"/>
                <a:gd name="T119" fmla="*/ 87923142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99" h="314">
                  <a:moveTo>
                    <a:pt x="0" y="310"/>
                  </a:moveTo>
                  <a:lnTo>
                    <a:pt x="0" y="0"/>
                  </a:lnTo>
                  <a:lnTo>
                    <a:pt x="136" y="0"/>
                  </a:lnTo>
                  <a:lnTo>
                    <a:pt x="175" y="1"/>
                  </a:lnTo>
                  <a:lnTo>
                    <a:pt x="200" y="9"/>
                  </a:lnTo>
                  <a:lnTo>
                    <a:pt x="210" y="13"/>
                  </a:lnTo>
                  <a:lnTo>
                    <a:pt x="227" y="27"/>
                  </a:lnTo>
                  <a:lnTo>
                    <a:pt x="234" y="37"/>
                  </a:lnTo>
                  <a:lnTo>
                    <a:pt x="240" y="49"/>
                  </a:lnTo>
                  <a:lnTo>
                    <a:pt x="246" y="72"/>
                  </a:lnTo>
                  <a:lnTo>
                    <a:pt x="247" y="83"/>
                  </a:lnTo>
                  <a:lnTo>
                    <a:pt x="246" y="101"/>
                  </a:lnTo>
                  <a:lnTo>
                    <a:pt x="236" y="128"/>
                  </a:lnTo>
                  <a:lnTo>
                    <a:pt x="226" y="140"/>
                  </a:lnTo>
                  <a:lnTo>
                    <a:pt x="214" y="150"/>
                  </a:lnTo>
                  <a:lnTo>
                    <a:pt x="181" y="164"/>
                  </a:lnTo>
                  <a:lnTo>
                    <a:pt x="159" y="168"/>
                  </a:lnTo>
                  <a:lnTo>
                    <a:pt x="175" y="176"/>
                  </a:lnTo>
                  <a:lnTo>
                    <a:pt x="184" y="184"/>
                  </a:lnTo>
                  <a:lnTo>
                    <a:pt x="203" y="202"/>
                  </a:lnTo>
                  <a:lnTo>
                    <a:pt x="218" y="225"/>
                  </a:lnTo>
                  <a:lnTo>
                    <a:pt x="272" y="310"/>
                  </a:lnTo>
                  <a:lnTo>
                    <a:pt x="221" y="310"/>
                  </a:lnTo>
                  <a:lnTo>
                    <a:pt x="180" y="245"/>
                  </a:lnTo>
                  <a:lnTo>
                    <a:pt x="162" y="219"/>
                  </a:lnTo>
                  <a:lnTo>
                    <a:pt x="151" y="202"/>
                  </a:lnTo>
                  <a:lnTo>
                    <a:pt x="139" y="189"/>
                  </a:lnTo>
                  <a:lnTo>
                    <a:pt x="129" y="181"/>
                  </a:lnTo>
                  <a:lnTo>
                    <a:pt x="121" y="176"/>
                  </a:lnTo>
                  <a:lnTo>
                    <a:pt x="110" y="173"/>
                  </a:lnTo>
                  <a:lnTo>
                    <a:pt x="102" y="171"/>
                  </a:lnTo>
                  <a:lnTo>
                    <a:pt x="87" y="171"/>
                  </a:lnTo>
                  <a:lnTo>
                    <a:pt x="40" y="171"/>
                  </a:lnTo>
                  <a:lnTo>
                    <a:pt x="40" y="310"/>
                  </a:lnTo>
                  <a:lnTo>
                    <a:pt x="0" y="310"/>
                  </a:lnTo>
                  <a:close/>
                  <a:moveTo>
                    <a:pt x="40" y="137"/>
                  </a:moveTo>
                  <a:lnTo>
                    <a:pt x="129" y="137"/>
                  </a:lnTo>
                  <a:lnTo>
                    <a:pt x="155" y="135"/>
                  </a:lnTo>
                  <a:lnTo>
                    <a:pt x="172" y="131"/>
                  </a:lnTo>
                  <a:lnTo>
                    <a:pt x="187" y="124"/>
                  </a:lnTo>
                  <a:lnTo>
                    <a:pt x="197" y="112"/>
                  </a:lnTo>
                  <a:lnTo>
                    <a:pt x="203" y="99"/>
                  </a:lnTo>
                  <a:lnTo>
                    <a:pt x="204" y="83"/>
                  </a:lnTo>
                  <a:lnTo>
                    <a:pt x="204" y="73"/>
                  </a:lnTo>
                  <a:lnTo>
                    <a:pt x="195" y="55"/>
                  </a:lnTo>
                  <a:lnTo>
                    <a:pt x="188" y="47"/>
                  </a:lnTo>
                  <a:lnTo>
                    <a:pt x="180" y="42"/>
                  </a:lnTo>
                  <a:lnTo>
                    <a:pt x="155" y="35"/>
                  </a:lnTo>
                  <a:lnTo>
                    <a:pt x="138" y="35"/>
                  </a:lnTo>
                  <a:lnTo>
                    <a:pt x="40" y="35"/>
                  </a:lnTo>
                  <a:lnTo>
                    <a:pt x="40" y="137"/>
                  </a:lnTo>
                  <a:close/>
                  <a:moveTo>
                    <a:pt x="459" y="236"/>
                  </a:moveTo>
                  <a:lnTo>
                    <a:pt x="499" y="242"/>
                  </a:lnTo>
                  <a:lnTo>
                    <a:pt x="494" y="258"/>
                  </a:lnTo>
                  <a:lnTo>
                    <a:pt x="476" y="285"/>
                  </a:lnTo>
                  <a:lnTo>
                    <a:pt x="465" y="295"/>
                  </a:lnTo>
                  <a:lnTo>
                    <a:pt x="452" y="304"/>
                  </a:lnTo>
                  <a:lnTo>
                    <a:pt x="419" y="314"/>
                  </a:lnTo>
                  <a:lnTo>
                    <a:pt x="400" y="314"/>
                  </a:lnTo>
                  <a:lnTo>
                    <a:pt x="377" y="312"/>
                  </a:lnTo>
                  <a:lnTo>
                    <a:pt x="338" y="298"/>
                  </a:lnTo>
                  <a:lnTo>
                    <a:pt x="322" y="284"/>
                  </a:lnTo>
                  <a:lnTo>
                    <a:pt x="309" y="268"/>
                  </a:lnTo>
                  <a:lnTo>
                    <a:pt x="295" y="225"/>
                  </a:lnTo>
                  <a:lnTo>
                    <a:pt x="293" y="199"/>
                  </a:lnTo>
                  <a:lnTo>
                    <a:pt x="295" y="171"/>
                  </a:lnTo>
                  <a:lnTo>
                    <a:pt x="309" y="128"/>
                  </a:lnTo>
                  <a:lnTo>
                    <a:pt x="322" y="111"/>
                  </a:lnTo>
                  <a:lnTo>
                    <a:pt x="338" y="96"/>
                  </a:lnTo>
                  <a:lnTo>
                    <a:pt x="375" y="81"/>
                  </a:lnTo>
                  <a:lnTo>
                    <a:pt x="398" y="79"/>
                  </a:lnTo>
                  <a:lnTo>
                    <a:pt x="420" y="81"/>
                  </a:lnTo>
                  <a:lnTo>
                    <a:pt x="456" y="96"/>
                  </a:lnTo>
                  <a:lnTo>
                    <a:pt x="472" y="111"/>
                  </a:lnTo>
                  <a:lnTo>
                    <a:pt x="485" y="127"/>
                  </a:lnTo>
                  <a:lnTo>
                    <a:pt x="499" y="170"/>
                  </a:lnTo>
                  <a:lnTo>
                    <a:pt x="501" y="197"/>
                  </a:lnTo>
                  <a:lnTo>
                    <a:pt x="501" y="200"/>
                  </a:lnTo>
                  <a:lnTo>
                    <a:pt x="499" y="207"/>
                  </a:lnTo>
                  <a:lnTo>
                    <a:pt x="332" y="207"/>
                  </a:lnTo>
                  <a:lnTo>
                    <a:pt x="335" y="225"/>
                  </a:lnTo>
                  <a:lnTo>
                    <a:pt x="345" y="252"/>
                  </a:lnTo>
                  <a:lnTo>
                    <a:pt x="354" y="263"/>
                  </a:lnTo>
                  <a:lnTo>
                    <a:pt x="364" y="272"/>
                  </a:lnTo>
                  <a:lnTo>
                    <a:pt x="387" y="282"/>
                  </a:lnTo>
                  <a:lnTo>
                    <a:pt x="400" y="282"/>
                  </a:lnTo>
                  <a:lnTo>
                    <a:pt x="420" y="281"/>
                  </a:lnTo>
                  <a:lnTo>
                    <a:pt x="436" y="272"/>
                  </a:lnTo>
                  <a:lnTo>
                    <a:pt x="450" y="259"/>
                  </a:lnTo>
                  <a:lnTo>
                    <a:pt x="459" y="236"/>
                  </a:lnTo>
                  <a:close/>
                  <a:moveTo>
                    <a:pt x="335" y="176"/>
                  </a:moveTo>
                  <a:lnTo>
                    <a:pt x="460" y="176"/>
                  </a:lnTo>
                  <a:lnTo>
                    <a:pt x="456" y="150"/>
                  </a:lnTo>
                  <a:lnTo>
                    <a:pt x="446" y="132"/>
                  </a:lnTo>
                  <a:lnTo>
                    <a:pt x="436" y="122"/>
                  </a:lnTo>
                  <a:lnTo>
                    <a:pt x="413" y="112"/>
                  </a:lnTo>
                  <a:lnTo>
                    <a:pt x="398" y="111"/>
                  </a:lnTo>
                  <a:lnTo>
                    <a:pt x="386" y="112"/>
                  </a:lnTo>
                  <a:lnTo>
                    <a:pt x="364" y="121"/>
                  </a:lnTo>
                  <a:lnTo>
                    <a:pt x="354" y="128"/>
                  </a:lnTo>
                  <a:lnTo>
                    <a:pt x="347" y="138"/>
                  </a:lnTo>
                  <a:lnTo>
                    <a:pt x="337" y="161"/>
                  </a:lnTo>
                  <a:lnTo>
                    <a:pt x="335" y="176"/>
                  </a:lnTo>
                  <a:close/>
                  <a:moveTo>
                    <a:pt x="531" y="242"/>
                  </a:moveTo>
                  <a:lnTo>
                    <a:pt x="568" y="236"/>
                  </a:lnTo>
                  <a:lnTo>
                    <a:pt x="571" y="248"/>
                  </a:lnTo>
                  <a:lnTo>
                    <a:pt x="580" y="265"/>
                  </a:lnTo>
                  <a:lnTo>
                    <a:pt x="586" y="271"/>
                  </a:lnTo>
                  <a:lnTo>
                    <a:pt x="594" y="276"/>
                  </a:lnTo>
                  <a:lnTo>
                    <a:pt x="615" y="282"/>
                  </a:lnTo>
                  <a:lnTo>
                    <a:pt x="627" y="282"/>
                  </a:lnTo>
                  <a:lnTo>
                    <a:pt x="639" y="282"/>
                  </a:lnTo>
                  <a:lnTo>
                    <a:pt x="659" y="276"/>
                  </a:lnTo>
                  <a:lnTo>
                    <a:pt x="665" y="272"/>
                  </a:lnTo>
                  <a:lnTo>
                    <a:pt x="676" y="261"/>
                  </a:lnTo>
                  <a:lnTo>
                    <a:pt x="678" y="248"/>
                  </a:lnTo>
                  <a:lnTo>
                    <a:pt x="676" y="235"/>
                  </a:lnTo>
                  <a:lnTo>
                    <a:pt x="666" y="227"/>
                  </a:lnTo>
                  <a:lnTo>
                    <a:pt x="655" y="222"/>
                  </a:lnTo>
                  <a:lnTo>
                    <a:pt x="627" y="215"/>
                  </a:lnTo>
                  <a:lnTo>
                    <a:pt x="591" y="204"/>
                  </a:lnTo>
                  <a:lnTo>
                    <a:pt x="570" y="196"/>
                  </a:lnTo>
                  <a:lnTo>
                    <a:pt x="555" y="187"/>
                  </a:lnTo>
                  <a:lnTo>
                    <a:pt x="545" y="174"/>
                  </a:lnTo>
                  <a:lnTo>
                    <a:pt x="540" y="160"/>
                  </a:lnTo>
                  <a:lnTo>
                    <a:pt x="538" y="144"/>
                  </a:lnTo>
                  <a:lnTo>
                    <a:pt x="538" y="130"/>
                  </a:lnTo>
                  <a:lnTo>
                    <a:pt x="544" y="117"/>
                  </a:lnTo>
                  <a:lnTo>
                    <a:pt x="553" y="105"/>
                  </a:lnTo>
                  <a:lnTo>
                    <a:pt x="563" y="95"/>
                  </a:lnTo>
                  <a:lnTo>
                    <a:pt x="573" y="89"/>
                  </a:lnTo>
                  <a:lnTo>
                    <a:pt x="587" y="85"/>
                  </a:lnTo>
                  <a:lnTo>
                    <a:pt x="603" y="81"/>
                  </a:lnTo>
                  <a:lnTo>
                    <a:pt x="620" y="79"/>
                  </a:lnTo>
                  <a:lnTo>
                    <a:pt x="645" y="81"/>
                  </a:lnTo>
                  <a:lnTo>
                    <a:pt x="666" y="88"/>
                  </a:lnTo>
                  <a:lnTo>
                    <a:pt x="685" y="96"/>
                  </a:lnTo>
                  <a:lnTo>
                    <a:pt x="695" y="108"/>
                  </a:lnTo>
                  <a:lnTo>
                    <a:pt x="704" y="122"/>
                  </a:lnTo>
                  <a:lnTo>
                    <a:pt x="710" y="143"/>
                  </a:lnTo>
                  <a:lnTo>
                    <a:pt x="672" y="148"/>
                  </a:lnTo>
                  <a:lnTo>
                    <a:pt x="668" y="132"/>
                  </a:lnTo>
                  <a:lnTo>
                    <a:pt x="658" y="121"/>
                  </a:lnTo>
                  <a:lnTo>
                    <a:pt x="643" y="112"/>
                  </a:lnTo>
                  <a:lnTo>
                    <a:pt x="623" y="111"/>
                  </a:lnTo>
                  <a:lnTo>
                    <a:pt x="599" y="112"/>
                  </a:lnTo>
                  <a:lnTo>
                    <a:pt x="586" y="119"/>
                  </a:lnTo>
                  <a:lnTo>
                    <a:pt x="576" y="130"/>
                  </a:lnTo>
                  <a:lnTo>
                    <a:pt x="574" y="140"/>
                  </a:lnTo>
                  <a:lnTo>
                    <a:pt x="576" y="147"/>
                  </a:lnTo>
                  <a:lnTo>
                    <a:pt x="579" y="153"/>
                  </a:lnTo>
                  <a:lnTo>
                    <a:pt x="584" y="158"/>
                  </a:lnTo>
                  <a:lnTo>
                    <a:pt x="593" y="163"/>
                  </a:lnTo>
                  <a:lnTo>
                    <a:pt x="603" y="167"/>
                  </a:lnTo>
                  <a:lnTo>
                    <a:pt x="627" y="173"/>
                  </a:lnTo>
                  <a:lnTo>
                    <a:pt x="663" y="183"/>
                  </a:lnTo>
                  <a:lnTo>
                    <a:pt x="684" y="191"/>
                  </a:lnTo>
                  <a:lnTo>
                    <a:pt x="698" y="199"/>
                  </a:lnTo>
                  <a:lnTo>
                    <a:pt x="708" y="210"/>
                  </a:lnTo>
                  <a:lnTo>
                    <a:pt x="715" y="225"/>
                  </a:lnTo>
                  <a:lnTo>
                    <a:pt x="717" y="243"/>
                  </a:lnTo>
                  <a:lnTo>
                    <a:pt x="715" y="262"/>
                  </a:lnTo>
                  <a:lnTo>
                    <a:pt x="707" y="279"/>
                  </a:lnTo>
                  <a:lnTo>
                    <a:pt x="694" y="295"/>
                  </a:lnTo>
                  <a:lnTo>
                    <a:pt x="675" y="305"/>
                  </a:lnTo>
                  <a:lnTo>
                    <a:pt x="652" y="312"/>
                  </a:lnTo>
                  <a:lnTo>
                    <a:pt x="627" y="314"/>
                  </a:lnTo>
                  <a:lnTo>
                    <a:pt x="606" y="314"/>
                  </a:lnTo>
                  <a:lnTo>
                    <a:pt x="573" y="304"/>
                  </a:lnTo>
                  <a:lnTo>
                    <a:pt x="560" y="297"/>
                  </a:lnTo>
                  <a:lnTo>
                    <a:pt x="550" y="287"/>
                  </a:lnTo>
                  <a:lnTo>
                    <a:pt x="535" y="259"/>
                  </a:lnTo>
                  <a:lnTo>
                    <a:pt x="531" y="242"/>
                  </a:lnTo>
                  <a:close/>
                  <a:moveTo>
                    <a:pt x="916" y="236"/>
                  </a:moveTo>
                  <a:lnTo>
                    <a:pt x="954" y="242"/>
                  </a:lnTo>
                  <a:lnTo>
                    <a:pt x="950" y="258"/>
                  </a:lnTo>
                  <a:lnTo>
                    <a:pt x="933" y="285"/>
                  </a:lnTo>
                  <a:lnTo>
                    <a:pt x="921" y="295"/>
                  </a:lnTo>
                  <a:lnTo>
                    <a:pt x="908" y="304"/>
                  </a:lnTo>
                  <a:lnTo>
                    <a:pt x="875" y="314"/>
                  </a:lnTo>
                  <a:lnTo>
                    <a:pt x="856" y="314"/>
                  </a:lnTo>
                  <a:lnTo>
                    <a:pt x="833" y="312"/>
                  </a:lnTo>
                  <a:lnTo>
                    <a:pt x="793" y="298"/>
                  </a:lnTo>
                  <a:lnTo>
                    <a:pt x="779" y="284"/>
                  </a:lnTo>
                  <a:lnTo>
                    <a:pt x="766" y="268"/>
                  </a:lnTo>
                  <a:lnTo>
                    <a:pt x="751" y="225"/>
                  </a:lnTo>
                  <a:lnTo>
                    <a:pt x="750" y="199"/>
                  </a:lnTo>
                  <a:lnTo>
                    <a:pt x="751" y="171"/>
                  </a:lnTo>
                  <a:lnTo>
                    <a:pt x="766" y="128"/>
                  </a:lnTo>
                  <a:lnTo>
                    <a:pt x="779" y="111"/>
                  </a:lnTo>
                  <a:lnTo>
                    <a:pt x="795" y="96"/>
                  </a:lnTo>
                  <a:lnTo>
                    <a:pt x="832" y="81"/>
                  </a:lnTo>
                  <a:lnTo>
                    <a:pt x="855" y="79"/>
                  </a:lnTo>
                  <a:lnTo>
                    <a:pt x="877" y="81"/>
                  </a:lnTo>
                  <a:lnTo>
                    <a:pt x="913" y="96"/>
                  </a:lnTo>
                  <a:lnTo>
                    <a:pt x="927" y="111"/>
                  </a:lnTo>
                  <a:lnTo>
                    <a:pt x="941" y="127"/>
                  </a:lnTo>
                  <a:lnTo>
                    <a:pt x="956" y="170"/>
                  </a:lnTo>
                  <a:lnTo>
                    <a:pt x="956" y="197"/>
                  </a:lnTo>
                  <a:lnTo>
                    <a:pt x="956" y="200"/>
                  </a:lnTo>
                  <a:lnTo>
                    <a:pt x="956" y="207"/>
                  </a:lnTo>
                  <a:lnTo>
                    <a:pt x="789" y="207"/>
                  </a:lnTo>
                  <a:lnTo>
                    <a:pt x="790" y="225"/>
                  </a:lnTo>
                  <a:lnTo>
                    <a:pt x="802" y="252"/>
                  </a:lnTo>
                  <a:lnTo>
                    <a:pt x="810" y="263"/>
                  </a:lnTo>
                  <a:lnTo>
                    <a:pt x="819" y="272"/>
                  </a:lnTo>
                  <a:lnTo>
                    <a:pt x="844" y="282"/>
                  </a:lnTo>
                  <a:lnTo>
                    <a:pt x="856" y="282"/>
                  </a:lnTo>
                  <a:lnTo>
                    <a:pt x="877" y="281"/>
                  </a:lnTo>
                  <a:lnTo>
                    <a:pt x="892" y="272"/>
                  </a:lnTo>
                  <a:lnTo>
                    <a:pt x="907" y="259"/>
                  </a:lnTo>
                  <a:lnTo>
                    <a:pt x="916" y="236"/>
                  </a:lnTo>
                  <a:close/>
                  <a:moveTo>
                    <a:pt x="792" y="176"/>
                  </a:moveTo>
                  <a:lnTo>
                    <a:pt x="916" y="176"/>
                  </a:lnTo>
                  <a:lnTo>
                    <a:pt x="913" y="150"/>
                  </a:lnTo>
                  <a:lnTo>
                    <a:pt x="903" y="132"/>
                  </a:lnTo>
                  <a:lnTo>
                    <a:pt x="892" y="122"/>
                  </a:lnTo>
                  <a:lnTo>
                    <a:pt x="869" y="112"/>
                  </a:lnTo>
                  <a:lnTo>
                    <a:pt x="855" y="111"/>
                  </a:lnTo>
                  <a:lnTo>
                    <a:pt x="842" y="112"/>
                  </a:lnTo>
                  <a:lnTo>
                    <a:pt x="820" y="121"/>
                  </a:lnTo>
                  <a:lnTo>
                    <a:pt x="810" y="128"/>
                  </a:lnTo>
                  <a:lnTo>
                    <a:pt x="803" y="138"/>
                  </a:lnTo>
                  <a:lnTo>
                    <a:pt x="793" y="161"/>
                  </a:lnTo>
                  <a:lnTo>
                    <a:pt x="792" y="176"/>
                  </a:lnTo>
                  <a:close/>
                  <a:moveTo>
                    <a:pt x="1149" y="281"/>
                  </a:moveTo>
                  <a:lnTo>
                    <a:pt x="1129" y="298"/>
                  </a:lnTo>
                  <a:lnTo>
                    <a:pt x="1109" y="307"/>
                  </a:lnTo>
                  <a:lnTo>
                    <a:pt x="1088" y="312"/>
                  </a:lnTo>
                  <a:lnTo>
                    <a:pt x="1067" y="314"/>
                  </a:lnTo>
                  <a:lnTo>
                    <a:pt x="1049" y="314"/>
                  </a:lnTo>
                  <a:lnTo>
                    <a:pt x="1021" y="304"/>
                  </a:lnTo>
                  <a:lnTo>
                    <a:pt x="1009" y="297"/>
                  </a:lnTo>
                  <a:lnTo>
                    <a:pt x="1000" y="287"/>
                  </a:lnTo>
                  <a:lnTo>
                    <a:pt x="990" y="263"/>
                  </a:lnTo>
                  <a:lnTo>
                    <a:pt x="990" y="251"/>
                  </a:lnTo>
                  <a:lnTo>
                    <a:pt x="992" y="233"/>
                  </a:lnTo>
                  <a:lnTo>
                    <a:pt x="998" y="220"/>
                  </a:lnTo>
                  <a:lnTo>
                    <a:pt x="1006" y="207"/>
                  </a:lnTo>
                  <a:lnTo>
                    <a:pt x="1016" y="199"/>
                  </a:lnTo>
                  <a:lnTo>
                    <a:pt x="1029" y="190"/>
                  </a:lnTo>
                  <a:lnTo>
                    <a:pt x="1044" y="186"/>
                  </a:lnTo>
                  <a:lnTo>
                    <a:pt x="1058" y="183"/>
                  </a:lnTo>
                  <a:lnTo>
                    <a:pt x="1078" y="180"/>
                  </a:lnTo>
                  <a:lnTo>
                    <a:pt x="1120" y="174"/>
                  </a:lnTo>
                  <a:lnTo>
                    <a:pt x="1146" y="167"/>
                  </a:lnTo>
                  <a:lnTo>
                    <a:pt x="1146" y="160"/>
                  </a:lnTo>
                  <a:lnTo>
                    <a:pt x="1146" y="157"/>
                  </a:lnTo>
                  <a:lnTo>
                    <a:pt x="1146" y="145"/>
                  </a:lnTo>
                  <a:lnTo>
                    <a:pt x="1140" y="130"/>
                  </a:lnTo>
                  <a:lnTo>
                    <a:pt x="1134" y="124"/>
                  </a:lnTo>
                  <a:lnTo>
                    <a:pt x="1127" y="118"/>
                  </a:lnTo>
                  <a:lnTo>
                    <a:pt x="1106" y="112"/>
                  </a:lnTo>
                  <a:lnTo>
                    <a:pt x="1093" y="111"/>
                  </a:lnTo>
                  <a:lnTo>
                    <a:pt x="1068" y="112"/>
                  </a:lnTo>
                  <a:lnTo>
                    <a:pt x="1052" y="121"/>
                  </a:lnTo>
                  <a:lnTo>
                    <a:pt x="1041" y="132"/>
                  </a:lnTo>
                  <a:lnTo>
                    <a:pt x="1034" y="154"/>
                  </a:lnTo>
                  <a:lnTo>
                    <a:pt x="996" y="150"/>
                  </a:lnTo>
                  <a:lnTo>
                    <a:pt x="1002" y="127"/>
                  </a:lnTo>
                  <a:lnTo>
                    <a:pt x="1013" y="111"/>
                  </a:lnTo>
                  <a:lnTo>
                    <a:pt x="1026" y="96"/>
                  </a:lnTo>
                  <a:lnTo>
                    <a:pt x="1047" y="88"/>
                  </a:lnTo>
                  <a:lnTo>
                    <a:pt x="1070" y="81"/>
                  </a:lnTo>
                  <a:lnTo>
                    <a:pt x="1097" y="79"/>
                  </a:lnTo>
                  <a:lnTo>
                    <a:pt x="1124" y="81"/>
                  </a:lnTo>
                  <a:lnTo>
                    <a:pt x="1145" y="86"/>
                  </a:lnTo>
                  <a:lnTo>
                    <a:pt x="1160" y="94"/>
                  </a:lnTo>
                  <a:lnTo>
                    <a:pt x="1170" y="104"/>
                  </a:lnTo>
                  <a:lnTo>
                    <a:pt x="1178" y="115"/>
                  </a:lnTo>
                  <a:lnTo>
                    <a:pt x="1182" y="130"/>
                  </a:lnTo>
                  <a:lnTo>
                    <a:pt x="1183" y="141"/>
                  </a:lnTo>
                  <a:lnTo>
                    <a:pt x="1183" y="164"/>
                  </a:lnTo>
                  <a:lnTo>
                    <a:pt x="1183" y="215"/>
                  </a:lnTo>
                  <a:lnTo>
                    <a:pt x="1185" y="262"/>
                  </a:lnTo>
                  <a:lnTo>
                    <a:pt x="1186" y="282"/>
                  </a:lnTo>
                  <a:lnTo>
                    <a:pt x="1191" y="297"/>
                  </a:lnTo>
                  <a:lnTo>
                    <a:pt x="1196" y="310"/>
                  </a:lnTo>
                  <a:lnTo>
                    <a:pt x="1156" y="310"/>
                  </a:lnTo>
                  <a:lnTo>
                    <a:pt x="1152" y="297"/>
                  </a:lnTo>
                  <a:lnTo>
                    <a:pt x="1149" y="281"/>
                  </a:lnTo>
                  <a:close/>
                  <a:moveTo>
                    <a:pt x="1146" y="197"/>
                  </a:moveTo>
                  <a:lnTo>
                    <a:pt x="1121" y="204"/>
                  </a:lnTo>
                  <a:lnTo>
                    <a:pt x="1084" y="210"/>
                  </a:lnTo>
                  <a:lnTo>
                    <a:pt x="1062" y="215"/>
                  </a:lnTo>
                  <a:lnTo>
                    <a:pt x="1051" y="219"/>
                  </a:lnTo>
                  <a:lnTo>
                    <a:pt x="1042" y="223"/>
                  </a:lnTo>
                  <a:lnTo>
                    <a:pt x="1035" y="230"/>
                  </a:lnTo>
                  <a:lnTo>
                    <a:pt x="1031" y="239"/>
                  </a:lnTo>
                  <a:lnTo>
                    <a:pt x="1031" y="249"/>
                  </a:lnTo>
                  <a:lnTo>
                    <a:pt x="1032" y="263"/>
                  </a:lnTo>
                  <a:lnTo>
                    <a:pt x="1042" y="274"/>
                  </a:lnTo>
                  <a:lnTo>
                    <a:pt x="1055" y="282"/>
                  </a:lnTo>
                  <a:lnTo>
                    <a:pt x="1075" y="284"/>
                  </a:lnTo>
                  <a:lnTo>
                    <a:pt x="1097" y="282"/>
                  </a:lnTo>
                  <a:lnTo>
                    <a:pt x="1114" y="275"/>
                  </a:lnTo>
                  <a:lnTo>
                    <a:pt x="1130" y="263"/>
                  </a:lnTo>
                  <a:lnTo>
                    <a:pt x="1140" y="249"/>
                  </a:lnTo>
                  <a:lnTo>
                    <a:pt x="1145" y="233"/>
                  </a:lnTo>
                  <a:lnTo>
                    <a:pt x="1146" y="210"/>
                  </a:lnTo>
                  <a:lnTo>
                    <a:pt x="1146" y="197"/>
                  </a:lnTo>
                  <a:close/>
                  <a:moveTo>
                    <a:pt x="1242" y="310"/>
                  </a:moveTo>
                  <a:lnTo>
                    <a:pt x="1242" y="85"/>
                  </a:lnTo>
                  <a:lnTo>
                    <a:pt x="1277" y="85"/>
                  </a:lnTo>
                  <a:lnTo>
                    <a:pt x="1277" y="119"/>
                  </a:lnTo>
                  <a:lnTo>
                    <a:pt x="1290" y="98"/>
                  </a:lnTo>
                  <a:lnTo>
                    <a:pt x="1302" y="88"/>
                  </a:lnTo>
                  <a:lnTo>
                    <a:pt x="1313" y="81"/>
                  </a:lnTo>
                  <a:lnTo>
                    <a:pt x="1326" y="79"/>
                  </a:lnTo>
                  <a:lnTo>
                    <a:pt x="1345" y="82"/>
                  </a:lnTo>
                  <a:lnTo>
                    <a:pt x="1365" y="92"/>
                  </a:lnTo>
                  <a:lnTo>
                    <a:pt x="1352" y="127"/>
                  </a:lnTo>
                  <a:lnTo>
                    <a:pt x="1338" y="121"/>
                  </a:lnTo>
                  <a:lnTo>
                    <a:pt x="1323" y="119"/>
                  </a:lnTo>
                  <a:lnTo>
                    <a:pt x="1312" y="121"/>
                  </a:lnTo>
                  <a:lnTo>
                    <a:pt x="1302" y="127"/>
                  </a:lnTo>
                  <a:lnTo>
                    <a:pt x="1291" y="135"/>
                  </a:lnTo>
                  <a:lnTo>
                    <a:pt x="1287" y="147"/>
                  </a:lnTo>
                  <a:lnTo>
                    <a:pt x="1281" y="168"/>
                  </a:lnTo>
                  <a:lnTo>
                    <a:pt x="1281" y="191"/>
                  </a:lnTo>
                  <a:lnTo>
                    <a:pt x="1281" y="310"/>
                  </a:lnTo>
                  <a:lnTo>
                    <a:pt x="1242" y="310"/>
                  </a:lnTo>
                  <a:close/>
                  <a:moveTo>
                    <a:pt x="1533" y="227"/>
                  </a:moveTo>
                  <a:lnTo>
                    <a:pt x="1571" y="232"/>
                  </a:lnTo>
                  <a:lnTo>
                    <a:pt x="1567" y="251"/>
                  </a:lnTo>
                  <a:lnTo>
                    <a:pt x="1551" y="281"/>
                  </a:lnTo>
                  <a:lnTo>
                    <a:pt x="1539" y="292"/>
                  </a:lnTo>
                  <a:lnTo>
                    <a:pt x="1526" y="302"/>
                  </a:lnTo>
                  <a:lnTo>
                    <a:pt x="1494" y="314"/>
                  </a:lnTo>
                  <a:lnTo>
                    <a:pt x="1477" y="314"/>
                  </a:lnTo>
                  <a:lnTo>
                    <a:pt x="1456" y="312"/>
                  </a:lnTo>
                  <a:lnTo>
                    <a:pt x="1418" y="298"/>
                  </a:lnTo>
                  <a:lnTo>
                    <a:pt x="1404" y="284"/>
                  </a:lnTo>
                  <a:lnTo>
                    <a:pt x="1391" y="268"/>
                  </a:lnTo>
                  <a:lnTo>
                    <a:pt x="1376" y="225"/>
                  </a:lnTo>
                  <a:lnTo>
                    <a:pt x="1375" y="197"/>
                  </a:lnTo>
                  <a:lnTo>
                    <a:pt x="1376" y="180"/>
                  </a:lnTo>
                  <a:lnTo>
                    <a:pt x="1382" y="148"/>
                  </a:lnTo>
                  <a:lnTo>
                    <a:pt x="1388" y="134"/>
                  </a:lnTo>
                  <a:lnTo>
                    <a:pt x="1394" y="121"/>
                  </a:lnTo>
                  <a:lnTo>
                    <a:pt x="1412" y="101"/>
                  </a:lnTo>
                  <a:lnTo>
                    <a:pt x="1424" y="94"/>
                  </a:lnTo>
                  <a:lnTo>
                    <a:pt x="1437" y="88"/>
                  </a:lnTo>
                  <a:lnTo>
                    <a:pt x="1463" y="81"/>
                  </a:lnTo>
                  <a:lnTo>
                    <a:pt x="1477" y="79"/>
                  </a:lnTo>
                  <a:lnTo>
                    <a:pt x="1494" y="81"/>
                  </a:lnTo>
                  <a:lnTo>
                    <a:pt x="1525" y="89"/>
                  </a:lnTo>
                  <a:lnTo>
                    <a:pt x="1538" y="98"/>
                  </a:lnTo>
                  <a:lnTo>
                    <a:pt x="1548" y="108"/>
                  </a:lnTo>
                  <a:lnTo>
                    <a:pt x="1564" y="134"/>
                  </a:lnTo>
                  <a:lnTo>
                    <a:pt x="1567" y="151"/>
                  </a:lnTo>
                  <a:lnTo>
                    <a:pt x="1530" y="157"/>
                  </a:lnTo>
                  <a:lnTo>
                    <a:pt x="1523" y="135"/>
                  </a:lnTo>
                  <a:lnTo>
                    <a:pt x="1512" y="122"/>
                  </a:lnTo>
                  <a:lnTo>
                    <a:pt x="1497" y="112"/>
                  </a:lnTo>
                  <a:lnTo>
                    <a:pt x="1479" y="111"/>
                  </a:lnTo>
                  <a:lnTo>
                    <a:pt x="1464" y="112"/>
                  </a:lnTo>
                  <a:lnTo>
                    <a:pt x="1441" y="122"/>
                  </a:lnTo>
                  <a:lnTo>
                    <a:pt x="1433" y="132"/>
                  </a:lnTo>
                  <a:lnTo>
                    <a:pt x="1424" y="143"/>
                  </a:lnTo>
                  <a:lnTo>
                    <a:pt x="1415" y="176"/>
                  </a:lnTo>
                  <a:lnTo>
                    <a:pt x="1414" y="197"/>
                  </a:lnTo>
                  <a:lnTo>
                    <a:pt x="1415" y="219"/>
                  </a:lnTo>
                  <a:lnTo>
                    <a:pt x="1424" y="251"/>
                  </a:lnTo>
                  <a:lnTo>
                    <a:pt x="1431" y="262"/>
                  </a:lnTo>
                  <a:lnTo>
                    <a:pt x="1441" y="272"/>
                  </a:lnTo>
                  <a:lnTo>
                    <a:pt x="1463" y="282"/>
                  </a:lnTo>
                  <a:lnTo>
                    <a:pt x="1477" y="282"/>
                  </a:lnTo>
                  <a:lnTo>
                    <a:pt x="1487" y="282"/>
                  </a:lnTo>
                  <a:lnTo>
                    <a:pt x="1506" y="275"/>
                  </a:lnTo>
                  <a:lnTo>
                    <a:pt x="1515" y="269"/>
                  </a:lnTo>
                  <a:lnTo>
                    <a:pt x="1520" y="262"/>
                  </a:lnTo>
                  <a:lnTo>
                    <a:pt x="1530" y="240"/>
                  </a:lnTo>
                  <a:lnTo>
                    <a:pt x="1533" y="227"/>
                  </a:lnTo>
                  <a:close/>
                  <a:moveTo>
                    <a:pt x="1603" y="310"/>
                  </a:moveTo>
                  <a:lnTo>
                    <a:pt x="1603" y="0"/>
                  </a:lnTo>
                  <a:lnTo>
                    <a:pt x="1641" y="0"/>
                  </a:lnTo>
                  <a:lnTo>
                    <a:pt x="1641" y="111"/>
                  </a:lnTo>
                  <a:lnTo>
                    <a:pt x="1654" y="96"/>
                  </a:lnTo>
                  <a:lnTo>
                    <a:pt x="1689" y="81"/>
                  </a:lnTo>
                  <a:lnTo>
                    <a:pt x="1708" y="79"/>
                  </a:lnTo>
                  <a:lnTo>
                    <a:pt x="1732" y="82"/>
                  </a:lnTo>
                  <a:lnTo>
                    <a:pt x="1751" y="89"/>
                  </a:lnTo>
                  <a:lnTo>
                    <a:pt x="1768" y="101"/>
                  </a:lnTo>
                  <a:lnTo>
                    <a:pt x="1778" y="117"/>
                  </a:lnTo>
                  <a:lnTo>
                    <a:pt x="1784" y="137"/>
                  </a:lnTo>
                  <a:lnTo>
                    <a:pt x="1785" y="167"/>
                  </a:lnTo>
                  <a:lnTo>
                    <a:pt x="1785" y="310"/>
                  </a:lnTo>
                  <a:lnTo>
                    <a:pt x="1748" y="310"/>
                  </a:lnTo>
                  <a:lnTo>
                    <a:pt x="1748" y="167"/>
                  </a:lnTo>
                  <a:lnTo>
                    <a:pt x="1747" y="154"/>
                  </a:lnTo>
                  <a:lnTo>
                    <a:pt x="1741" y="132"/>
                  </a:lnTo>
                  <a:lnTo>
                    <a:pt x="1735" y="125"/>
                  </a:lnTo>
                  <a:lnTo>
                    <a:pt x="1728" y="119"/>
                  </a:lnTo>
                  <a:lnTo>
                    <a:pt x="1711" y="114"/>
                  </a:lnTo>
                  <a:lnTo>
                    <a:pt x="1700" y="112"/>
                  </a:lnTo>
                  <a:lnTo>
                    <a:pt x="1683" y="114"/>
                  </a:lnTo>
                  <a:lnTo>
                    <a:pt x="1669" y="121"/>
                  </a:lnTo>
                  <a:lnTo>
                    <a:pt x="1654" y="131"/>
                  </a:lnTo>
                  <a:lnTo>
                    <a:pt x="1647" y="145"/>
                  </a:lnTo>
                  <a:lnTo>
                    <a:pt x="1641" y="161"/>
                  </a:lnTo>
                  <a:lnTo>
                    <a:pt x="1641" y="186"/>
                  </a:lnTo>
                  <a:lnTo>
                    <a:pt x="1641" y="310"/>
                  </a:lnTo>
                  <a:lnTo>
                    <a:pt x="1603" y="310"/>
                  </a:lnTo>
                  <a:close/>
                  <a:moveTo>
                    <a:pt x="1997" y="236"/>
                  </a:moveTo>
                  <a:lnTo>
                    <a:pt x="2036" y="242"/>
                  </a:lnTo>
                  <a:lnTo>
                    <a:pt x="2030" y="258"/>
                  </a:lnTo>
                  <a:lnTo>
                    <a:pt x="2013" y="285"/>
                  </a:lnTo>
                  <a:lnTo>
                    <a:pt x="2001" y="295"/>
                  </a:lnTo>
                  <a:lnTo>
                    <a:pt x="1988" y="304"/>
                  </a:lnTo>
                  <a:lnTo>
                    <a:pt x="1957" y="314"/>
                  </a:lnTo>
                  <a:lnTo>
                    <a:pt x="1938" y="314"/>
                  </a:lnTo>
                  <a:lnTo>
                    <a:pt x="1914" y="312"/>
                  </a:lnTo>
                  <a:lnTo>
                    <a:pt x="1875" y="298"/>
                  </a:lnTo>
                  <a:lnTo>
                    <a:pt x="1859" y="284"/>
                  </a:lnTo>
                  <a:lnTo>
                    <a:pt x="1846" y="268"/>
                  </a:lnTo>
                  <a:lnTo>
                    <a:pt x="1832" y="225"/>
                  </a:lnTo>
                  <a:lnTo>
                    <a:pt x="1830" y="199"/>
                  </a:lnTo>
                  <a:lnTo>
                    <a:pt x="1832" y="171"/>
                  </a:lnTo>
                  <a:lnTo>
                    <a:pt x="1846" y="128"/>
                  </a:lnTo>
                  <a:lnTo>
                    <a:pt x="1859" y="111"/>
                  </a:lnTo>
                  <a:lnTo>
                    <a:pt x="1875" y="96"/>
                  </a:lnTo>
                  <a:lnTo>
                    <a:pt x="1912" y="81"/>
                  </a:lnTo>
                  <a:lnTo>
                    <a:pt x="1935" y="79"/>
                  </a:lnTo>
                  <a:lnTo>
                    <a:pt x="1957" y="81"/>
                  </a:lnTo>
                  <a:lnTo>
                    <a:pt x="1994" y="96"/>
                  </a:lnTo>
                  <a:lnTo>
                    <a:pt x="2009" y="111"/>
                  </a:lnTo>
                  <a:lnTo>
                    <a:pt x="2022" y="127"/>
                  </a:lnTo>
                  <a:lnTo>
                    <a:pt x="2036" y="170"/>
                  </a:lnTo>
                  <a:lnTo>
                    <a:pt x="2037" y="197"/>
                  </a:lnTo>
                  <a:lnTo>
                    <a:pt x="2037" y="200"/>
                  </a:lnTo>
                  <a:lnTo>
                    <a:pt x="2037" y="207"/>
                  </a:lnTo>
                  <a:lnTo>
                    <a:pt x="1870" y="207"/>
                  </a:lnTo>
                  <a:lnTo>
                    <a:pt x="1872" y="225"/>
                  </a:lnTo>
                  <a:lnTo>
                    <a:pt x="1882" y="252"/>
                  </a:lnTo>
                  <a:lnTo>
                    <a:pt x="1891" y="263"/>
                  </a:lnTo>
                  <a:lnTo>
                    <a:pt x="1901" y="272"/>
                  </a:lnTo>
                  <a:lnTo>
                    <a:pt x="1924" y="282"/>
                  </a:lnTo>
                  <a:lnTo>
                    <a:pt x="1938" y="282"/>
                  </a:lnTo>
                  <a:lnTo>
                    <a:pt x="1957" y="281"/>
                  </a:lnTo>
                  <a:lnTo>
                    <a:pt x="1973" y="272"/>
                  </a:lnTo>
                  <a:lnTo>
                    <a:pt x="1987" y="259"/>
                  </a:lnTo>
                  <a:lnTo>
                    <a:pt x="1997" y="236"/>
                  </a:lnTo>
                  <a:close/>
                  <a:moveTo>
                    <a:pt x="1872" y="176"/>
                  </a:moveTo>
                  <a:lnTo>
                    <a:pt x="1997" y="176"/>
                  </a:lnTo>
                  <a:lnTo>
                    <a:pt x="1993" y="150"/>
                  </a:lnTo>
                  <a:lnTo>
                    <a:pt x="1983" y="132"/>
                  </a:lnTo>
                  <a:lnTo>
                    <a:pt x="1973" y="122"/>
                  </a:lnTo>
                  <a:lnTo>
                    <a:pt x="1950" y="112"/>
                  </a:lnTo>
                  <a:lnTo>
                    <a:pt x="1935" y="111"/>
                  </a:lnTo>
                  <a:lnTo>
                    <a:pt x="1924" y="112"/>
                  </a:lnTo>
                  <a:lnTo>
                    <a:pt x="1901" y="121"/>
                  </a:lnTo>
                  <a:lnTo>
                    <a:pt x="1892" y="128"/>
                  </a:lnTo>
                  <a:lnTo>
                    <a:pt x="1883" y="138"/>
                  </a:lnTo>
                  <a:lnTo>
                    <a:pt x="1873" y="161"/>
                  </a:lnTo>
                  <a:lnTo>
                    <a:pt x="1872" y="176"/>
                  </a:lnTo>
                  <a:close/>
                  <a:moveTo>
                    <a:pt x="2084" y="310"/>
                  </a:moveTo>
                  <a:lnTo>
                    <a:pt x="2084" y="85"/>
                  </a:lnTo>
                  <a:lnTo>
                    <a:pt x="2117" y="85"/>
                  </a:lnTo>
                  <a:lnTo>
                    <a:pt x="2117" y="119"/>
                  </a:lnTo>
                  <a:lnTo>
                    <a:pt x="2130" y="98"/>
                  </a:lnTo>
                  <a:lnTo>
                    <a:pt x="2141" y="88"/>
                  </a:lnTo>
                  <a:lnTo>
                    <a:pt x="2153" y="81"/>
                  </a:lnTo>
                  <a:lnTo>
                    <a:pt x="2166" y="79"/>
                  </a:lnTo>
                  <a:lnTo>
                    <a:pt x="2186" y="82"/>
                  </a:lnTo>
                  <a:lnTo>
                    <a:pt x="2205" y="92"/>
                  </a:lnTo>
                  <a:lnTo>
                    <a:pt x="2192" y="127"/>
                  </a:lnTo>
                  <a:lnTo>
                    <a:pt x="2179" y="121"/>
                  </a:lnTo>
                  <a:lnTo>
                    <a:pt x="2164" y="119"/>
                  </a:lnTo>
                  <a:lnTo>
                    <a:pt x="2151" y="121"/>
                  </a:lnTo>
                  <a:lnTo>
                    <a:pt x="2141" y="127"/>
                  </a:lnTo>
                  <a:lnTo>
                    <a:pt x="2133" y="135"/>
                  </a:lnTo>
                  <a:lnTo>
                    <a:pt x="2127" y="147"/>
                  </a:lnTo>
                  <a:lnTo>
                    <a:pt x="2122" y="168"/>
                  </a:lnTo>
                  <a:lnTo>
                    <a:pt x="2121" y="191"/>
                  </a:lnTo>
                  <a:lnTo>
                    <a:pt x="2121" y="310"/>
                  </a:lnTo>
                  <a:lnTo>
                    <a:pt x="2084" y="310"/>
                  </a:lnTo>
                  <a:close/>
                  <a:moveTo>
                    <a:pt x="2212" y="242"/>
                  </a:moveTo>
                  <a:lnTo>
                    <a:pt x="2249" y="236"/>
                  </a:lnTo>
                  <a:lnTo>
                    <a:pt x="2252" y="248"/>
                  </a:lnTo>
                  <a:lnTo>
                    <a:pt x="2261" y="265"/>
                  </a:lnTo>
                  <a:lnTo>
                    <a:pt x="2268" y="271"/>
                  </a:lnTo>
                  <a:lnTo>
                    <a:pt x="2275" y="276"/>
                  </a:lnTo>
                  <a:lnTo>
                    <a:pt x="2295" y="282"/>
                  </a:lnTo>
                  <a:lnTo>
                    <a:pt x="2308" y="282"/>
                  </a:lnTo>
                  <a:lnTo>
                    <a:pt x="2320" y="282"/>
                  </a:lnTo>
                  <a:lnTo>
                    <a:pt x="2340" y="276"/>
                  </a:lnTo>
                  <a:lnTo>
                    <a:pt x="2347" y="272"/>
                  </a:lnTo>
                  <a:lnTo>
                    <a:pt x="2357" y="261"/>
                  </a:lnTo>
                  <a:lnTo>
                    <a:pt x="2359" y="248"/>
                  </a:lnTo>
                  <a:lnTo>
                    <a:pt x="2357" y="235"/>
                  </a:lnTo>
                  <a:lnTo>
                    <a:pt x="2349" y="227"/>
                  </a:lnTo>
                  <a:lnTo>
                    <a:pt x="2337" y="222"/>
                  </a:lnTo>
                  <a:lnTo>
                    <a:pt x="2310" y="215"/>
                  </a:lnTo>
                  <a:lnTo>
                    <a:pt x="2272" y="204"/>
                  </a:lnTo>
                  <a:lnTo>
                    <a:pt x="2251" y="196"/>
                  </a:lnTo>
                  <a:lnTo>
                    <a:pt x="2236" y="187"/>
                  </a:lnTo>
                  <a:lnTo>
                    <a:pt x="2226" y="174"/>
                  </a:lnTo>
                  <a:lnTo>
                    <a:pt x="2220" y="160"/>
                  </a:lnTo>
                  <a:lnTo>
                    <a:pt x="2219" y="144"/>
                  </a:lnTo>
                  <a:lnTo>
                    <a:pt x="2220" y="130"/>
                  </a:lnTo>
                  <a:lnTo>
                    <a:pt x="2225" y="117"/>
                  </a:lnTo>
                  <a:lnTo>
                    <a:pt x="2233" y="105"/>
                  </a:lnTo>
                  <a:lnTo>
                    <a:pt x="2245" y="95"/>
                  </a:lnTo>
                  <a:lnTo>
                    <a:pt x="2253" y="89"/>
                  </a:lnTo>
                  <a:lnTo>
                    <a:pt x="2268" y="85"/>
                  </a:lnTo>
                  <a:lnTo>
                    <a:pt x="2284" y="81"/>
                  </a:lnTo>
                  <a:lnTo>
                    <a:pt x="2301" y="79"/>
                  </a:lnTo>
                  <a:lnTo>
                    <a:pt x="2327" y="81"/>
                  </a:lnTo>
                  <a:lnTo>
                    <a:pt x="2347" y="88"/>
                  </a:lnTo>
                  <a:lnTo>
                    <a:pt x="2366" y="96"/>
                  </a:lnTo>
                  <a:lnTo>
                    <a:pt x="2377" y="108"/>
                  </a:lnTo>
                  <a:lnTo>
                    <a:pt x="2386" y="122"/>
                  </a:lnTo>
                  <a:lnTo>
                    <a:pt x="2390" y="143"/>
                  </a:lnTo>
                  <a:lnTo>
                    <a:pt x="2353" y="148"/>
                  </a:lnTo>
                  <a:lnTo>
                    <a:pt x="2349" y="132"/>
                  </a:lnTo>
                  <a:lnTo>
                    <a:pt x="2338" y="121"/>
                  </a:lnTo>
                  <a:lnTo>
                    <a:pt x="2324" y="112"/>
                  </a:lnTo>
                  <a:lnTo>
                    <a:pt x="2304" y="111"/>
                  </a:lnTo>
                  <a:lnTo>
                    <a:pt x="2281" y="112"/>
                  </a:lnTo>
                  <a:lnTo>
                    <a:pt x="2266" y="119"/>
                  </a:lnTo>
                  <a:lnTo>
                    <a:pt x="2256" y="130"/>
                  </a:lnTo>
                  <a:lnTo>
                    <a:pt x="2255" y="140"/>
                  </a:lnTo>
                  <a:lnTo>
                    <a:pt x="2256" y="147"/>
                  </a:lnTo>
                  <a:lnTo>
                    <a:pt x="2259" y="153"/>
                  </a:lnTo>
                  <a:lnTo>
                    <a:pt x="2265" y="158"/>
                  </a:lnTo>
                  <a:lnTo>
                    <a:pt x="2275" y="163"/>
                  </a:lnTo>
                  <a:lnTo>
                    <a:pt x="2284" y="167"/>
                  </a:lnTo>
                  <a:lnTo>
                    <a:pt x="2308" y="173"/>
                  </a:lnTo>
                  <a:lnTo>
                    <a:pt x="2344" y="183"/>
                  </a:lnTo>
                  <a:lnTo>
                    <a:pt x="2364" y="191"/>
                  </a:lnTo>
                  <a:lnTo>
                    <a:pt x="2379" y="199"/>
                  </a:lnTo>
                  <a:lnTo>
                    <a:pt x="2389" y="210"/>
                  </a:lnTo>
                  <a:lnTo>
                    <a:pt x="2398" y="225"/>
                  </a:lnTo>
                  <a:lnTo>
                    <a:pt x="2399" y="243"/>
                  </a:lnTo>
                  <a:lnTo>
                    <a:pt x="2396" y="262"/>
                  </a:lnTo>
                  <a:lnTo>
                    <a:pt x="2387" y="279"/>
                  </a:lnTo>
                  <a:lnTo>
                    <a:pt x="2374" y="295"/>
                  </a:lnTo>
                  <a:lnTo>
                    <a:pt x="2356" y="305"/>
                  </a:lnTo>
                  <a:lnTo>
                    <a:pt x="2334" y="312"/>
                  </a:lnTo>
                  <a:lnTo>
                    <a:pt x="2308" y="314"/>
                  </a:lnTo>
                  <a:lnTo>
                    <a:pt x="2287" y="314"/>
                  </a:lnTo>
                  <a:lnTo>
                    <a:pt x="2253" y="304"/>
                  </a:lnTo>
                  <a:lnTo>
                    <a:pt x="2242" y="297"/>
                  </a:lnTo>
                  <a:lnTo>
                    <a:pt x="2230" y="287"/>
                  </a:lnTo>
                  <a:lnTo>
                    <a:pt x="2216" y="259"/>
                  </a:lnTo>
                  <a:lnTo>
                    <a:pt x="2212" y="242"/>
                  </a:lnTo>
                  <a:close/>
                </a:path>
              </a:pathLst>
            </a:custGeom>
            <a:solidFill>
              <a:srgbClr val="115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02" name="Rectangle 440"/>
            <p:cNvSpPr>
              <a:spLocks noChangeArrowheads="1"/>
            </p:cNvSpPr>
            <p:nvPr/>
          </p:nvSpPr>
          <p:spPr bwMode="auto">
            <a:xfrm>
              <a:off x="1393826" y="1719263"/>
              <a:ext cx="1012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03" name="Freeform 441"/>
            <p:cNvSpPr>
              <a:spLocks noEditPoints="1"/>
            </p:cNvSpPr>
            <p:nvPr/>
          </p:nvSpPr>
          <p:spPr bwMode="auto">
            <a:xfrm>
              <a:off x="1497013" y="1860550"/>
              <a:ext cx="749300" cy="209550"/>
            </a:xfrm>
            <a:custGeom>
              <a:avLst/>
              <a:gdLst>
                <a:gd name="T0" fmla="*/ 11777513 w 1415"/>
                <a:gd name="T1" fmla="*/ 10131610 h 395"/>
                <a:gd name="T2" fmla="*/ 11777513 w 1415"/>
                <a:gd name="T3" fmla="*/ 76832171 h 395"/>
                <a:gd name="T4" fmla="*/ 95340614 w 1415"/>
                <a:gd name="T5" fmla="*/ 54317482 h 395"/>
                <a:gd name="T6" fmla="*/ 101509763 w 1415"/>
                <a:gd name="T7" fmla="*/ 45874474 h 395"/>
                <a:gd name="T8" fmla="*/ 107959038 w 1415"/>
                <a:gd name="T9" fmla="*/ 53472916 h 395"/>
                <a:gd name="T10" fmla="*/ 85245452 w 1415"/>
                <a:gd name="T11" fmla="*/ 87245479 h 395"/>
                <a:gd name="T12" fmla="*/ 149460197 w 1415"/>
                <a:gd name="T13" fmla="*/ 32083962 h 395"/>
                <a:gd name="T14" fmla="*/ 171613000 w 1415"/>
                <a:gd name="T15" fmla="*/ 22796387 h 395"/>
                <a:gd name="T16" fmla="*/ 191522139 w 1415"/>
                <a:gd name="T17" fmla="*/ 38556669 h 395"/>
                <a:gd name="T18" fmla="*/ 188998348 w 1415"/>
                <a:gd name="T19" fmla="*/ 76269303 h 395"/>
                <a:gd name="T20" fmla="*/ 167406859 w 1415"/>
                <a:gd name="T21" fmla="*/ 88371214 h 395"/>
                <a:gd name="T22" fmla="*/ 150862420 w 1415"/>
                <a:gd name="T23" fmla="*/ 111167601 h 395"/>
                <a:gd name="T24" fmla="*/ 154507778 w 1415"/>
                <a:gd name="T25" fmla="*/ 73736666 h 395"/>
                <a:gd name="T26" fmla="*/ 176099798 w 1415"/>
                <a:gd name="T27" fmla="*/ 76832171 h 395"/>
                <a:gd name="T28" fmla="*/ 183390513 w 1415"/>
                <a:gd name="T29" fmla="*/ 49251677 h 395"/>
                <a:gd name="T30" fmla="*/ 166846075 w 1415"/>
                <a:gd name="T31" fmla="*/ 30958227 h 395"/>
                <a:gd name="T32" fmla="*/ 150020980 w 1415"/>
                <a:gd name="T33" fmla="*/ 49814544 h 395"/>
                <a:gd name="T34" fmla="*/ 254895444 w 1415"/>
                <a:gd name="T35" fmla="*/ 80209374 h 395"/>
                <a:gd name="T36" fmla="*/ 227134806 w 1415"/>
                <a:gd name="T37" fmla="*/ 88089515 h 395"/>
                <a:gd name="T38" fmla="*/ 203580309 w 1415"/>
                <a:gd name="T39" fmla="*/ 56006084 h 395"/>
                <a:gd name="T40" fmla="*/ 226574022 w 1415"/>
                <a:gd name="T41" fmla="*/ 22796387 h 395"/>
                <a:gd name="T42" fmla="*/ 257419235 w 1415"/>
                <a:gd name="T43" fmla="*/ 35742333 h 395"/>
                <a:gd name="T44" fmla="*/ 215077166 w 1415"/>
                <a:gd name="T45" fmla="*/ 58538721 h 395"/>
                <a:gd name="T46" fmla="*/ 229938724 w 1415"/>
                <a:gd name="T47" fmla="*/ 79646507 h 395"/>
                <a:gd name="T48" fmla="*/ 250409176 w 1415"/>
                <a:gd name="T49" fmla="*/ 66982260 h 395"/>
                <a:gd name="T50" fmla="*/ 243959371 w 1415"/>
                <a:gd name="T51" fmla="*/ 34898298 h 395"/>
                <a:gd name="T52" fmla="*/ 220965658 w 1415"/>
                <a:gd name="T53" fmla="*/ 36586899 h 395"/>
                <a:gd name="T54" fmla="*/ 274805113 w 1415"/>
                <a:gd name="T55" fmla="*/ 23922122 h 395"/>
                <a:gd name="T56" fmla="*/ 294153469 w 1415"/>
                <a:gd name="T57" fmla="*/ 22796387 h 395"/>
                <a:gd name="T58" fmla="*/ 301444184 w 1415"/>
                <a:gd name="T59" fmla="*/ 34053732 h 395"/>
                <a:gd name="T60" fmla="*/ 287143410 w 1415"/>
                <a:gd name="T61" fmla="*/ 41371006 h 395"/>
                <a:gd name="T62" fmla="*/ 338459075 w 1415"/>
                <a:gd name="T63" fmla="*/ 77395038 h 395"/>
                <a:gd name="T64" fmla="*/ 322755547 w 1415"/>
                <a:gd name="T65" fmla="*/ 86119745 h 395"/>
                <a:gd name="T66" fmla="*/ 317147182 w 1415"/>
                <a:gd name="T67" fmla="*/ 32646829 h 395"/>
                <a:gd name="T68" fmla="*/ 327522472 w 1415"/>
                <a:gd name="T69" fmla="*/ 2251469 h 395"/>
                <a:gd name="T70" fmla="*/ 327522472 w 1415"/>
                <a:gd name="T71" fmla="*/ 69514897 h 395"/>
                <a:gd name="T72" fmla="*/ 331729143 w 1415"/>
                <a:gd name="T73" fmla="*/ 77957905 h 395"/>
                <a:gd name="T74" fmla="*/ 355002983 w 1415"/>
                <a:gd name="T75" fmla="*/ 66700561 h 395"/>
                <a:gd name="T76" fmla="*/ 367902064 w 1415"/>
                <a:gd name="T77" fmla="*/ 79646507 h 395"/>
                <a:gd name="T78" fmla="*/ 385007285 w 1415"/>
                <a:gd name="T79" fmla="*/ 73454967 h 395"/>
                <a:gd name="T80" fmla="*/ 371547421 w 1415"/>
                <a:gd name="T81" fmla="*/ 60509021 h 395"/>
                <a:gd name="T82" fmla="*/ 346590701 w 1415"/>
                <a:gd name="T83" fmla="*/ 45592775 h 395"/>
                <a:gd name="T84" fmla="*/ 353601289 w 1415"/>
                <a:gd name="T85" fmla="*/ 27299325 h 395"/>
                <a:gd name="T86" fmla="*/ 376595003 w 1415"/>
                <a:gd name="T87" fmla="*/ 22796387 h 395"/>
                <a:gd name="T88" fmla="*/ 394261008 w 1415"/>
                <a:gd name="T89" fmla="*/ 40245271 h 395"/>
                <a:gd name="T90" fmla="*/ 370145727 w 1415"/>
                <a:gd name="T91" fmla="*/ 31239396 h 395"/>
                <a:gd name="T92" fmla="*/ 356685863 w 1415"/>
                <a:gd name="T93" fmla="*/ 41371006 h 395"/>
                <a:gd name="T94" fmla="*/ 371267294 w 1415"/>
                <a:gd name="T95" fmla="*/ 48688810 h 395"/>
                <a:gd name="T96" fmla="*/ 396224015 w 1415"/>
                <a:gd name="T97" fmla="*/ 63323357 h 395"/>
                <a:gd name="T98" fmla="*/ 384446502 w 1415"/>
                <a:gd name="T99" fmla="*/ 86119745 h 395"/>
                <a:gd name="T100" fmla="*/ 352759849 w 1415"/>
                <a:gd name="T101" fmla="*/ 83586577 h 3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5" h="395">
                  <a:moveTo>
                    <a:pt x="0" y="310"/>
                  </a:moveTo>
                  <a:lnTo>
                    <a:pt x="0" y="0"/>
                  </a:lnTo>
                  <a:lnTo>
                    <a:pt x="225" y="0"/>
                  </a:lnTo>
                  <a:lnTo>
                    <a:pt x="225" y="36"/>
                  </a:lnTo>
                  <a:lnTo>
                    <a:pt x="42" y="36"/>
                  </a:lnTo>
                  <a:lnTo>
                    <a:pt x="42" y="131"/>
                  </a:lnTo>
                  <a:lnTo>
                    <a:pt x="212" y="131"/>
                  </a:lnTo>
                  <a:lnTo>
                    <a:pt x="212" y="167"/>
                  </a:lnTo>
                  <a:lnTo>
                    <a:pt x="42" y="167"/>
                  </a:lnTo>
                  <a:lnTo>
                    <a:pt x="42" y="273"/>
                  </a:lnTo>
                  <a:lnTo>
                    <a:pt x="232" y="273"/>
                  </a:lnTo>
                  <a:lnTo>
                    <a:pt x="232" y="310"/>
                  </a:lnTo>
                  <a:lnTo>
                    <a:pt x="0" y="310"/>
                  </a:lnTo>
                  <a:close/>
                  <a:moveTo>
                    <a:pt x="258" y="310"/>
                  </a:moveTo>
                  <a:lnTo>
                    <a:pt x="340" y="193"/>
                  </a:lnTo>
                  <a:lnTo>
                    <a:pt x="264" y="85"/>
                  </a:lnTo>
                  <a:lnTo>
                    <a:pt x="311" y="85"/>
                  </a:lnTo>
                  <a:lnTo>
                    <a:pt x="346" y="139"/>
                  </a:lnTo>
                  <a:lnTo>
                    <a:pt x="355" y="152"/>
                  </a:lnTo>
                  <a:lnTo>
                    <a:pt x="362" y="163"/>
                  </a:lnTo>
                  <a:lnTo>
                    <a:pt x="371" y="150"/>
                  </a:lnTo>
                  <a:lnTo>
                    <a:pt x="379" y="139"/>
                  </a:lnTo>
                  <a:lnTo>
                    <a:pt x="417" y="85"/>
                  </a:lnTo>
                  <a:lnTo>
                    <a:pt x="461" y="85"/>
                  </a:lnTo>
                  <a:lnTo>
                    <a:pt x="385" y="190"/>
                  </a:lnTo>
                  <a:lnTo>
                    <a:pt x="467" y="310"/>
                  </a:lnTo>
                  <a:lnTo>
                    <a:pt x="421" y="310"/>
                  </a:lnTo>
                  <a:lnTo>
                    <a:pt x="375" y="239"/>
                  </a:lnTo>
                  <a:lnTo>
                    <a:pt x="363" y="221"/>
                  </a:lnTo>
                  <a:lnTo>
                    <a:pt x="304" y="310"/>
                  </a:lnTo>
                  <a:lnTo>
                    <a:pt x="258" y="310"/>
                  </a:lnTo>
                  <a:close/>
                  <a:moveTo>
                    <a:pt x="499" y="395"/>
                  </a:moveTo>
                  <a:lnTo>
                    <a:pt x="499" y="85"/>
                  </a:lnTo>
                  <a:lnTo>
                    <a:pt x="533" y="85"/>
                  </a:lnTo>
                  <a:lnTo>
                    <a:pt x="533" y="114"/>
                  </a:lnTo>
                  <a:lnTo>
                    <a:pt x="546" y="100"/>
                  </a:lnTo>
                  <a:lnTo>
                    <a:pt x="562" y="90"/>
                  </a:lnTo>
                  <a:lnTo>
                    <a:pt x="578" y="82"/>
                  </a:lnTo>
                  <a:lnTo>
                    <a:pt x="600" y="81"/>
                  </a:lnTo>
                  <a:lnTo>
                    <a:pt x="612" y="81"/>
                  </a:lnTo>
                  <a:lnTo>
                    <a:pt x="638" y="88"/>
                  </a:lnTo>
                  <a:lnTo>
                    <a:pt x="650" y="95"/>
                  </a:lnTo>
                  <a:lnTo>
                    <a:pt x="660" y="103"/>
                  </a:lnTo>
                  <a:lnTo>
                    <a:pt x="676" y="124"/>
                  </a:lnTo>
                  <a:lnTo>
                    <a:pt x="683" y="137"/>
                  </a:lnTo>
                  <a:lnTo>
                    <a:pt x="692" y="165"/>
                  </a:lnTo>
                  <a:lnTo>
                    <a:pt x="695" y="196"/>
                  </a:lnTo>
                  <a:lnTo>
                    <a:pt x="692" y="229"/>
                  </a:lnTo>
                  <a:lnTo>
                    <a:pt x="682" y="258"/>
                  </a:lnTo>
                  <a:lnTo>
                    <a:pt x="674" y="271"/>
                  </a:lnTo>
                  <a:lnTo>
                    <a:pt x="657" y="293"/>
                  </a:lnTo>
                  <a:lnTo>
                    <a:pt x="646" y="300"/>
                  </a:lnTo>
                  <a:lnTo>
                    <a:pt x="634" y="307"/>
                  </a:lnTo>
                  <a:lnTo>
                    <a:pt x="610" y="314"/>
                  </a:lnTo>
                  <a:lnTo>
                    <a:pt x="597" y="314"/>
                  </a:lnTo>
                  <a:lnTo>
                    <a:pt x="578" y="313"/>
                  </a:lnTo>
                  <a:lnTo>
                    <a:pt x="562" y="307"/>
                  </a:lnTo>
                  <a:lnTo>
                    <a:pt x="548" y="298"/>
                  </a:lnTo>
                  <a:lnTo>
                    <a:pt x="538" y="287"/>
                  </a:lnTo>
                  <a:lnTo>
                    <a:pt x="538" y="395"/>
                  </a:lnTo>
                  <a:lnTo>
                    <a:pt x="499" y="395"/>
                  </a:lnTo>
                  <a:close/>
                  <a:moveTo>
                    <a:pt x="533" y="199"/>
                  </a:moveTo>
                  <a:lnTo>
                    <a:pt x="535" y="219"/>
                  </a:lnTo>
                  <a:lnTo>
                    <a:pt x="543" y="251"/>
                  </a:lnTo>
                  <a:lnTo>
                    <a:pt x="551" y="262"/>
                  </a:lnTo>
                  <a:lnTo>
                    <a:pt x="561" y="273"/>
                  </a:lnTo>
                  <a:lnTo>
                    <a:pt x="582" y="283"/>
                  </a:lnTo>
                  <a:lnTo>
                    <a:pt x="594" y="284"/>
                  </a:lnTo>
                  <a:lnTo>
                    <a:pt x="607" y="283"/>
                  </a:lnTo>
                  <a:lnTo>
                    <a:pt x="628" y="273"/>
                  </a:lnTo>
                  <a:lnTo>
                    <a:pt x="637" y="262"/>
                  </a:lnTo>
                  <a:lnTo>
                    <a:pt x="646" y="251"/>
                  </a:lnTo>
                  <a:lnTo>
                    <a:pt x="654" y="218"/>
                  </a:lnTo>
                  <a:lnTo>
                    <a:pt x="656" y="196"/>
                  </a:lnTo>
                  <a:lnTo>
                    <a:pt x="654" y="175"/>
                  </a:lnTo>
                  <a:lnTo>
                    <a:pt x="646" y="143"/>
                  </a:lnTo>
                  <a:lnTo>
                    <a:pt x="637" y="131"/>
                  </a:lnTo>
                  <a:lnTo>
                    <a:pt x="628" y="121"/>
                  </a:lnTo>
                  <a:lnTo>
                    <a:pt x="607" y="111"/>
                  </a:lnTo>
                  <a:lnTo>
                    <a:pt x="595" y="110"/>
                  </a:lnTo>
                  <a:lnTo>
                    <a:pt x="584" y="111"/>
                  </a:lnTo>
                  <a:lnTo>
                    <a:pt x="562" y="123"/>
                  </a:lnTo>
                  <a:lnTo>
                    <a:pt x="552" y="133"/>
                  </a:lnTo>
                  <a:lnTo>
                    <a:pt x="543" y="146"/>
                  </a:lnTo>
                  <a:lnTo>
                    <a:pt x="535" y="177"/>
                  </a:lnTo>
                  <a:lnTo>
                    <a:pt x="533" y="199"/>
                  </a:lnTo>
                  <a:close/>
                  <a:moveTo>
                    <a:pt x="893" y="238"/>
                  </a:moveTo>
                  <a:lnTo>
                    <a:pt x="932" y="242"/>
                  </a:lnTo>
                  <a:lnTo>
                    <a:pt x="926" y="260"/>
                  </a:lnTo>
                  <a:lnTo>
                    <a:pt x="909" y="285"/>
                  </a:lnTo>
                  <a:lnTo>
                    <a:pt x="898" y="296"/>
                  </a:lnTo>
                  <a:lnTo>
                    <a:pt x="885" y="304"/>
                  </a:lnTo>
                  <a:lnTo>
                    <a:pt x="853" y="314"/>
                  </a:lnTo>
                  <a:lnTo>
                    <a:pt x="834" y="314"/>
                  </a:lnTo>
                  <a:lnTo>
                    <a:pt x="810" y="313"/>
                  </a:lnTo>
                  <a:lnTo>
                    <a:pt x="771" y="298"/>
                  </a:lnTo>
                  <a:lnTo>
                    <a:pt x="755" y="284"/>
                  </a:lnTo>
                  <a:lnTo>
                    <a:pt x="742" y="268"/>
                  </a:lnTo>
                  <a:lnTo>
                    <a:pt x="728" y="226"/>
                  </a:lnTo>
                  <a:lnTo>
                    <a:pt x="726" y="199"/>
                  </a:lnTo>
                  <a:lnTo>
                    <a:pt x="728" y="172"/>
                  </a:lnTo>
                  <a:lnTo>
                    <a:pt x="742" y="129"/>
                  </a:lnTo>
                  <a:lnTo>
                    <a:pt x="757" y="111"/>
                  </a:lnTo>
                  <a:lnTo>
                    <a:pt x="771" y="97"/>
                  </a:lnTo>
                  <a:lnTo>
                    <a:pt x="808" y="81"/>
                  </a:lnTo>
                  <a:lnTo>
                    <a:pt x="831" y="81"/>
                  </a:lnTo>
                  <a:lnTo>
                    <a:pt x="853" y="81"/>
                  </a:lnTo>
                  <a:lnTo>
                    <a:pt x="890" y="97"/>
                  </a:lnTo>
                  <a:lnTo>
                    <a:pt x="905" y="111"/>
                  </a:lnTo>
                  <a:lnTo>
                    <a:pt x="918" y="127"/>
                  </a:lnTo>
                  <a:lnTo>
                    <a:pt x="932" y="170"/>
                  </a:lnTo>
                  <a:lnTo>
                    <a:pt x="934" y="198"/>
                  </a:lnTo>
                  <a:lnTo>
                    <a:pt x="934" y="201"/>
                  </a:lnTo>
                  <a:lnTo>
                    <a:pt x="934" y="208"/>
                  </a:lnTo>
                  <a:lnTo>
                    <a:pt x="767" y="208"/>
                  </a:lnTo>
                  <a:lnTo>
                    <a:pt x="768" y="225"/>
                  </a:lnTo>
                  <a:lnTo>
                    <a:pt x="778" y="254"/>
                  </a:lnTo>
                  <a:lnTo>
                    <a:pt x="787" y="264"/>
                  </a:lnTo>
                  <a:lnTo>
                    <a:pt x="797" y="273"/>
                  </a:lnTo>
                  <a:lnTo>
                    <a:pt x="820" y="283"/>
                  </a:lnTo>
                  <a:lnTo>
                    <a:pt x="834" y="284"/>
                  </a:lnTo>
                  <a:lnTo>
                    <a:pt x="854" y="281"/>
                  </a:lnTo>
                  <a:lnTo>
                    <a:pt x="869" y="273"/>
                  </a:lnTo>
                  <a:lnTo>
                    <a:pt x="883" y="260"/>
                  </a:lnTo>
                  <a:lnTo>
                    <a:pt x="893" y="238"/>
                  </a:lnTo>
                  <a:close/>
                  <a:moveTo>
                    <a:pt x="768" y="176"/>
                  </a:moveTo>
                  <a:lnTo>
                    <a:pt x="893" y="176"/>
                  </a:lnTo>
                  <a:lnTo>
                    <a:pt x="889" y="150"/>
                  </a:lnTo>
                  <a:lnTo>
                    <a:pt x="879" y="134"/>
                  </a:lnTo>
                  <a:lnTo>
                    <a:pt x="870" y="124"/>
                  </a:lnTo>
                  <a:lnTo>
                    <a:pt x="846" y="113"/>
                  </a:lnTo>
                  <a:lnTo>
                    <a:pt x="831" y="111"/>
                  </a:lnTo>
                  <a:lnTo>
                    <a:pt x="820" y="113"/>
                  </a:lnTo>
                  <a:lnTo>
                    <a:pt x="797" y="121"/>
                  </a:lnTo>
                  <a:lnTo>
                    <a:pt x="788" y="130"/>
                  </a:lnTo>
                  <a:lnTo>
                    <a:pt x="780" y="139"/>
                  </a:lnTo>
                  <a:lnTo>
                    <a:pt x="769" y="162"/>
                  </a:lnTo>
                  <a:lnTo>
                    <a:pt x="768" y="176"/>
                  </a:lnTo>
                  <a:close/>
                  <a:moveTo>
                    <a:pt x="980" y="310"/>
                  </a:moveTo>
                  <a:lnTo>
                    <a:pt x="980" y="85"/>
                  </a:lnTo>
                  <a:lnTo>
                    <a:pt x="1013" y="85"/>
                  </a:lnTo>
                  <a:lnTo>
                    <a:pt x="1013" y="120"/>
                  </a:lnTo>
                  <a:lnTo>
                    <a:pt x="1026" y="98"/>
                  </a:lnTo>
                  <a:lnTo>
                    <a:pt x="1037" y="88"/>
                  </a:lnTo>
                  <a:lnTo>
                    <a:pt x="1049" y="81"/>
                  </a:lnTo>
                  <a:lnTo>
                    <a:pt x="1062" y="81"/>
                  </a:lnTo>
                  <a:lnTo>
                    <a:pt x="1082" y="82"/>
                  </a:lnTo>
                  <a:lnTo>
                    <a:pt x="1101" y="93"/>
                  </a:lnTo>
                  <a:lnTo>
                    <a:pt x="1088" y="129"/>
                  </a:lnTo>
                  <a:lnTo>
                    <a:pt x="1075" y="121"/>
                  </a:lnTo>
                  <a:lnTo>
                    <a:pt x="1060" y="120"/>
                  </a:lnTo>
                  <a:lnTo>
                    <a:pt x="1049" y="121"/>
                  </a:lnTo>
                  <a:lnTo>
                    <a:pt x="1037" y="127"/>
                  </a:lnTo>
                  <a:lnTo>
                    <a:pt x="1029" y="136"/>
                  </a:lnTo>
                  <a:lnTo>
                    <a:pt x="1024" y="147"/>
                  </a:lnTo>
                  <a:lnTo>
                    <a:pt x="1019" y="169"/>
                  </a:lnTo>
                  <a:lnTo>
                    <a:pt x="1017" y="192"/>
                  </a:lnTo>
                  <a:lnTo>
                    <a:pt x="1017" y="310"/>
                  </a:lnTo>
                  <a:lnTo>
                    <a:pt x="980" y="310"/>
                  </a:lnTo>
                  <a:close/>
                  <a:moveTo>
                    <a:pt x="1207" y="275"/>
                  </a:moveTo>
                  <a:lnTo>
                    <a:pt x="1212" y="309"/>
                  </a:lnTo>
                  <a:lnTo>
                    <a:pt x="1197" y="311"/>
                  </a:lnTo>
                  <a:lnTo>
                    <a:pt x="1184" y="313"/>
                  </a:lnTo>
                  <a:lnTo>
                    <a:pt x="1164" y="311"/>
                  </a:lnTo>
                  <a:lnTo>
                    <a:pt x="1151" y="306"/>
                  </a:lnTo>
                  <a:lnTo>
                    <a:pt x="1141" y="298"/>
                  </a:lnTo>
                  <a:lnTo>
                    <a:pt x="1135" y="288"/>
                  </a:lnTo>
                  <a:lnTo>
                    <a:pt x="1131" y="274"/>
                  </a:lnTo>
                  <a:lnTo>
                    <a:pt x="1131" y="244"/>
                  </a:lnTo>
                  <a:lnTo>
                    <a:pt x="1131" y="116"/>
                  </a:lnTo>
                  <a:lnTo>
                    <a:pt x="1104" y="116"/>
                  </a:lnTo>
                  <a:lnTo>
                    <a:pt x="1104" y="85"/>
                  </a:lnTo>
                  <a:lnTo>
                    <a:pt x="1131" y="85"/>
                  </a:lnTo>
                  <a:lnTo>
                    <a:pt x="1131" y="31"/>
                  </a:lnTo>
                  <a:lnTo>
                    <a:pt x="1168" y="8"/>
                  </a:lnTo>
                  <a:lnTo>
                    <a:pt x="1168" y="85"/>
                  </a:lnTo>
                  <a:lnTo>
                    <a:pt x="1207" y="85"/>
                  </a:lnTo>
                  <a:lnTo>
                    <a:pt x="1207" y="116"/>
                  </a:lnTo>
                  <a:lnTo>
                    <a:pt x="1168" y="116"/>
                  </a:lnTo>
                  <a:lnTo>
                    <a:pt x="1168" y="247"/>
                  </a:lnTo>
                  <a:lnTo>
                    <a:pt x="1168" y="261"/>
                  </a:lnTo>
                  <a:lnTo>
                    <a:pt x="1170" y="267"/>
                  </a:lnTo>
                  <a:lnTo>
                    <a:pt x="1173" y="271"/>
                  </a:lnTo>
                  <a:lnTo>
                    <a:pt x="1177" y="274"/>
                  </a:lnTo>
                  <a:lnTo>
                    <a:pt x="1183" y="277"/>
                  </a:lnTo>
                  <a:lnTo>
                    <a:pt x="1190" y="277"/>
                  </a:lnTo>
                  <a:lnTo>
                    <a:pt x="1197" y="277"/>
                  </a:lnTo>
                  <a:lnTo>
                    <a:pt x="1207" y="275"/>
                  </a:lnTo>
                  <a:close/>
                  <a:moveTo>
                    <a:pt x="1229" y="242"/>
                  </a:moveTo>
                  <a:lnTo>
                    <a:pt x="1266" y="237"/>
                  </a:lnTo>
                  <a:lnTo>
                    <a:pt x="1268" y="248"/>
                  </a:lnTo>
                  <a:lnTo>
                    <a:pt x="1276" y="265"/>
                  </a:lnTo>
                  <a:lnTo>
                    <a:pt x="1284" y="271"/>
                  </a:lnTo>
                  <a:lnTo>
                    <a:pt x="1291" y="277"/>
                  </a:lnTo>
                  <a:lnTo>
                    <a:pt x="1312" y="283"/>
                  </a:lnTo>
                  <a:lnTo>
                    <a:pt x="1324" y="284"/>
                  </a:lnTo>
                  <a:lnTo>
                    <a:pt x="1337" y="283"/>
                  </a:lnTo>
                  <a:lnTo>
                    <a:pt x="1356" y="278"/>
                  </a:lnTo>
                  <a:lnTo>
                    <a:pt x="1363" y="273"/>
                  </a:lnTo>
                  <a:lnTo>
                    <a:pt x="1373" y="261"/>
                  </a:lnTo>
                  <a:lnTo>
                    <a:pt x="1376" y="248"/>
                  </a:lnTo>
                  <a:lnTo>
                    <a:pt x="1374" y="235"/>
                  </a:lnTo>
                  <a:lnTo>
                    <a:pt x="1364" y="228"/>
                  </a:lnTo>
                  <a:lnTo>
                    <a:pt x="1353" y="222"/>
                  </a:lnTo>
                  <a:lnTo>
                    <a:pt x="1325" y="215"/>
                  </a:lnTo>
                  <a:lnTo>
                    <a:pt x="1288" y="205"/>
                  </a:lnTo>
                  <a:lnTo>
                    <a:pt x="1268" y="196"/>
                  </a:lnTo>
                  <a:lnTo>
                    <a:pt x="1253" y="188"/>
                  </a:lnTo>
                  <a:lnTo>
                    <a:pt x="1243" y="175"/>
                  </a:lnTo>
                  <a:lnTo>
                    <a:pt x="1236" y="162"/>
                  </a:lnTo>
                  <a:lnTo>
                    <a:pt x="1235" y="146"/>
                  </a:lnTo>
                  <a:lnTo>
                    <a:pt x="1236" y="130"/>
                  </a:lnTo>
                  <a:lnTo>
                    <a:pt x="1242" y="117"/>
                  </a:lnTo>
                  <a:lnTo>
                    <a:pt x="1249" y="105"/>
                  </a:lnTo>
                  <a:lnTo>
                    <a:pt x="1261" y="97"/>
                  </a:lnTo>
                  <a:lnTo>
                    <a:pt x="1271" y="90"/>
                  </a:lnTo>
                  <a:lnTo>
                    <a:pt x="1285" y="85"/>
                  </a:lnTo>
                  <a:lnTo>
                    <a:pt x="1301" y="81"/>
                  </a:lnTo>
                  <a:lnTo>
                    <a:pt x="1317" y="81"/>
                  </a:lnTo>
                  <a:lnTo>
                    <a:pt x="1343" y="81"/>
                  </a:lnTo>
                  <a:lnTo>
                    <a:pt x="1364" y="88"/>
                  </a:lnTo>
                  <a:lnTo>
                    <a:pt x="1382" y="97"/>
                  </a:lnTo>
                  <a:lnTo>
                    <a:pt x="1393" y="108"/>
                  </a:lnTo>
                  <a:lnTo>
                    <a:pt x="1402" y="123"/>
                  </a:lnTo>
                  <a:lnTo>
                    <a:pt x="1406" y="143"/>
                  </a:lnTo>
                  <a:lnTo>
                    <a:pt x="1369" y="149"/>
                  </a:lnTo>
                  <a:lnTo>
                    <a:pt x="1366" y="133"/>
                  </a:lnTo>
                  <a:lnTo>
                    <a:pt x="1354" y="121"/>
                  </a:lnTo>
                  <a:lnTo>
                    <a:pt x="1341" y="113"/>
                  </a:lnTo>
                  <a:lnTo>
                    <a:pt x="1320" y="111"/>
                  </a:lnTo>
                  <a:lnTo>
                    <a:pt x="1297" y="113"/>
                  </a:lnTo>
                  <a:lnTo>
                    <a:pt x="1282" y="120"/>
                  </a:lnTo>
                  <a:lnTo>
                    <a:pt x="1274" y="130"/>
                  </a:lnTo>
                  <a:lnTo>
                    <a:pt x="1272" y="140"/>
                  </a:lnTo>
                  <a:lnTo>
                    <a:pt x="1272" y="147"/>
                  </a:lnTo>
                  <a:lnTo>
                    <a:pt x="1276" y="154"/>
                  </a:lnTo>
                  <a:lnTo>
                    <a:pt x="1282" y="160"/>
                  </a:lnTo>
                  <a:lnTo>
                    <a:pt x="1291" y="165"/>
                  </a:lnTo>
                  <a:lnTo>
                    <a:pt x="1301" y="167"/>
                  </a:lnTo>
                  <a:lnTo>
                    <a:pt x="1324" y="173"/>
                  </a:lnTo>
                  <a:lnTo>
                    <a:pt x="1360" y="183"/>
                  </a:lnTo>
                  <a:lnTo>
                    <a:pt x="1380" y="192"/>
                  </a:lnTo>
                  <a:lnTo>
                    <a:pt x="1396" y="199"/>
                  </a:lnTo>
                  <a:lnTo>
                    <a:pt x="1406" y="212"/>
                  </a:lnTo>
                  <a:lnTo>
                    <a:pt x="1413" y="225"/>
                  </a:lnTo>
                  <a:lnTo>
                    <a:pt x="1415" y="244"/>
                  </a:lnTo>
                  <a:lnTo>
                    <a:pt x="1413" y="262"/>
                  </a:lnTo>
                  <a:lnTo>
                    <a:pt x="1403" y="280"/>
                  </a:lnTo>
                  <a:lnTo>
                    <a:pt x="1390" y="296"/>
                  </a:lnTo>
                  <a:lnTo>
                    <a:pt x="1371" y="306"/>
                  </a:lnTo>
                  <a:lnTo>
                    <a:pt x="1350" y="313"/>
                  </a:lnTo>
                  <a:lnTo>
                    <a:pt x="1324" y="314"/>
                  </a:lnTo>
                  <a:lnTo>
                    <a:pt x="1304" y="314"/>
                  </a:lnTo>
                  <a:lnTo>
                    <a:pt x="1271" y="306"/>
                  </a:lnTo>
                  <a:lnTo>
                    <a:pt x="1258" y="297"/>
                  </a:lnTo>
                  <a:lnTo>
                    <a:pt x="1248" y="287"/>
                  </a:lnTo>
                  <a:lnTo>
                    <a:pt x="1232" y="260"/>
                  </a:lnTo>
                  <a:lnTo>
                    <a:pt x="1229" y="242"/>
                  </a:lnTo>
                  <a:close/>
                </a:path>
              </a:pathLst>
            </a:custGeom>
            <a:solidFill>
              <a:srgbClr val="115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04" name="Rectangle 442"/>
            <p:cNvSpPr>
              <a:spLocks noChangeArrowheads="1"/>
            </p:cNvSpPr>
            <p:nvPr/>
          </p:nvSpPr>
          <p:spPr bwMode="auto">
            <a:xfrm>
              <a:off x="3241676" y="838200"/>
              <a:ext cx="12207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05" name="Freeform 443"/>
            <p:cNvSpPr>
              <a:spLocks noEditPoints="1"/>
            </p:cNvSpPr>
            <p:nvPr/>
          </p:nvSpPr>
          <p:spPr bwMode="auto">
            <a:xfrm>
              <a:off x="3344863" y="979488"/>
              <a:ext cx="842963" cy="166688"/>
            </a:xfrm>
            <a:custGeom>
              <a:avLst/>
              <a:gdLst>
                <a:gd name="T0" fmla="*/ 52297551 w 1594"/>
                <a:gd name="T1" fmla="*/ 3099654 h 314"/>
                <a:gd name="T2" fmla="*/ 71035233 w 1594"/>
                <a:gd name="T3" fmla="*/ 37198498 h 314"/>
                <a:gd name="T4" fmla="*/ 59569033 w 1594"/>
                <a:gd name="T5" fmla="*/ 77778532 h 314"/>
                <a:gd name="T6" fmla="*/ 0 w 1594"/>
                <a:gd name="T7" fmla="*/ 86796140 h 314"/>
                <a:gd name="T8" fmla="*/ 50899312 w 1594"/>
                <a:gd name="T9" fmla="*/ 70451161 h 314"/>
                <a:gd name="T10" fmla="*/ 57051778 w 1594"/>
                <a:gd name="T11" fmla="*/ 25362588 h 314"/>
                <a:gd name="T12" fmla="*/ 29365150 w 1594"/>
                <a:gd name="T13" fmla="*/ 10145141 h 314"/>
                <a:gd name="T14" fmla="*/ 133120992 w 1594"/>
                <a:gd name="T15" fmla="*/ 80314419 h 314"/>
                <a:gd name="T16" fmla="*/ 94527142 w 1594"/>
                <a:gd name="T17" fmla="*/ 83977839 h 314"/>
                <a:gd name="T18" fmla="*/ 86416928 w 1594"/>
                <a:gd name="T19" fmla="*/ 36070965 h 314"/>
                <a:gd name="T20" fmla="*/ 128087012 w 1594"/>
                <a:gd name="T21" fmla="*/ 27053356 h 314"/>
                <a:gd name="T22" fmla="*/ 140112720 w 1594"/>
                <a:gd name="T23" fmla="*/ 58052016 h 314"/>
                <a:gd name="T24" fmla="*/ 108230844 w 1594"/>
                <a:gd name="T25" fmla="*/ 79469300 h 314"/>
                <a:gd name="T26" fmla="*/ 93688410 w 1594"/>
                <a:gd name="T27" fmla="*/ 49315760 h 314"/>
                <a:gd name="T28" fmla="*/ 111307077 w 1594"/>
                <a:gd name="T29" fmla="*/ 31280543 h 314"/>
                <a:gd name="T30" fmla="*/ 93688410 w 1594"/>
                <a:gd name="T31" fmla="*/ 49315760 h 314"/>
                <a:gd name="T32" fmla="*/ 191851292 w 1594"/>
                <a:gd name="T33" fmla="*/ 85105372 h 314"/>
                <a:gd name="T34" fmla="*/ 153816421 w 1594"/>
                <a:gd name="T35" fmla="*/ 75242114 h 314"/>
                <a:gd name="T36" fmla="*/ 154935436 w 1594"/>
                <a:gd name="T37" fmla="*/ 34098313 h 314"/>
                <a:gd name="T38" fmla="*/ 183181571 w 1594"/>
                <a:gd name="T39" fmla="*/ 22544287 h 314"/>
                <a:gd name="T40" fmla="*/ 192690025 w 1594"/>
                <a:gd name="T41" fmla="*/ 44243454 h 314"/>
                <a:gd name="T42" fmla="*/ 168359384 w 1594"/>
                <a:gd name="T43" fmla="*/ 34380196 h 314"/>
                <a:gd name="T44" fmla="*/ 163325403 w 1594"/>
                <a:gd name="T45" fmla="*/ 70451161 h 314"/>
                <a:gd name="T46" fmla="*/ 186257805 w 1594"/>
                <a:gd name="T47" fmla="*/ 77496649 h 314"/>
                <a:gd name="T48" fmla="*/ 213385454 w 1594"/>
                <a:gd name="T49" fmla="*/ 0 h 314"/>
                <a:gd name="T50" fmla="*/ 223733168 w 1594"/>
                <a:gd name="T51" fmla="*/ 23953703 h 314"/>
                <a:gd name="T52" fmla="*/ 249462578 w 1594"/>
                <a:gd name="T53" fmla="*/ 74114581 h 314"/>
                <a:gd name="T54" fmla="*/ 271836001 w 1594"/>
                <a:gd name="T55" fmla="*/ 77778532 h 314"/>
                <a:gd name="T56" fmla="*/ 270437232 w 1594"/>
                <a:gd name="T57" fmla="*/ 62279202 h 314"/>
                <a:gd name="T58" fmla="*/ 237996377 w 1594"/>
                <a:gd name="T59" fmla="*/ 44807221 h 314"/>
                <a:gd name="T60" fmla="*/ 247504831 w 1594"/>
                <a:gd name="T61" fmla="*/ 25080705 h 314"/>
                <a:gd name="T62" fmla="*/ 279106953 w 1594"/>
                <a:gd name="T63" fmla="*/ 26771473 h 314"/>
                <a:gd name="T64" fmla="*/ 271276493 w 1594"/>
                <a:gd name="T65" fmla="*/ 34098313 h 314"/>
                <a:gd name="T66" fmla="*/ 248064338 w 1594"/>
                <a:gd name="T67" fmla="*/ 39171149 h 314"/>
                <a:gd name="T68" fmla="*/ 262886526 w 1594"/>
                <a:gd name="T69" fmla="*/ 48470641 h 314"/>
                <a:gd name="T70" fmla="*/ 287776674 w 1594"/>
                <a:gd name="T71" fmla="*/ 68478509 h 314"/>
                <a:gd name="T72" fmla="*/ 262886526 w 1594"/>
                <a:gd name="T73" fmla="*/ 88486909 h 314"/>
                <a:gd name="T74" fmla="*/ 235758876 w 1594"/>
                <a:gd name="T75" fmla="*/ 68197157 h 314"/>
                <a:gd name="T76" fmla="*/ 300641643 w 1594"/>
                <a:gd name="T77" fmla="*/ 86796140 h 314"/>
                <a:gd name="T78" fmla="*/ 323574045 w 1594"/>
                <a:gd name="T79" fmla="*/ 47061756 h 314"/>
                <a:gd name="T80" fmla="*/ 359091661 w 1594"/>
                <a:gd name="T81" fmla="*/ 22544287 h 314"/>
                <a:gd name="T82" fmla="*/ 382024591 w 1594"/>
                <a:gd name="T83" fmla="*/ 60306551 h 314"/>
                <a:gd name="T84" fmla="*/ 364405395 w 1594"/>
                <a:gd name="T85" fmla="*/ 86232374 h 314"/>
                <a:gd name="T86" fmla="*/ 327769293 w 1594"/>
                <a:gd name="T87" fmla="*/ 75242114 h 314"/>
                <a:gd name="T88" fmla="*/ 339515247 w 1594"/>
                <a:gd name="T89" fmla="*/ 73269462 h 314"/>
                <a:gd name="T90" fmla="*/ 366083389 w 1594"/>
                <a:gd name="T91" fmla="*/ 73269462 h 314"/>
                <a:gd name="T92" fmla="*/ 366083389 w 1594"/>
                <a:gd name="T93" fmla="*/ 37198498 h 314"/>
                <a:gd name="T94" fmla="*/ 339515247 w 1594"/>
                <a:gd name="T95" fmla="*/ 37198498 h 314"/>
                <a:gd name="T96" fmla="*/ 404118260 w 1594"/>
                <a:gd name="T97" fmla="*/ 23953703 h 314"/>
                <a:gd name="T98" fmla="*/ 434601897 w 1594"/>
                <a:gd name="T99" fmla="*/ 24235055 h 314"/>
                <a:gd name="T100" fmla="*/ 445788343 w 1594"/>
                <a:gd name="T101" fmla="*/ 48188758 h 314"/>
                <a:gd name="T102" fmla="*/ 432084642 w 1594"/>
                <a:gd name="T103" fmla="*/ 35507729 h 314"/>
                <a:gd name="T104" fmla="*/ 410270727 w 1594"/>
                <a:gd name="T105" fmla="*/ 36070965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94" h="314">
                  <a:moveTo>
                    <a:pt x="0" y="308"/>
                  </a:moveTo>
                  <a:lnTo>
                    <a:pt x="0" y="0"/>
                  </a:lnTo>
                  <a:lnTo>
                    <a:pt x="106" y="0"/>
                  </a:lnTo>
                  <a:lnTo>
                    <a:pt x="139" y="0"/>
                  </a:lnTo>
                  <a:lnTo>
                    <a:pt x="161" y="4"/>
                  </a:lnTo>
                  <a:lnTo>
                    <a:pt x="187" y="11"/>
                  </a:lnTo>
                  <a:lnTo>
                    <a:pt x="205" y="26"/>
                  </a:lnTo>
                  <a:lnTo>
                    <a:pt x="218" y="37"/>
                  </a:lnTo>
                  <a:lnTo>
                    <a:pt x="236" y="63"/>
                  </a:lnTo>
                  <a:lnTo>
                    <a:pt x="243" y="79"/>
                  </a:lnTo>
                  <a:lnTo>
                    <a:pt x="249" y="95"/>
                  </a:lnTo>
                  <a:lnTo>
                    <a:pt x="254" y="132"/>
                  </a:lnTo>
                  <a:lnTo>
                    <a:pt x="254" y="152"/>
                  </a:lnTo>
                  <a:lnTo>
                    <a:pt x="253" y="185"/>
                  </a:lnTo>
                  <a:lnTo>
                    <a:pt x="247" y="214"/>
                  </a:lnTo>
                  <a:lnTo>
                    <a:pt x="237" y="240"/>
                  </a:lnTo>
                  <a:lnTo>
                    <a:pt x="226" y="260"/>
                  </a:lnTo>
                  <a:lnTo>
                    <a:pt x="213" y="276"/>
                  </a:lnTo>
                  <a:lnTo>
                    <a:pt x="197" y="288"/>
                  </a:lnTo>
                  <a:lnTo>
                    <a:pt x="181" y="296"/>
                  </a:lnTo>
                  <a:lnTo>
                    <a:pt x="161" y="303"/>
                  </a:lnTo>
                  <a:lnTo>
                    <a:pt x="138" y="308"/>
                  </a:lnTo>
                  <a:lnTo>
                    <a:pt x="110" y="308"/>
                  </a:lnTo>
                  <a:lnTo>
                    <a:pt x="0" y="308"/>
                  </a:lnTo>
                  <a:close/>
                  <a:moveTo>
                    <a:pt x="40" y="272"/>
                  </a:moveTo>
                  <a:lnTo>
                    <a:pt x="106" y="272"/>
                  </a:lnTo>
                  <a:lnTo>
                    <a:pt x="135" y="270"/>
                  </a:lnTo>
                  <a:lnTo>
                    <a:pt x="154" y="266"/>
                  </a:lnTo>
                  <a:lnTo>
                    <a:pt x="171" y="260"/>
                  </a:lnTo>
                  <a:lnTo>
                    <a:pt x="182" y="250"/>
                  </a:lnTo>
                  <a:lnTo>
                    <a:pt x="195" y="234"/>
                  </a:lnTo>
                  <a:lnTo>
                    <a:pt x="205" y="211"/>
                  </a:lnTo>
                  <a:lnTo>
                    <a:pt x="211" y="185"/>
                  </a:lnTo>
                  <a:lnTo>
                    <a:pt x="213" y="151"/>
                  </a:lnTo>
                  <a:lnTo>
                    <a:pt x="213" y="128"/>
                  </a:lnTo>
                  <a:lnTo>
                    <a:pt x="204" y="90"/>
                  </a:lnTo>
                  <a:lnTo>
                    <a:pt x="197" y="77"/>
                  </a:lnTo>
                  <a:lnTo>
                    <a:pt x="188" y="64"/>
                  </a:lnTo>
                  <a:lnTo>
                    <a:pt x="169" y="47"/>
                  </a:lnTo>
                  <a:lnTo>
                    <a:pt x="158" y="43"/>
                  </a:lnTo>
                  <a:lnTo>
                    <a:pt x="138" y="37"/>
                  </a:lnTo>
                  <a:lnTo>
                    <a:pt x="105" y="36"/>
                  </a:lnTo>
                  <a:lnTo>
                    <a:pt x="40" y="36"/>
                  </a:lnTo>
                  <a:lnTo>
                    <a:pt x="40" y="272"/>
                  </a:lnTo>
                  <a:close/>
                  <a:moveTo>
                    <a:pt x="460" y="236"/>
                  </a:moveTo>
                  <a:lnTo>
                    <a:pt x="499" y="242"/>
                  </a:lnTo>
                  <a:lnTo>
                    <a:pt x="494" y="257"/>
                  </a:lnTo>
                  <a:lnTo>
                    <a:pt x="476" y="285"/>
                  </a:lnTo>
                  <a:lnTo>
                    <a:pt x="465" y="295"/>
                  </a:lnTo>
                  <a:lnTo>
                    <a:pt x="452" y="303"/>
                  </a:lnTo>
                  <a:lnTo>
                    <a:pt x="420" y="312"/>
                  </a:lnTo>
                  <a:lnTo>
                    <a:pt x="400" y="314"/>
                  </a:lnTo>
                  <a:lnTo>
                    <a:pt x="377" y="312"/>
                  </a:lnTo>
                  <a:lnTo>
                    <a:pt x="338" y="298"/>
                  </a:lnTo>
                  <a:lnTo>
                    <a:pt x="322" y="283"/>
                  </a:lnTo>
                  <a:lnTo>
                    <a:pt x="309" y="267"/>
                  </a:lnTo>
                  <a:lnTo>
                    <a:pt x="295" y="224"/>
                  </a:lnTo>
                  <a:lnTo>
                    <a:pt x="293" y="198"/>
                  </a:lnTo>
                  <a:lnTo>
                    <a:pt x="295" y="171"/>
                  </a:lnTo>
                  <a:lnTo>
                    <a:pt x="309" y="128"/>
                  </a:lnTo>
                  <a:lnTo>
                    <a:pt x="322" y="111"/>
                  </a:lnTo>
                  <a:lnTo>
                    <a:pt x="338" y="96"/>
                  </a:lnTo>
                  <a:lnTo>
                    <a:pt x="375" y="80"/>
                  </a:lnTo>
                  <a:lnTo>
                    <a:pt x="398" y="79"/>
                  </a:lnTo>
                  <a:lnTo>
                    <a:pt x="420" y="80"/>
                  </a:lnTo>
                  <a:lnTo>
                    <a:pt x="458" y="96"/>
                  </a:lnTo>
                  <a:lnTo>
                    <a:pt x="472" y="111"/>
                  </a:lnTo>
                  <a:lnTo>
                    <a:pt x="485" y="126"/>
                  </a:lnTo>
                  <a:lnTo>
                    <a:pt x="499" y="170"/>
                  </a:lnTo>
                  <a:lnTo>
                    <a:pt x="501" y="195"/>
                  </a:lnTo>
                  <a:lnTo>
                    <a:pt x="501" y="200"/>
                  </a:lnTo>
                  <a:lnTo>
                    <a:pt x="501" y="206"/>
                  </a:lnTo>
                  <a:lnTo>
                    <a:pt x="334" y="206"/>
                  </a:lnTo>
                  <a:lnTo>
                    <a:pt x="335" y="224"/>
                  </a:lnTo>
                  <a:lnTo>
                    <a:pt x="345" y="252"/>
                  </a:lnTo>
                  <a:lnTo>
                    <a:pt x="354" y="263"/>
                  </a:lnTo>
                  <a:lnTo>
                    <a:pt x="364" y="272"/>
                  </a:lnTo>
                  <a:lnTo>
                    <a:pt x="387" y="282"/>
                  </a:lnTo>
                  <a:lnTo>
                    <a:pt x="401" y="282"/>
                  </a:lnTo>
                  <a:lnTo>
                    <a:pt x="420" y="280"/>
                  </a:lnTo>
                  <a:lnTo>
                    <a:pt x="436" y="272"/>
                  </a:lnTo>
                  <a:lnTo>
                    <a:pt x="450" y="259"/>
                  </a:lnTo>
                  <a:lnTo>
                    <a:pt x="460" y="236"/>
                  </a:lnTo>
                  <a:close/>
                  <a:moveTo>
                    <a:pt x="335" y="175"/>
                  </a:moveTo>
                  <a:lnTo>
                    <a:pt x="460" y="175"/>
                  </a:lnTo>
                  <a:lnTo>
                    <a:pt x="456" y="149"/>
                  </a:lnTo>
                  <a:lnTo>
                    <a:pt x="446" y="132"/>
                  </a:lnTo>
                  <a:lnTo>
                    <a:pt x="436" y="122"/>
                  </a:lnTo>
                  <a:lnTo>
                    <a:pt x="413" y="112"/>
                  </a:lnTo>
                  <a:lnTo>
                    <a:pt x="398" y="111"/>
                  </a:lnTo>
                  <a:lnTo>
                    <a:pt x="385" y="111"/>
                  </a:lnTo>
                  <a:lnTo>
                    <a:pt x="364" y="121"/>
                  </a:lnTo>
                  <a:lnTo>
                    <a:pt x="355" y="128"/>
                  </a:lnTo>
                  <a:lnTo>
                    <a:pt x="347" y="138"/>
                  </a:lnTo>
                  <a:lnTo>
                    <a:pt x="337" y="161"/>
                  </a:lnTo>
                  <a:lnTo>
                    <a:pt x="335" y="175"/>
                  </a:lnTo>
                  <a:close/>
                  <a:moveTo>
                    <a:pt x="692" y="226"/>
                  </a:moveTo>
                  <a:lnTo>
                    <a:pt x="730" y="231"/>
                  </a:lnTo>
                  <a:lnTo>
                    <a:pt x="727" y="250"/>
                  </a:lnTo>
                  <a:lnTo>
                    <a:pt x="711" y="280"/>
                  </a:lnTo>
                  <a:lnTo>
                    <a:pt x="699" y="292"/>
                  </a:lnTo>
                  <a:lnTo>
                    <a:pt x="686" y="302"/>
                  </a:lnTo>
                  <a:lnTo>
                    <a:pt x="655" y="312"/>
                  </a:lnTo>
                  <a:lnTo>
                    <a:pt x="638" y="314"/>
                  </a:lnTo>
                  <a:lnTo>
                    <a:pt x="614" y="312"/>
                  </a:lnTo>
                  <a:lnTo>
                    <a:pt x="578" y="298"/>
                  </a:lnTo>
                  <a:lnTo>
                    <a:pt x="563" y="283"/>
                  </a:lnTo>
                  <a:lnTo>
                    <a:pt x="550" y="267"/>
                  </a:lnTo>
                  <a:lnTo>
                    <a:pt x="537" y="224"/>
                  </a:lnTo>
                  <a:lnTo>
                    <a:pt x="535" y="197"/>
                  </a:lnTo>
                  <a:lnTo>
                    <a:pt x="535" y="180"/>
                  </a:lnTo>
                  <a:lnTo>
                    <a:pt x="541" y="148"/>
                  </a:lnTo>
                  <a:lnTo>
                    <a:pt x="547" y="134"/>
                  </a:lnTo>
                  <a:lnTo>
                    <a:pt x="554" y="121"/>
                  </a:lnTo>
                  <a:lnTo>
                    <a:pt x="573" y="100"/>
                  </a:lnTo>
                  <a:lnTo>
                    <a:pt x="584" y="93"/>
                  </a:lnTo>
                  <a:lnTo>
                    <a:pt x="596" y="86"/>
                  </a:lnTo>
                  <a:lnTo>
                    <a:pt x="623" y="80"/>
                  </a:lnTo>
                  <a:lnTo>
                    <a:pt x="638" y="79"/>
                  </a:lnTo>
                  <a:lnTo>
                    <a:pt x="655" y="80"/>
                  </a:lnTo>
                  <a:lnTo>
                    <a:pt x="685" y="89"/>
                  </a:lnTo>
                  <a:lnTo>
                    <a:pt x="697" y="98"/>
                  </a:lnTo>
                  <a:lnTo>
                    <a:pt x="708" y="108"/>
                  </a:lnTo>
                  <a:lnTo>
                    <a:pt x="723" y="134"/>
                  </a:lnTo>
                  <a:lnTo>
                    <a:pt x="727" y="151"/>
                  </a:lnTo>
                  <a:lnTo>
                    <a:pt x="689" y="157"/>
                  </a:lnTo>
                  <a:lnTo>
                    <a:pt x="684" y="135"/>
                  </a:lnTo>
                  <a:lnTo>
                    <a:pt x="671" y="122"/>
                  </a:lnTo>
                  <a:lnTo>
                    <a:pt x="656" y="112"/>
                  </a:lnTo>
                  <a:lnTo>
                    <a:pt x="639" y="111"/>
                  </a:lnTo>
                  <a:lnTo>
                    <a:pt x="625" y="112"/>
                  </a:lnTo>
                  <a:lnTo>
                    <a:pt x="602" y="122"/>
                  </a:lnTo>
                  <a:lnTo>
                    <a:pt x="591" y="131"/>
                  </a:lnTo>
                  <a:lnTo>
                    <a:pt x="584" y="142"/>
                  </a:lnTo>
                  <a:lnTo>
                    <a:pt x="576" y="175"/>
                  </a:lnTo>
                  <a:lnTo>
                    <a:pt x="574" y="197"/>
                  </a:lnTo>
                  <a:lnTo>
                    <a:pt x="576" y="217"/>
                  </a:lnTo>
                  <a:lnTo>
                    <a:pt x="584" y="250"/>
                  </a:lnTo>
                  <a:lnTo>
                    <a:pt x="591" y="262"/>
                  </a:lnTo>
                  <a:lnTo>
                    <a:pt x="600" y="272"/>
                  </a:lnTo>
                  <a:lnTo>
                    <a:pt x="623" y="282"/>
                  </a:lnTo>
                  <a:lnTo>
                    <a:pt x="636" y="282"/>
                  </a:lnTo>
                  <a:lnTo>
                    <a:pt x="648" y="282"/>
                  </a:lnTo>
                  <a:lnTo>
                    <a:pt x="666" y="275"/>
                  </a:lnTo>
                  <a:lnTo>
                    <a:pt x="674" y="269"/>
                  </a:lnTo>
                  <a:lnTo>
                    <a:pt x="681" y="262"/>
                  </a:lnTo>
                  <a:lnTo>
                    <a:pt x="691" y="240"/>
                  </a:lnTo>
                  <a:lnTo>
                    <a:pt x="692" y="226"/>
                  </a:lnTo>
                  <a:close/>
                  <a:moveTo>
                    <a:pt x="763" y="43"/>
                  </a:moveTo>
                  <a:lnTo>
                    <a:pt x="763" y="0"/>
                  </a:lnTo>
                  <a:lnTo>
                    <a:pt x="800" y="0"/>
                  </a:lnTo>
                  <a:lnTo>
                    <a:pt x="800" y="43"/>
                  </a:lnTo>
                  <a:lnTo>
                    <a:pt x="763" y="43"/>
                  </a:lnTo>
                  <a:close/>
                  <a:moveTo>
                    <a:pt x="763" y="308"/>
                  </a:moveTo>
                  <a:lnTo>
                    <a:pt x="763" y="85"/>
                  </a:lnTo>
                  <a:lnTo>
                    <a:pt x="800" y="85"/>
                  </a:lnTo>
                  <a:lnTo>
                    <a:pt x="800" y="308"/>
                  </a:lnTo>
                  <a:lnTo>
                    <a:pt x="763" y="308"/>
                  </a:lnTo>
                  <a:close/>
                  <a:moveTo>
                    <a:pt x="843" y="242"/>
                  </a:moveTo>
                  <a:lnTo>
                    <a:pt x="881" y="236"/>
                  </a:lnTo>
                  <a:lnTo>
                    <a:pt x="884" y="246"/>
                  </a:lnTo>
                  <a:lnTo>
                    <a:pt x="892" y="263"/>
                  </a:lnTo>
                  <a:lnTo>
                    <a:pt x="898" y="270"/>
                  </a:lnTo>
                  <a:lnTo>
                    <a:pt x="907" y="276"/>
                  </a:lnTo>
                  <a:lnTo>
                    <a:pt x="927" y="282"/>
                  </a:lnTo>
                  <a:lnTo>
                    <a:pt x="939" y="282"/>
                  </a:lnTo>
                  <a:lnTo>
                    <a:pt x="952" y="282"/>
                  </a:lnTo>
                  <a:lnTo>
                    <a:pt x="972" y="276"/>
                  </a:lnTo>
                  <a:lnTo>
                    <a:pt x="977" y="272"/>
                  </a:lnTo>
                  <a:lnTo>
                    <a:pt x="989" y="260"/>
                  </a:lnTo>
                  <a:lnTo>
                    <a:pt x="990" y="247"/>
                  </a:lnTo>
                  <a:lnTo>
                    <a:pt x="989" y="234"/>
                  </a:lnTo>
                  <a:lnTo>
                    <a:pt x="979" y="226"/>
                  </a:lnTo>
                  <a:lnTo>
                    <a:pt x="967" y="221"/>
                  </a:lnTo>
                  <a:lnTo>
                    <a:pt x="940" y="213"/>
                  </a:lnTo>
                  <a:lnTo>
                    <a:pt x="903" y="204"/>
                  </a:lnTo>
                  <a:lnTo>
                    <a:pt x="882" y="195"/>
                  </a:lnTo>
                  <a:lnTo>
                    <a:pt x="868" y="187"/>
                  </a:lnTo>
                  <a:lnTo>
                    <a:pt x="858" y="174"/>
                  </a:lnTo>
                  <a:lnTo>
                    <a:pt x="851" y="159"/>
                  </a:lnTo>
                  <a:lnTo>
                    <a:pt x="851" y="144"/>
                  </a:lnTo>
                  <a:lnTo>
                    <a:pt x="851" y="129"/>
                  </a:lnTo>
                  <a:lnTo>
                    <a:pt x="856" y="116"/>
                  </a:lnTo>
                  <a:lnTo>
                    <a:pt x="865" y="105"/>
                  </a:lnTo>
                  <a:lnTo>
                    <a:pt x="875" y="95"/>
                  </a:lnTo>
                  <a:lnTo>
                    <a:pt x="885" y="89"/>
                  </a:lnTo>
                  <a:lnTo>
                    <a:pt x="900" y="85"/>
                  </a:lnTo>
                  <a:lnTo>
                    <a:pt x="915" y="80"/>
                  </a:lnTo>
                  <a:lnTo>
                    <a:pt x="933" y="79"/>
                  </a:lnTo>
                  <a:lnTo>
                    <a:pt x="957" y="80"/>
                  </a:lnTo>
                  <a:lnTo>
                    <a:pt x="979" y="87"/>
                  </a:lnTo>
                  <a:lnTo>
                    <a:pt x="998" y="95"/>
                  </a:lnTo>
                  <a:lnTo>
                    <a:pt x="1008" y="108"/>
                  </a:lnTo>
                  <a:lnTo>
                    <a:pt x="1016" y="122"/>
                  </a:lnTo>
                  <a:lnTo>
                    <a:pt x="1021" y="142"/>
                  </a:lnTo>
                  <a:lnTo>
                    <a:pt x="985" y="148"/>
                  </a:lnTo>
                  <a:lnTo>
                    <a:pt x="980" y="131"/>
                  </a:lnTo>
                  <a:lnTo>
                    <a:pt x="970" y="121"/>
                  </a:lnTo>
                  <a:lnTo>
                    <a:pt x="956" y="112"/>
                  </a:lnTo>
                  <a:lnTo>
                    <a:pt x="936" y="111"/>
                  </a:lnTo>
                  <a:lnTo>
                    <a:pt x="911" y="112"/>
                  </a:lnTo>
                  <a:lnTo>
                    <a:pt x="898" y="119"/>
                  </a:lnTo>
                  <a:lnTo>
                    <a:pt x="888" y="128"/>
                  </a:lnTo>
                  <a:lnTo>
                    <a:pt x="887" y="139"/>
                  </a:lnTo>
                  <a:lnTo>
                    <a:pt x="887" y="147"/>
                  </a:lnTo>
                  <a:lnTo>
                    <a:pt x="891" y="152"/>
                  </a:lnTo>
                  <a:lnTo>
                    <a:pt x="897" y="158"/>
                  </a:lnTo>
                  <a:lnTo>
                    <a:pt x="905" y="162"/>
                  </a:lnTo>
                  <a:lnTo>
                    <a:pt x="915" y="165"/>
                  </a:lnTo>
                  <a:lnTo>
                    <a:pt x="940" y="172"/>
                  </a:lnTo>
                  <a:lnTo>
                    <a:pt x="976" y="183"/>
                  </a:lnTo>
                  <a:lnTo>
                    <a:pt x="995" y="190"/>
                  </a:lnTo>
                  <a:lnTo>
                    <a:pt x="1011" y="198"/>
                  </a:lnTo>
                  <a:lnTo>
                    <a:pt x="1021" y="210"/>
                  </a:lnTo>
                  <a:lnTo>
                    <a:pt x="1028" y="224"/>
                  </a:lnTo>
                  <a:lnTo>
                    <a:pt x="1029" y="243"/>
                  </a:lnTo>
                  <a:lnTo>
                    <a:pt x="1028" y="262"/>
                  </a:lnTo>
                  <a:lnTo>
                    <a:pt x="1018" y="279"/>
                  </a:lnTo>
                  <a:lnTo>
                    <a:pt x="1006" y="293"/>
                  </a:lnTo>
                  <a:lnTo>
                    <a:pt x="986" y="305"/>
                  </a:lnTo>
                  <a:lnTo>
                    <a:pt x="964" y="312"/>
                  </a:lnTo>
                  <a:lnTo>
                    <a:pt x="940" y="314"/>
                  </a:lnTo>
                  <a:lnTo>
                    <a:pt x="918" y="312"/>
                  </a:lnTo>
                  <a:lnTo>
                    <a:pt x="885" y="303"/>
                  </a:lnTo>
                  <a:lnTo>
                    <a:pt x="872" y="295"/>
                  </a:lnTo>
                  <a:lnTo>
                    <a:pt x="862" y="286"/>
                  </a:lnTo>
                  <a:lnTo>
                    <a:pt x="848" y="259"/>
                  </a:lnTo>
                  <a:lnTo>
                    <a:pt x="843" y="242"/>
                  </a:lnTo>
                  <a:close/>
                  <a:moveTo>
                    <a:pt x="1075" y="43"/>
                  </a:moveTo>
                  <a:lnTo>
                    <a:pt x="1075" y="0"/>
                  </a:lnTo>
                  <a:lnTo>
                    <a:pt x="1113" y="0"/>
                  </a:lnTo>
                  <a:lnTo>
                    <a:pt x="1113" y="43"/>
                  </a:lnTo>
                  <a:lnTo>
                    <a:pt x="1075" y="43"/>
                  </a:lnTo>
                  <a:close/>
                  <a:moveTo>
                    <a:pt x="1075" y="308"/>
                  </a:moveTo>
                  <a:lnTo>
                    <a:pt x="1075" y="85"/>
                  </a:lnTo>
                  <a:lnTo>
                    <a:pt x="1113" y="85"/>
                  </a:lnTo>
                  <a:lnTo>
                    <a:pt x="1113" y="308"/>
                  </a:lnTo>
                  <a:lnTo>
                    <a:pt x="1075" y="308"/>
                  </a:lnTo>
                  <a:close/>
                  <a:moveTo>
                    <a:pt x="1156" y="197"/>
                  </a:moveTo>
                  <a:lnTo>
                    <a:pt x="1157" y="167"/>
                  </a:lnTo>
                  <a:lnTo>
                    <a:pt x="1175" y="121"/>
                  </a:lnTo>
                  <a:lnTo>
                    <a:pt x="1191" y="105"/>
                  </a:lnTo>
                  <a:lnTo>
                    <a:pt x="1206" y="93"/>
                  </a:lnTo>
                  <a:lnTo>
                    <a:pt x="1241" y="80"/>
                  </a:lnTo>
                  <a:lnTo>
                    <a:pt x="1261" y="79"/>
                  </a:lnTo>
                  <a:lnTo>
                    <a:pt x="1284" y="80"/>
                  </a:lnTo>
                  <a:lnTo>
                    <a:pt x="1322" y="96"/>
                  </a:lnTo>
                  <a:lnTo>
                    <a:pt x="1337" y="109"/>
                  </a:lnTo>
                  <a:lnTo>
                    <a:pt x="1350" y="126"/>
                  </a:lnTo>
                  <a:lnTo>
                    <a:pt x="1365" y="168"/>
                  </a:lnTo>
                  <a:lnTo>
                    <a:pt x="1366" y="193"/>
                  </a:lnTo>
                  <a:lnTo>
                    <a:pt x="1366" y="214"/>
                  </a:lnTo>
                  <a:lnTo>
                    <a:pt x="1359" y="249"/>
                  </a:lnTo>
                  <a:lnTo>
                    <a:pt x="1353" y="262"/>
                  </a:lnTo>
                  <a:lnTo>
                    <a:pt x="1346" y="273"/>
                  </a:lnTo>
                  <a:lnTo>
                    <a:pt x="1327" y="292"/>
                  </a:lnTo>
                  <a:lnTo>
                    <a:pt x="1316" y="299"/>
                  </a:lnTo>
                  <a:lnTo>
                    <a:pt x="1303" y="306"/>
                  </a:lnTo>
                  <a:lnTo>
                    <a:pt x="1277" y="314"/>
                  </a:lnTo>
                  <a:lnTo>
                    <a:pt x="1261" y="314"/>
                  </a:lnTo>
                  <a:lnTo>
                    <a:pt x="1240" y="312"/>
                  </a:lnTo>
                  <a:lnTo>
                    <a:pt x="1201" y="298"/>
                  </a:lnTo>
                  <a:lnTo>
                    <a:pt x="1186" y="283"/>
                  </a:lnTo>
                  <a:lnTo>
                    <a:pt x="1172" y="267"/>
                  </a:lnTo>
                  <a:lnTo>
                    <a:pt x="1157" y="224"/>
                  </a:lnTo>
                  <a:lnTo>
                    <a:pt x="1156" y="197"/>
                  </a:lnTo>
                  <a:close/>
                  <a:moveTo>
                    <a:pt x="1196" y="197"/>
                  </a:moveTo>
                  <a:lnTo>
                    <a:pt x="1196" y="217"/>
                  </a:lnTo>
                  <a:lnTo>
                    <a:pt x="1206" y="249"/>
                  </a:lnTo>
                  <a:lnTo>
                    <a:pt x="1214" y="260"/>
                  </a:lnTo>
                  <a:lnTo>
                    <a:pt x="1224" y="270"/>
                  </a:lnTo>
                  <a:lnTo>
                    <a:pt x="1248" y="282"/>
                  </a:lnTo>
                  <a:lnTo>
                    <a:pt x="1261" y="282"/>
                  </a:lnTo>
                  <a:lnTo>
                    <a:pt x="1276" y="282"/>
                  </a:lnTo>
                  <a:lnTo>
                    <a:pt x="1299" y="270"/>
                  </a:lnTo>
                  <a:lnTo>
                    <a:pt x="1309" y="260"/>
                  </a:lnTo>
                  <a:lnTo>
                    <a:pt x="1317" y="249"/>
                  </a:lnTo>
                  <a:lnTo>
                    <a:pt x="1327" y="216"/>
                  </a:lnTo>
                  <a:lnTo>
                    <a:pt x="1327" y="195"/>
                  </a:lnTo>
                  <a:lnTo>
                    <a:pt x="1327" y="175"/>
                  </a:lnTo>
                  <a:lnTo>
                    <a:pt x="1317" y="144"/>
                  </a:lnTo>
                  <a:lnTo>
                    <a:pt x="1309" y="132"/>
                  </a:lnTo>
                  <a:lnTo>
                    <a:pt x="1299" y="122"/>
                  </a:lnTo>
                  <a:lnTo>
                    <a:pt x="1276" y="112"/>
                  </a:lnTo>
                  <a:lnTo>
                    <a:pt x="1261" y="111"/>
                  </a:lnTo>
                  <a:lnTo>
                    <a:pt x="1248" y="112"/>
                  </a:lnTo>
                  <a:lnTo>
                    <a:pt x="1224" y="122"/>
                  </a:lnTo>
                  <a:lnTo>
                    <a:pt x="1214" y="132"/>
                  </a:lnTo>
                  <a:lnTo>
                    <a:pt x="1206" y="144"/>
                  </a:lnTo>
                  <a:lnTo>
                    <a:pt x="1196" y="175"/>
                  </a:lnTo>
                  <a:lnTo>
                    <a:pt x="1196" y="197"/>
                  </a:lnTo>
                  <a:close/>
                  <a:moveTo>
                    <a:pt x="1411" y="308"/>
                  </a:moveTo>
                  <a:lnTo>
                    <a:pt x="1411" y="85"/>
                  </a:lnTo>
                  <a:lnTo>
                    <a:pt x="1445" y="85"/>
                  </a:lnTo>
                  <a:lnTo>
                    <a:pt x="1445" y="116"/>
                  </a:lnTo>
                  <a:lnTo>
                    <a:pt x="1458" y="99"/>
                  </a:lnTo>
                  <a:lnTo>
                    <a:pt x="1494" y="80"/>
                  </a:lnTo>
                  <a:lnTo>
                    <a:pt x="1516" y="79"/>
                  </a:lnTo>
                  <a:lnTo>
                    <a:pt x="1536" y="80"/>
                  </a:lnTo>
                  <a:lnTo>
                    <a:pt x="1554" y="86"/>
                  </a:lnTo>
                  <a:lnTo>
                    <a:pt x="1569" y="95"/>
                  </a:lnTo>
                  <a:lnTo>
                    <a:pt x="1579" y="106"/>
                  </a:lnTo>
                  <a:lnTo>
                    <a:pt x="1587" y="118"/>
                  </a:lnTo>
                  <a:lnTo>
                    <a:pt x="1591" y="134"/>
                  </a:lnTo>
                  <a:lnTo>
                    <a:pt x="1592" y="147"/>
                  </a:lnTo>
                  <a:lnTo>
                    <a:pt x="1594" y="171"/>
                  </a:lnTo>
                  <a:lnTo>
                    <a:pt x="1594" y="308"/>
                  </a:lnTo>
                  <a:lnTo>
                    <a:pt x="1555" y="308"/>
                  </a:lnTo>
                  <a:lnTo>
                    <a:pt x="1555" y="172"/>
                  </a:lnTo>
                  <a:lnTo>
                    <a:pt x="1555" y="151"/>
                  </a:lnTo>
                  <a:lnTo>
                    <a:pt x="1551" y="138"/>
                  </a:lnTo>
                  <a:lnTo>
                    <a:pt x="1545" y="126"/>
                  </a:lnTo>
                  <a:lnTo>
                    <a:pt x="1535" y="119"/>
                  </a:lnTo>
                  <a:lnTo>
                    <a:pt x="1523" y="113"/>
                  </a:lnTo>
                  <a:lnTo>
                    <a:pt x="1509" y="112"/>
                  </a:lnTo>
                  <a:lnTo>
                    <a:pt x="1497" y="113"/>
                  </a:lnTo>
                  <a:lnTo>
                    <a:pt x="1476" y="121"/>
                  </a:lnTo>
                  <a:lnTo>
                    <a:pt x="1467" y="128"/>
                  </a:lnTo>
                  <a:lnTo>
                    <a:pt x="1458" y="136"/>
                  </a:lnTo>
                  <a:lnTo>
                    <a:pt x="1450" y="165"/>
                  </a:lnTo>
                  <a:lnTo>
                    <a:pt x="1448" y="187"/>
                  </a:lnTo>
                  <a:lnTo>
                    <a:pt x="1448" y="308"/>
                  </a:lnTo>
                  <a:lnTo>
                    <a:pt x="1411" y="308"/>
                  </a:lnTo>
                  <a:close/>
                </a:path>
              </a:pathLst>
            </a:custGeom>
            <a:solidFill>
              <a:srgbClr val="115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06" name="Freeform 444"/>
            <p:cNvSpPr>
              <a:spLocks noEditPoints="1"/>
            </p:cNvSpPr>
            <p:nvPr/>
          </p:nvSpPr>
          <p:spPr bwMode="auto">
            <a:xfrm>
              <a:off x="3341688" y="1255713"/>
              <a:ext cx="725488" cy="166688"/>
            </a:xfrm>
            <a:custGeom>
              <a:avLst/>
              <a:gdLst>
                <a:gd name="T0" fmla="*/ 12862077 w 1372"/>
                <a:gd name="T1" fmla="*/ 28744125 h 314"/>
                <a:gd name="T2" fmla="*/ 39704605 w 1372"/>
                <a:gd name="T3" fmla="*/ 25644471 h 314"/>
                <a:gd name="T4" fmla="*/ 65708485 w 1372"/>
                <a:gd name="T5" fmla="*/ 22826170 h 314"/>
                <a:gd name="T6" fmla="*/ 85001601 w 1372"/>
                <a:gd name="T7" fmla="*/ 38607383 h 314"/>
                <a:gd name="T8" fmla="*/ 74376268 w 1372"/>
                <a:gd name="T9" fmla="*/ 41707036 h 314"/>
                <a:gd name="T10" fmla="*/ 63192014 w 1372"/>
                <a:gd name="T11" fmla="*/ 32125661 h 314"/>
                <a:gd name="T12" fmla="*/ 48372388 w 1372"/>
                <a:gd name="T13" fmla="*/ 45934223 h 314"/>
                <a:gd name="T14" fmla="*/ 36908409 w 1372"/>
                <a:gd name="T15" fmla="*/ 39734385 h 314"/>
                <a:gd name="T16" fmla="*/ 22089312 w 1372"/>
                <a:gd name="T17" fmla="*/ 32407545 h 314"/>
                <a:gd name="T18" fmla="*/ 10904529 w 1372"/>
                <a:gd name="T19" fmla="*/ 54388596 h 314"/>
                <a:gd name="T20" fmla="*/ 130298068 w 1372"/>
                <a:gd name="T21" fmla="*/ 86514257 h 314"/>
                <a:gd name="T22" fmla="*/ 102616893 w 1372"/>
                <a:gd name="T23" fmla="*/ 83695956 h 314"/>
                <a:gd name="T24" fmla="*/ 99261247 w 1372"/>
                <a:gd name="T25" fmla="*/ 61997319 h 314"/>
                <a:gd name="T26" fmla="*/ 116037893 w 1372"/>
                <a:gd name="T27" fmla="*/ 51570294 h 314"/>
                <a:gd name="T28" fmla="*/ 140923400 w 1372"/>
                <a:gd name="T29" fmla="*/ 44243454 h 314"/>
                <a:gd name="T30" fmla="*/ 129739146 w 1372"/>
                <a:gd name="T31" fmla="*/ 31562426 h 314"/>
                <a:gd name="T32" fmla="*/ 109327657 w 1372"/>
                <a:gd name="T33" fmla="*/ 43397805 h 314"/>
                <a:gd name="T34" fmla="*/ 112962500 w 1372"/>
                <a:gd name="T35" fmla="*/ 24798821 h 314"/>
                <a:gd name="T36" fmla="*/ 144837968 w 1372"/>
                <a:gd name="T37" fmla="*/ 26771473 h 314"/>
                <a:gd name="T38" fmla="*/ 151269007 w 1372"/>
                <a:gd name="T39" fmla="*/ 46779872 h 314"/>
                <a:gd name="T40" fmla="*/ 154903850 w 1372"/>
                <a:gd name="T41" fmla="*/ 87359907 h 314"/>
                <a:gd name="T42" fmla="*/ 133932911 w 1372"/>
                <a:gd name="T43" fmla="*/ 57488249 h 314"/>
                <a:gd name="T44" fmla="*/ 109886579 w 1372"/>
                <a:gd name="T45" fmla="*/ 65378856 h 314"/>
                <a:gd name="T46" fmla="*/ 115478971 w 1372"/>
                <a:gd name="T47" fmla="*/ 80032536 h 314"/>
                <a:gd name="T48" fmla="*/ 138965852 w 1372"/>
                <a:gd name="T49" fmla="*/ 70169809 h 314"/>
                <a:gd name="T50" fmla="*/ 167765927 w 1372"/>
                <a:gd name="T51" fmla="*/ 0 h 314"/>
                <a:gd name="T52" fmla="*/ 193490082 w 1372"/>
                <a:gd name="T53" fmla="*/ 47343108 h 314"/>
                <a:gd name="T54" fmla="*/ 178670456 w 1372"/>
                <a:gd name="T55" fmla="*/ 87359907 h 314"/>
                <a:gd name="T56" fmla="*/ 275694958 w 1372"/>
                <a:gd name="T57" fmla="*/ 80314419 h 314"/>
                <a:gd name="T58" fmla="*/ 248013784 w 1372"/>
                <a:gd name="T59" fmla="*/ 88486909 h 314"/>
                <a:gd name="T60" fmla="*/ 224526374 w 1372"/>
                <a:gd name="T61" fmla="*/ 56079364 h 314"/>
                <a:gd name="T62" fmla="*/ 247454333 w 1372"/>
                <a:gd name="T63" fmla="*/ 23108053 h 314"/>
                <a:gd name="T64" fmla="*/ 278211428 w 1372"/>
                <a:gd name="T65" fmla="*/ 35789081 h 314"/>
                <a:gd name="T66" fmla="*/ 235990354 w 1372"/>
                <a:gd name="T67" fmla="*/ 58333899 h 314"/>
                <a:gd name="T68" fmla="*/ 250809979 w 1372"/>
                <a:gd name="T69" fmla="*/ 79469300 h 314"/>
                <a:gd name="T70" fmla="*/ 271221468 w 1372"/>
                <a:gd name="T71" fmla="*/ 67069624 h 314"/>
                <a:gd name="T72" fmla="*/ 264510704 w 1372"/>
                <a:gd name="T73" fmla="*/ 34943963 h 314"/>
                <a:gd name="T74" fmla="*/ 241862470 w 1372"/>
                <a:gd name="T75" fmla="*/ 36634731 h 314"/>
                <a:gd name="T76" fmla="*/ 295547525 w 1372"/>
                <a:gd name="T77" fmla="*/ 23953703 h 314"/>
                <a:gd name="T78" fmla="*/ 314840641 w 1372"/>
                <a:gd name="T79" fmla="*/ 23108053 h 314"/>
                <a:gd name="T80" fmla="*/ 322110327 w 1372"/>
                <a:gd name="T81" fmla="*/ 34098313 h 314"/>
                <a:gd name="T82" fmla="*/ 307570426 w 1372"/>
                <a:gd name="T83" fmla="*/ 41707036 h 314"/>
                <a:gd name="T84" fmla="*/ 331337561 w 1372"/>
                <a:gd name="T85" fmla="*/ 68197157 h 314"/>
                <a:gd name="T86" fmla="*/ 348952854 w 1372"/>
                <a:gd name="T87" fmla="*/ 77778532 h 314"/>
                <a:gd name="T88" fmla="*/ 369084617 w 1372"/>
                <a:gd name="T89" fmla="*/ 76650999 h 314"/>
                <a:gd name="T90" fmla="*/ 366288950 w 1372"/>
                <a:gd name="T91" fmla="*/ 62560554 h 314"/>
                <a:gd name="T92" fmla="*/ 335811051 w 1372"/>
                <a:gd name="T93" fmla="*/ 49597643 h 314"/>
                <a:gd name="T94" fmla="*/ 337488874 w 1372"/>
                <a:gd name="T95" fmla="*/ 29589774 h 314"/>
                <a:gd name="T96" fmla="*/ 356222540 w 1372"/>
                <a:gd name="T97" fmla="*/ 22826170 h 314"/>
                <a:gd name="T98" fmla="*/ 379989675 w 1372"/>
                <a:gd name="T99" fmla="*/ 34943963 h 314"/>
                <a:gd name="T100" fmla="*/ 362653578 w 1372"/>
                <a:gd name="T101" fmla="*/ 32125661 h 314"/>
                <a:gd name="T102" fmla="*/ 343360462 w 1372"/>
                <a:gd name="T103" fmla="*/ 39734385 h 314"/>
                <a:gd name="T104" fmla="*/ 351469324 w 1372"/>
                <a:gd name="T105" fmla="*/ 47061756 h 314"/>
                <a:gd name="T106" fmla="*/ 380828322 w 1372"/>
                <a:gd name="T107" fmla="*/ 59742784 h 314"/>
                <a:gd name="T108" fmla="*/ 376913754 w 1372"/>
                <a:gd name="T109" fmla="*/ 83132720 h 314"/>
                <a:gd name="T110" fmla="*/ 343081266 w 1372"/>
                <a:gd name="T111" fmla="*/ 85950491 h 3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2" h="314">
                  <a:moveTo>
                    <a:pt x="0" y="310"/>
                  </a:moveTo>
                  <a:lnTo>
                    <a:pt x="0" y="85"/>
                  </a:lnTo>
                  <a:lnTo>
                    <a:pt x="34" y="85"/>
                  </a:lnTo>
                  <a:lnTo>
                    <a:pt x="34" y="117"/>
                  </a:lnTo>
                  <a:lnTo>
                    <a:pt x="46" y="102"/>
                  </a:lnTo>
                  <a:lnTo>
                    <a:pt x="63" y="91"/>
                  </a:lnTo>
                  <a:lnTo>
                    <a:pt x="80" y="82"/>
                  </a:lnTo>
                  <a:lnTo>
                    <a:pt x="102" y="81"/>
                  </a:lnTo>
                  <a:lnTo>
                    <a:pt x="125" y="82"/>
                  </a:lnTo>
                  <a:lnTo>
                    <a:pt x="142" y="91"/>
                  </a:lnTo>
                  <a:lnTo>
                    <a:pt x="157" y="102"/>
                  </a:lnTo>
                  <a:lnTo>
                    <a:pt x="165" y="119"/>
                  </a:lnTo>
                  <a:lnTo>
                    <a:pt x="180" y="102"/>
                  </a:lnTo>
                  <a:lnTo>
                    <a:pt x="214" y="82"/>
                  </a:lnTo>
                  <a:lnTo>
                    <a:pt x="235" y="81"/>
                  </a:lnTo>
                  <a:lnTo>
                    <a:pt x="250" y="81"/>
                  </a:lnTo>
                  <a:lnTo>
                    <a:pt x="276" y="91"/>
                  </a:lnTo>
                  <a:lnTo>
                    <a:pt x="286" y="99"/>
                  </a:lnTo>
                  <a:lnTo>
                    <a:pt x="295" y="109"/>
                  </a:lnTo>
                  <a:lnTo>
                    <a:pt x="304" y="137"/>
                  </a:lnTo>
                  <a:lnTo>
                    <a:pt x="304" y="155"/>
                  </a:lnTo>
                  <a:lnTo>
                    <a:pt x="304" y="310"/>
                  </a:lnTo>
                  <a:lnTo>
                    <a:pt x="266" y="310"/>
                  </a:lnTo>
                  <a:lnTo>
                    <a:pt x="266" y="168"/>
                  </a:lnTo>
                  <a:lnTo>
                    <a:pt x="266" y="148"/>
                  </a:lnTo>
                  <a:lnTo>
                    <a:pt x="262" y="135"/>
                  </a:lnTo>
                  <a:lnTo>
                    <a:pt x="258" y="127"/>
                  </a:lnTo>
                  <a:lnTo>
                    <a:pt x="249" y="119"/>
                  </a:lnTo>
                  <a:lnTo>
                    <a:pt x="239" y="114"/>
                  </a:lnTo>
                  <a:lnTo>
                    <a:pt x="226" y="114"/>
                  </a:lnTo>
                  <a:lnTo>
                    <a:pt x="214" y="114"/>
                  </a:lnTo>
                  <a:lnTo>
                    <a:pt x="196" y="122"/>
                  </a:lnTo>
                  <a:lnTo>
                    <a:pt x="187" y="130"/>
                  </a:lnTo>
                  <a:lnTo>
                    <a:pt x="180" y="138"/>
                  </a:lnTo>
                  <a:lnTo>
                    <a:pt x="173" y="163"/>
                  </a:lnTo>
                  <a:lnTo>
                    <a:pt x="171" y="180"/>
                  </a:lnTo>
                  <a:lnTo>
                    <a:pt x="171" y="310"/>
                  </a:lnTo>
                  <a:lnTo>
                    <a:pt x="134" y="310"/>
                  </a:lnTo>
                  <a:lnTo>
                    <a:pt x="134" y="164"/>
                  </a:lnTo>
                  <a:lnTo>
                    <a:pt x="132" y="141"/>
                  </a:lnTo>
                  <a:lnTo>
                    <a:pt x="125" y="125"/>
                  </a:lnTo>
                  <a:lnTo>
                    <a:pt x="119" y="119"/>
                  </a:lnTo>
                  <a:lnTo>
                    <a:pt x="103" y="114"/>
                  </a:lnTo>
                  <a:lnTo>
                    <a:pt x="93" y="114"/>
                  </a:lnTo>
                  <a:lnTo>
                    <a:pt x="79" y="115"/>
                  </a:lnTo>
                  <a:lnTo>
                    <a:pt x="65" y="122"/>
                  </a:lnTo>
                  <a:lnTo>
                    <a:pt x="52" y="131"/>
                  </a:lnTo>
                  <a:lnTo>
                    <a:pt x="44" y="147"/>
                  </a:lnTo>
                  <a:lnTo>
                    <a:pt x="39" y="166"/>
                  </a:lnTo>
                  <a:lnTo>
                    <a:pt x="39" y="193"/>
                  </a:lnTo>
                  <a:lnTo>
                    <a:pt x="39" y="310"/>
                  </a:lnTo>
                  <a:lnTo>
                    <a:pt x="0" y="310"/>
                  </a:lnTo>
                  <a:close/>
                  <a:moveTo>
                    <a:pt x="507" y="282"/>
                  </a:moveTo>
                  <a:lnTo>
                    <a:pt x="485" y="298"/>
                  </a:lnTo>
                  <a:lnTo>
                    <a:pt x="466" y="307"/>
                  </a:lnTo>
                  <a:lnTo>
                    <a:pt x="446" y="314"/>
                  </a:lnTo>
                  <a:lnTo>
                    <a:pt x="425" y="314"/>
                  </a:lnTo>
                  <a:lnTo>
                    <a:pt x="406" y="314"/>
                  </a:lnTo>
                  <a:lnTo>
                    <a:pt x="379" y="305"/>
                  </a:lnTo>
                  <a:lnTo>
                    <a:pt x="367" y="297"/>
                  </a:lnTo>
                  <a:lnTo>
                    <a:pt x="358" y="287"/>
                  </a:lnTo>
                  <a:lnTo>
                    <a:pt x="348" y="263"/>
                  </a:lnTo>
                  <a:lnTo>
                    <a:pt x="348" y="251"/>
                  </a:lnTo>
                  <a:lnTo>
                    <a:pt x="348" y="235"/>
                  </a:lnTo>
                  <a:lnTo>
                    <a:pt x="355" y="220"/>
                  </a:lnTo>
                  <a:lnTo>
                    <a:pt x="363" y="207"/>
                  </a:lnTo>
                  <a:lnTo>
                    <a:pt x="374" y="199"/>
                  </a:lnTo>
                  <a:lnTo>
                    <a:pt x="387" y="191"/>
                  </a:lnTo>
                  <a:lnTo>
                    <a:pt x="402" y="186"/>
                  </a:lnTo>
                  <a:lnTo>
                    <a:pt x="415" y="183"/>
                  </a:lnTo>
                  <a:lnTo>
                    <a:pt x="436" y="180"/>
                  </a:lnTo>
                  <a:lnTo>
                    <a:pt x="478" y="174"/>
                  </a:lnTo>
                  <a:lnTo>
                    <a:pt x="504" y="167"/>
                  </a:lnTo>
                  <a:lnTo>
                    <a:pt x="504" y="160"/>
                  </a:lnTo>
                  <a:lnTo>
                    <a:pt x="504" y="157"/>
                  </a:lnTo>
                  <a:lnTo>
                    <a:pt x="504" y="147"/>
                  </a:lnTo>
                  <a:lnTo>
                    <a:pt x="498" y="130"/>
                  </a:lnTo>
                  <a:lnTo>
                    <a:pt x="492" y="125"/>
                  </a:lnTo>
                  <a:lnTo>
                    <a:pt x="485" y="119"/>
                  </a:lnTo>
                  <a:lnTo>
                    <a:pt x="464" y="112"/>
                  </a:lnTo>
                  <a:lnTo>
                    <a:pt x="449" y="112"/>
                  </a:lnTo>
                  <a:lnTo>
                    <a:pt x="425" y="114"/>
                  </a:lnTo>
                  <a:lnTo>
                    <a:pt x="410" y="121"/>
                  </a:lnTo>
                  <a:lnTo>
                    <a:pt x="399" y="132"/>
                  </a:lnTo>
                  <a:lnTo>
                    <a:pt x="391" y="154"/>
                  </a:lnTo>
                  <a:lnTo>
                    <a:pt x="354" y="150"/>
                  </a:lnTo>
                  <a:lnTo>
                    <a:pt x="360" y="127"/>
                  </a:lnTo>
                  <a:lnTo>
                    <a:pt x="371" y="111"/>
                  </a:lnTo>
                  <a:lnTo>
                    <a:pt x="384" y="98"/>
                  </a:lnTo>
                  <a:lnTo>
                    <a:pt x="404" y="88"/>
                  </a:lnTo>
                  <a:lnTo>
                    <a:pt x="427" y="82"/>
                  </a:lnTo>
                  <a:lnTo>
                    <a:pt x="455" y="81"/>
                  </a:lnTo>
                  <a:lnTo>
                    <a:pt x="482" y="82"/>
                  </a:lnTo>
                  <a:lnTo>
                    <a:pt x="502" y="86"/>
                  </a:lnTo>
                  <a:lnTo>
                    <a:pt x="518" y="95"/>
                  </a:lnTo>
                  <a:lnTo>
                    <a:pt x="528" y="104"/>
                  </a:lnTo>
                  <a:lnTo>
                    <a:pt x="536" y="115"/>
                  </a:lnTo>
                  <a:lnTo>
                    <a:pt x="540" y="130"/>
                  </a:lnTo>
                  <a:lnTo>
                    <a:pt x="541" y="142"/>
                  </a:lnTo>
                  <a:lnTo>
                    <a:pt x="541" y="166"/>
                  </a:lnTo>
                  <a:lnTo>
                    <a:pt x="541" y="216"/>
                  </a:lnTo>
                  <a:lnTo>
                    <a:pt x="543" y="262"/>
                  </a:lnTo>
                  <a:lnTo>
                    <a:pt x="544" y="282"/>
                  </a:lnTo>
                  <a:lnTo>
                    <a:pt x="547" y="297"/>
                  </a:lnTo>
                  <a:lnTo>
                    <a:pt x="554" y="310"/>
                  </a:lnTo>
                  <a:lnTo>
                    <a:pt x="514" y="310"/>
                  </a:lnTo>
                  <a:lnTo>
                    <a:pt x="510" y="297"/>
                  </a:lnTo>
                  <a:lnTo>
                    <a:pt x="507" y="282"/>
                  </a:lnTo>
                  <a:close/>
                  <a:moveTo>
                    <a:pt x="504" y="197"/>
                  </a:moveTo>
                  <a:lnTo>
                    <a:pt x="479" y="204"/>
                  </a:lnTo>
                  <a:lnTo>
                    <a:pt x="442" y="212"/>
                  </a:lnTo>
                  <a:lnTo>
                    <a:pt x="420" y="215"/>
                  </a:lnTo>
                  <a:lnTo>
                    <a:pt x="409" y="219"/>
                  </a:lnTo>
                  <a:lnTo>
                    <a:pt x="399" y="223"/>
                  </a:lnTo>
                  <a:lnTo>
                    <a:pt x="393" y="232"/>
                  </a:lnTo>
                  <a:lnTo>
                    <a:pt x="389" y="240"/>
                  </a:lnTo>
                  <a:lnTo>
                    <a:pt x="389" y="249"/>
                  </a:lnTo>
                  <a:lnTo>
                    <a:pt x="390" y="263"/>
                  </a:lnTo>
                  <a:lnTo>
                    <a:pt x="399" y="275"/>
                  </a:lnTo>
                  <a:lnTo>
                    <a:pt x="413" y="284"/>
                  </a:lnTo>
                  <a:lnTo>
                    <a:pt x="433" y="285"/>
                  </a:lnTo>
                  <a:lnTo>
                    <a:pt x="455" y="284"/>
                  </a:lnTo>
                  <a:lnTo>
                    <a:pt x="472" y="275"/>
                  </a:lnTo>
                  <a:lnTo>
                    <a:pt x="488" y="265"/>
                  </a:lnTo>
                  <a:lnTo>
                    <a:pt x="497" y="249"/>
                  </a:lnTo>
                  <a:lnTo>
                    <a:pt x="502" y="235"/>
                  </a:lnTo>
                  <a:lnTo>
                    <a:pt x="504" y="212"/>
                  </a:lnTo>
                  <a:lnTo>
                    <a:pt x="504" y="197"/>
                  </a:lnTo>
                  <a:close/>
                  <a:moveTo>
                    <a:pt x="600" y="310"/>
                  </a:moveTo>
                  <a:lnTo>
                    <a:pt x="600" y="0"/>
                  </a:lnTo>
                  <a:lnTo>
                    <a:pt x="639" y="0"/>
                  </a:lnTo>
                  <a:lnTo>
                    <a:pt x="639" y="177"/>
                  </a:lnTo>
                  <a:lnTo>
                    <a:pt x="729" y="85"/>
                  </a:lnTo>
                  <a:lnTo>
                    <a:pt x="777" y="85"/>
                  </a:lnTo>
                  <a:lnTo>
                    <a:pt x="692" y="168"/>
                  </a:lnTo>
                  <a:lnTo>
                    <a:pt x="786" y="310"/>
                  </a:lnTo>
                  <a:lnTo>
                    <a:pt x="740" y="310"/>
                  </a:lnTo>
                  <a:lnTo>
                    <a:pt x="665" y="194"/>
                  </a:lnTo>
                  <a:lnTo>
                    <a:pt x="639" y="220"/>
                  </a:lnTo>
                  <a:lnTo>
                    <a:pt x="639" y="310"/>
                  </a:lnTo>
                  <a:lnTo>
                    <a:pt x="600" y="310"/>
                  </a:lnTo>
                  <a:close/>
                  <a:moveTo>
                    <a:pt x="970" y="238"/>
                  </a:moveTo>
                  <a:lnTo>
                    <a:pt x="1009" y="242"/>
                  </a:lnTo>
                  <a:lnTo>
                    <a:pt x="1004" y="259"/>
                  </a:lnTo>
                  <a:lnTo>
                    <a:pt x="986" y="285"/>
                  </a:lnTo>
                  <a:lnTo>
                    <a:pt x="975" y="295"/>
                  </a:lnTo>
                  <a:lnTo>
                    <a:pt x="962" y="304"/>
                  </a:lnTo>
                  <a:lnTo>
                    <a:pt x="930" y="314"/>
                  </a:lnTo>
                  <a:lnTo>
                    <a:pt x="911" y="314"/>
                  </a:lnTo>
                  <a:lnTo>
                    <a:pt x="887" y="314"/>
                  </a:lnTo>
                  <a:lnTo>
                    <a:pt x="848" y="298"/>
                  </a:lnTo>
                  <a:lnTo>
                    <a:pt x="832" y="285"/>
                  </a:lnTo>
                  <a:lnTo>
                    <a:pt x="819" y="268"/>
                  </a:lnTo>
                  <a:lnTo>
                    <a:pt x="805" y="226"/>
                  </a:lnTo>
                  <a:lnTo>
                    <a:pt x="803" y="199"/>
                  </a:lnTo>
                  <a:lnTo>
                    <a:pt x="805" y="173"/>
                  </a:lnTo>
                  <a:lnTo>
                    <a:pt x="819" y="128"/>
                  </a:lnTo>
                  <a:lnTo>
                    <a:pt x="832" y="111"/>
                  </a:lnTo>
                  <a:lnTo>
                    <a:pt x="848" y="98"/>
                  </a:lnTo>
                  <a:lnTo>
                    <a:pt x="885" y="82"/>
                  </a:lnTo>
                  <a:lnTo>
                    <a:pt x="909" y="81"/>
                  </a:lnTo>
                  <a:lnTo>
                    <a:pt x="930" y="82"/>
                  </a:lnTo>
                  <a:lnTo>
                    <a:pt x="968" y="96"/>
                  </a:lnTo>
                  <a:lnTo>
                    <a:pt x="982" y="111"/>
                  </a:lnTo>
                  <a:lnTo>
                    <a:pt x="995" y="127"/>
                  </a:lnTo>
                  <a:lnTo>
                    <a:pt x="1009" y="170"/>
                  </a:lnTo>
                  <a:lnTo>
                    <a:pt x="1011" y="197"/>
                  </a:lnTo>
                  <a:lnTo>
                    <a:pt x="1011" y="202"/>
                  </a:lnTo>
                  <a:lnTo>
                    <a:pt x="1011" y="207"/>
                  </a:lnTo>
                  <a:lnTo>
                    <a:pt x="844" y="207"/>
                  </a:lnTo>
                  <a:lnTo>
                    <a:pt x="845" y="225"/>
                  </a:lnTo>
                  <a:lnTo>
                    <a:pt x="855" y="253"/>
                  </a:lnTo>
                  <a:lnTo>
                    <a:pt x="864" y="263"/>
                  </a:lnTo>
                  <a:lnTo>
                    <a:pt x="874" y="272"/>
                  </a:lnTo>
                  <a:lnTo>
                    <a:pt x="897" y="282"/>
                  </a:lnTo>
                  <a:lnTo>
                    <a:pt x="911" y="284"/>
                  </a:lnTo>
                  <a:lnTo>
                    <a:pt x="932" y="282"/>
                  </a:lnTo>
                  <a:lnTo>
                    <a:pt x="946" y="272"/>
                  </a:lnTo>
                  <a:lnTo>
                    <a:pt x="960" y="259"/>
                  </a:lnTo>
                  <a:lnTo>
                    <a:pt x="970" y="238"/>
                  </a:lnTo>
                  <a:close/>
                  <a:moveTo>
                    <a:pt x="845" y="176"/>
                  </a:moveTo>
                  <a:lnTo>
                    <a:pt x="970" y="176"/>
                  </a:lnTo>
                  <a:lnTo>
                    <a:pt x="966" y="150"/>
                  </a:lnTo>
                  <a:lnTo>
                    <a:pt x="956" y="134"/>
                  </a:lnTo>
                  <a:lnTo>
                    <a:pt x="946" y="124"/>
                  </a:lnTo>
                  <a:lnTo>
                    <a:pt x="923" y="112"/>
                  </a:lnTo>
                  <a:lnTo>
                    <a:pt x="909" y="111"/>
                  </a:lnTo>
                  <a:lnTo>
                    <a:pt x="897" y="112"/>
                  </a:lnTo>
                  <a:lnTo>
                    <a:pt x="874" y="121"/>
                  </a:lnTo>
                  <a:lnTo>
                    <a:pt x="865" y="130"/>
                  </a:lnTo>
                  <a:lnTo>
                    <a:pt x="857" y="138"/>
                  </a:lnTo>
                  <a:lnTo>
                    <a:pt x="847" y="161"/>
                  </a:lnTo>
                  <a:lnTo>
                    <a:pt x="845" y="176"/>
                  </a:lnTo>
                  <a:close/>
                  <a:moveTo>
                    <a:pt x="1057" y="310"/>
                  </a:moveTo>
                  <a:lnTo>
                    <a:pt x="1057" y="85"/>
                  </a:lnTo>
                  <a:lnTo>
                    <a:pt x="1090" y="85"/>
                  </a:lnTo>
                  <a:lnTo>
                    <a:pt x="1090" y="119"/>
                  </a:lnTo>
                  <a:lnTo>
                    <a:pt x="1103" y="98"/>
                  </a:lnTo>
                  <a:lnTo>
                    <a:pt x="1114" y="88"/>
                  </a:lnTo>
                  <a:lnTo>
                    <a:pt x="1126" y="82"/>
                  </a:lnTo>
                  <a:lnTo>
                    <a:pt x="1139" y="81"/>
                  </a:lnTo>
                  <a:lnTo>
                    <a:pt x="1159" y="82"/>
                  </a:lnTo>
                  <a:lnTo>
                    <a:pt x="1178" y="92"/>
                  </a:lnTo>
                  <a:lnTo>
                    <a:pt x="1165" y="128"/>
                  </a:lnTo>
                  <a:lnTo>
                    <a:pt x="1152" y="121"/>
                  </a:lnTo>
                  <a:lnTo>
                    <a:pt x="1138" y="119"/>
                  </a:lnTo>
                  <a:lnTo>
                    <a:pt x="1126" y="121"/>
                  </a:lnTo>
                  <a:lnTo>
                    <a:pt x="1114" y="127"/>
                  </a:lnTo>
                  <a:lnTo>
                    <a:pt x="1106" y="135"/>
                  </a:lnTo>
                  <a:lnTo>
                    <a:pt x="1100" y="148"/>
                  </a:lnTo>
                  <a:lnTo>
                    <a:pt x="1096" y="168"/>
                  </a:lnTo>
                  <a:lnTo>
                    <a:pt x="1094" y="193"/>
                  </a:lnTo>
                  <a:lnTo>
                    <a:pt x="1094" y="310"/>
                  </a:lnTo>
                  <a:lnTo>
                    <a:pt x="1057" y="310"/>
                  </a:lnTo>
                  <a:close/>
                  <a:moveTo>
                    <a:pt x="1185" y="242"/>
                  </a:moveTo>
                  <a:lnTo>
                    <a:pt x="1224" y="236"/>
                  </a:lnTo>
                  <a:lnTo>
                    <a:pt x="1225" y="248"/>
                  </a:lnTo>
                  <a:lnTo>
                    <a:pt x="1234" y="265"/>
                  </a:lnTo>
                  <a:lnTo>
                    <a:pt x="1241" y="271"/>
                  </a:lnTo>
                  <a:lnTo>
                    <a:pt x="1248" y="276"/>
                  </a:lnTo>
                  <a:lnTo>
                    <a:pt x="1269" y="282"/>
                  </a:lnTo>
                  <a:lnTo>
                    <a:pt x="1282" y="284"/>
                  </a:lnTo>
                  <a:lnTo>
                    <a:pt x="1293" y="282"/>
                  </a:lnTo>
                  <a:lnTo>
                    <a:pt x="1313" y="278"/>
                  </a:lnTo>
                  <a:lnTo>
                    <a:pt x="1320" y="272"/>
                  </a:lnTo>
                  <a:lnTo>
                    <a:pt x="1331" y="262"/>
                  </a:lnTo>
                  <a:lnTo>
                    <a:pt x="1333" y="248"/>
                  </a:lnTo>
                  <a:lnTo>
                    <a:pt x="1331" y="236"/>
                  </a:lnTo>
                  <a:lnTo>
                    <a:pt x="1322" y="227"/>
                  </a:lnTo>
                  <a:lnTo>
                    <a:pt x="1310" y="222"/>
                  </a:lnTo>
                  <a:lnTo>
                    <a:pt x="1283" y="215"/>
                  </a:lnTo>
                  <a:lnTo>
                    <a:pt x="1246" y="204"/>
                  </a:lnTo>
                  <a:lnTo>
                    <a:pt x="1225" y="196"/>
                  </a:lnTo>
                  <a:lnTo>
                    <a:pt x="1210" y="187"/>
                  </a:lnTo>
                  <a:lnTo>
                    <a:pt x="1201" y="176"/>
                  </a:lnTo>
                  <a:lnTo>
                    <a:pt x="1194" y="161"/>
                  </a:lnTo>
                  <a:lnTo>
                    <a:pt x="1192" y="145"/>
                  </a:lnTo>
                  <a:lnTo>
                    <a:pt x="1194" y="131"/>
                  </a:lnTo>
                  <a:lnTo>
                    <a:pt x="1199" y="118"/>
                  </a:lnTo>
                  <a:lnTo>
                    <a:pt x="1207" y="105"/>
                  </a:lnTo>
                  <a:lnTo>
                    <a:pt x="1218" y="96"/>
                  </a:lnTo>
                  <a:lnTo>
                    <a:pt x="1227" y="89"/>
                  </a:lnTo>
                  <a:lnTo>
                    <a:pt x="1241" y="85"/>
                  </a:lnTo>
                  <a:lnTo>
                    <a:pt x="1257" y="81"/>
                  </a:lnTo>
                  <a:lnTo>
                    <a:pt x="1274" y="81"/>
                  </a:lnTo>
                  <a:lnTo>
                    <a:pt x="1300" y="82"/>
                  </a:lnTo>
                  <a:lnTo>
                    <a:pt x="1320" y="88"/>
                  </a:lnTo>
                  <a:lnTo>
                    <a:pt x="1339" y="96"/>
                  </a:lnTo>
                  <a:lnTo>
                    <a:pt x="1351" y="109"/>
                  </a:lnTo>
                  <a:lnTo>
                    <a:pt x="1359" y="124"/>
                  </a:lnTo>
                  <a:lnTo>
                    <a:pt x="1364" y="144"/>
                  </a:lnTo>
                  <a:lnTo>
                    <a:pt x="1326" y="148"/>
                  </a:lnTo>
                  <a:lnTo>
                    <a:pt x="1322" y="132"/>
                  </a:lnTo>
                  <a:lnTo>
                    <a:pt x="1312" y="121"/>
                  </a:lnTo>
                  <a:lnTo>
                    <a:pt x="1297" y="114"/>
                  </a:lnTo>
                  <a:lnTo>
                    <a:pt x="1277" y="111"/>
                  </a:lnTo>
                  <a:lnTo>
                    <a:pt x="1254" y="112"/>
                  </a:lnTo>
                  <a:lnTo>
                    <a:pt x="1240" y="121"/>
                  </a:lnTo>
                  <a:lnTo>
                    <a:pt x="1231" y="130"/>
                  </a:lnTo>
                  <a:lnTo>
                    <a:pt x="1228" y="141"/>
                  </a:lnTo>
                  <a:lnTo>
                    <a:pt x="1230" y="148"/>
                  </a:lnTo>
                  <a:lnTo>
                    <a:pt x="1234" y="154"/>
                  </a:lnTo>
                  <a:lnTo>
                    <a:pt x="1238" y="160"/>
                  </a:lnTo>
                  <a:lnTo>
                    <a:pt x="1248" y="164"/>
                  </a:lnTo>
                  <a:lnTo>
                    <a:pt x="1257" y="167"/>
                  </a:lnTo>
                  <a:lnTo>
                    <a:pt x="1282" y="174"/>
                  </a:lnTo>
                  <a:lnTo>
                    <a:pt x="1318" y="184"/>
                  </a:lnTo>
                  <a:lnTo>
                    <a:pt x="1338" y="191"/>
                  </a:lnTo>
                  <a:lnTo>
                    <a:pt x="1352" y="199"/>
                  </a:lnTo>
                  <a:lnTo>
                    <a:pt x="1362" y="212"/>
                  </a:lnTo>
                  <a:lnTo>
                    <a:pt x="1371" y="226"/>
                  </a:lnTo>
                  <a:lnTo>
                    <a:pt x="1372" y="243"/>
                  </a:lnTo>
                  <a:lnTo>
                    <a:pt x="1369" y="262"/>
                  </a:lnTo>
                  <a:lnTo>
                    <a:pt x="1361" y="279"/>
                  </a:lnTo>
                  <a:lnTo>
                    <a:pt x="1348" y="295"/>
                  </a:lnTo>
                  <a:lnTo>
                    <a:pt x="1329" y="305"/>
                  </a:lnTo>
                  <a:lnTo>
                    <a:pt x="1307" y="312"/>
                  </a:lnTo>
                  <a:lnTo>
                    <a:pt x="1282" y="314"/>
                  </a:lnTo>
                  <a:lnTo>
                    <a:pt x="1260" y="314"/>
                  </a:lnTo>
                  <a:lnTo>
                    <a:pt x="1227" y="305"/>
                  </a:lnTo>
                  <a:lnTo>
                    <a:pt x="1215" y="297"/>
                  </a:lnTo>
                  <a:lnTo>
                    <a:pt x="1204" y="287"/>
                  </a:lnTo>
                  <a:lnTo>
                    <a:pt x="1189" y="259"/>
                  </a:lnTo>
                  <a:lnTo>
                    <a:pt x="1185" y="242"/>
                  </a:lnTo>
                  <a:close/>
                </a:path>
              </a:pathLst>
            </a:custGeom>
            <a:solidFill>
              <a:srgbClr val="115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07" name="Rectangle 445"/>
            <p:cNvSpPr>
              <a:spLocks noChangeArrowheads="1"/>
            </p:cNvSpPr>
            <p:nvPr/>
          </p:nvSpPr>
          <p:spPr bwMode="auto">
            <a:xfrm>
              <a:off x="6537326" y="1296988"/>
              <a:ext cx="15541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08" name="Freeform 446"/>
            <p:cNvSpPr>
              <a:spLocks noEditPoints="1"/>
            </p:cNvSpPr>
            <p:nvPr/>
          </p:nvSpPr>
          <p:spPr bwMode="auto">
            <a:xfrm>
              <a:off x="6632576" y="1435100"/>
              <a:ext cx="1316038" cy="169863"/>
            </a:xfrm>
            <a:custGeom>
              <a:avLst/>
              <a:gdLst>
                <a:gd name="T0" fmla="*/ 42877111 w 2486"/>
                <a:gd name="T1" fmla="*/ 79958614 h 319"/>
                <a:gd name="T2" fmla="*/ 47641528 w 2486"/>
                <a:gd name="T3" fmla="*/ 53022283 h 319"/>
                <a:gd name="T4" fmla="*/ 3643191 w 2486"/>
                <a:gd name="T5" fmla="*/ 20698259 h 319"/>
                <a:gd name="T6" fmla="*/ 51004149 w 2486"/>
                <a:gd name="T7" fmla="*/ 3118770 h 319"/>
                <a:gd name="T8" fmla="*/ 51564762 w 2486"/>
                <a:gd name="T9" fmla="*/ 16729109 h 319"/>
                <a:gd name="T10" fmla="*/ 14572765 w 2486"/>
                <a:gd name="T11" fmla="*/ 20698259 h 319"/>
                <a:gd name="T12" fmla="*/ 63334990 w 2486"/>
                <a:gd name="T13" fmla="*/ 49336415 h 319"/>
                <a:gd name="T14" fmla="*/ 57449876 w 2486"/>
                <a:gd name="T15" fmla="*/ 85345774 h 319"/>
                <a:gd name="T16" fmla="*/ 4763888 w 2486"/>
                <a:gd name="T17" fmla="*/ 76839844 h 319"/>
                <a:gd name="T18" fmla="*/ 91359294 w 2486"/>
                <a:gd name="T19" fmla="*/ 88181261 h 319"/>
                <a:gd name="T20" fmla="*/ 85193609 w 2486"/>
                <a:gd name="T21" fmla="*/ 9640657 h 319"/>
                <a:gd name="T22" fmla="*/ 97244409 w 2486"/>
                <a:gd name="T23" fmla="*/ 78257322 h 319"/>
                <a:gd name="T24" fmla="*/ 140962175 w 2486"/>
                <a:gd name="T25" fmla="*/ 90166369 h 319"/>
                <a:gd name="T26" fmla="*/ 115459836 w 2486"/>
                <a:gd name="T27" fmla="*/ 64080417 h 319"/>
                <a:gd name="T28" fmla="*/ 156936208 w 2486"/>
                <a:gd name="T29" fmla="*/ 46784211 h 319"/>
                <a:gd name="T30" fmla="*/ 130873256 w 2486"/>
                <a:gd name="T31" fmla="*/ 36009891 h 319"/>
                <a:gd name="T32" fmla="*/ 143764711 w 2486"/>
                <a:gd name="T33" fmla="*/ 24100844 h 319"/>
                <a:gd name="T34" fmla="*/ 167865253 w 2486"/>
                <a:gd name="T35" fmla="*/ 62379125 h 319"/>
                <a:gd name="T36" fmla="*/ 150210439 w 2486"/>
                <a:gd name="T37" fmla="*/ 59543638 h 319"/>
                <a:gd name="T38" fmla="*/ 128071249 w 2486"/>
                <a:gd name="T39" fmla="*/ 79108234 h 319"/>
                <a:gd name="T40" fmla="*/ 156936208 w 2486"/>
                <a:gd name="T41" fmla="*/ 56991965 h 319"/>
                <a:gd name="T42" fmla="*/ 223353777 w 2486"/>
                <a:gd name="T43" fmla="*/ 89315456 h 319"/>
                <a:gd name="T44" fmla="*/ 289490774 w 2486"/>
                <a:gd name="T45" fmla="*/ 85345774 h 319"/>
                <a:gd name="T46" fmla="*/ 241289162 w 2486"/>
                <a:gd name="T47" fmla="*/ 57842345 h 319"/>
                <a:gd name="T48" fmla="*/ 291172613 w 2486"/>
                <a:gd name="T49" fmla="*/ 32890589 h 319"/>
                <a:gd name="T50" fmla="*/ 258383892 w 2486"/>
                <a:gd name="T51" fmla="*/ 76272747 h 319"/>
                <a:gd name="T52" fmla="*/ 287809464 w 2486"/>
                <a:gd name="T53" fmla="*/ 51320990 h 319"/>
                <a:gd name="T54" fmla="*/ 255861927 w 2486"/>
                <a:gd name="T55" fmla="*/ 40829953 h 319"/>
                <a:gd name="T56" fmla="*/ 341616149 w 2486"/>
                <a:gd name="T57" fmla="*/ 24100844 h 319"/>
                <a:gd name="T58" fmla="*/ 352825765 w 2486"/>
                <a:gd name="T59" fmla="*/ 49052601 h 319"/>
                <a:gd name="T60" fmla="*/ 327043384 w 2486"/>
                <a:gd name="T61" fmla="*/ 38845378 h 319"/>
                <a:gd name="T62" fmla="*/ 385614486 w 2486"/>
                <a:gd name="T63" fmla="*/ 31473111 h 319"/>
                <a:gd name="T64" fmla="*/ 434376711 w 2486"/>
                <a:gd name="T65" fmla="*/ 56708150 h 319"/>
                <a:gd name="T66" fmla="*/ 405231181 w 2486"/>
                <a:gd name="T67" fmla="*/ 90449651 h 319"/>
                <a:gd name="T68" fmla="*/ 389537719 w 2486"/>
                <a:gd name="T69" fmla="*/ 72586347 h 319"/>
                <a:gd name="T70" fmla="*/ 423447138 w 2486"/>
                <a:gd name="T71" fmla="*/ 63229505 h 319"/>
                <a:gd name="T72" fmla="*/ 394301607 w 2486"/>
                <a:gd name="T73" fmla="*/ 36293174 h 319"/>
                <a:gd name="T74" fmla="*/ 446707024 w 2486"/>
                <a:gd name="T75" fmla="*/ 89315456 h 319"/>
                <a:gd name="T76" fmla="*/ 480055829 w 2486"/>
                <a:gd name="T77" fmla="*/ 83928297 h 319"/>
                <a:gd name="T78" fmla="*/ 482298282 w 2486"/>
                <a:gd name="T79" fmla="*/ 28637624 h 319"/>
                <a:gd name="T80" fmla="*/ 524334208 w 2486"/>
                <a:gd name="T81" fmla="*/ 1701292 h 319"/>
                <a:gd name="T82" fmla="*/ 497991744 w 2486"/>
                <a:gd name="T83" fmla="*/ 81659907 h 319"/>
                <a:gd name="T84" fmla="*/ 509761973 w 2486"/>
                <a:gd name="T85" fmla="*/ 39128661 h 319"/>
                <a:gd name="T86" fmla="*/ 480616442 w 2486"/>
                <a:gd name="T87" fmla="*/ 57559063 h 319"/>
                <a:gd name="T88" fmla="*/ 561046163 w 2486"/>
                <a:gd name="T89" fmla="*/ 90166369 h 319"/>
                <a:gd name="T90" fmla="*/ 550116589 w 2486"/>
                <a:gd name="T91" fmla="*/ 28921439 h 319"/>
                <a:gd name="T92" fmla="*/ 595236153 w 2486"/>
                <a:gd name="T93" fmla="*/ 58409443 h 319"/>
                <a:gd name="T94" fmla="*/ 573096963 w 2486"/>
                <a:gd name="T95" fmla="*/ 81092809 h 319"/>
                <a:gd name="T96" fmla="*/ 571135082 w 2486"/>
                <a:gd name="T97" fmla="*/ 33457686 h 319"/>
                <a:gd name="T98" fmla="*/ 608407120 w 2486"/>
                <a:gd name="T99" fmla="*/ 25802136 h 319"/>
                <a:gd name="T100" fmla="*/ 638953919 w 2486"/>
                <a:gd name="T101" fmla="*/ 37427368 h 319"/>
                <a:gd name="T102" fmla="*/ 619056652 w 2486"/>
                <a:gd name="T103" fmla="*/ 89315456 h 319"/>
                <a:gd name="T104" fmla="*/ 671181498 w 2486"/>
                <a:gd name="T105" fmla="*/ 81659907 h 319"/>
                <a:gd name="T106" fmla="*/ 671742111 w 2486"/>
                <a:gd name="T107" fmla="*/ 62379125 h 319"/>
                <a:gd name="T108" fmla="*/ 650163534 w 2486"/>
                <a:gd name="T109" fmla="*/ 31473111 h 319"/>
                <a:gd name="T110" fmla="*/ 690518680 w 2486"/>
                <a:gd name="T111" fmla="*/ 32323491 h 319"/>
                <a:gd name="T112" fmla="*/ 659971882 w 2486"/>
                <a:gd name="T113" fmla="*/ 35442794 h 319"/>
                <a:gd name="T114" fmla="*/ 681831029 w 2486"/>
                <a:gd name="T115" fmla="*/ 53305565 h 319"/>
                <a:gd name="T116" fmla="*/ 684633566 w 2486"/>
                <a:gd name="T117" fmla="*/ 88181261 h 3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86" h="319">
                  <a:moveTo>
                    <a:pt x="0" y="216"/>
                  </a:moveTo>
                  <a:lnTo>
                    <a:pt x="39" y="211"/>
                  </a:lnTo>
                  <a:lnTo>
                    <a:pt x="43" y="233"/>
                  </a:lnTo>
                  <a:lnTo>
                    <a:pt x="52" y="250"/>
                  </a:lnTo>
                  <a:lnTo>
                    <a:pt x="63" y="263"/>
                  </a:lnTo>
                  <a:lnTo>
                    <a:pt x="82" y="273"/>
                  </a:lnTo>
                  <a:lnTo>
                    <a:pt x="105" y="282"/>
                  </a:lnTo>
                  <a:lnTo>
                    <a:pt x="130" y="283"/>
                  </a:lnTo>
                  <a:lnTo>
                    <a:pt x="153" y="282"/>
                  </a:lnTo>
                  <a:lnTo>
                    <a:pt x="171" y="276"/>
                  </a:lnTo>
                  <a:lnTo>
                    <a:pt x="187" y="269"/>
                  </a:lnTo>
                  <a:lnTo>
                    <a:pt x="199" y="258"/>
                  </a:lnTo>
                  <a:lnTo>
                    <a:pt x="206" y="245"/>
                  </a:lnTo>
                  <a:lnTo>
                    <a:pt x="207" y="230"/>
                  </a:lnTo>
                  <a:lnTo>
                    <a:pt x="206" y="217"/>
                  </a:lnTo>
                  <a:lnTo>
                    <a:pt x="199" y="206"/>
                  </a:lnTo>
                  <a:lnTo>
                    <a:pt x="189" y="194"/>
                  </a:lnTo>
                  <a:lnTo>
                    <a:pt x="170" y="187"/>
                  </a:lnTo>
                  <a:lnTo>
                    <a:pt x="153" y="181"/>
                  </a:lnTo>
                  <a:lnTo>
                    <a:pt x="115" y="173"/>
                  </a:lnTo>
                  <a:lnTo>
                    <a:pt x="78" y="163"/>
                  </a:lnTo>
                  <a:lnTo>
                    <a:pt x="56" y="152"/>
                  </a:lnTo>
                  <a:lnTo>
                    <a:pt x="36" y="139"/>
                  </a:lnTo>
                  <a:lnTo>
                    <a:pt x="23" y="124"/>
                  </a:lnTo>
                  <a:lnTo>
                    <a:pt x="13" y="106"/>
                  </a:lnTo>
                  <a:lnTo>
                    <a:pt x="12" y="85"/>
                  </a:lnTo>
                  <a:lnTo>
                    <a:pt x="13" y="73"/>
                  </a:lnTo>
                  <a:lnTo>
                    <a:pt x="19" y="52"/>
                  </a:lnTo>
                  <a:lnTo>
                    <a:pt x="25" y="42"/>
                  </a:lnTo>
                  <a:lnTo>
                    <a:pt x="32" y="31"/>
                  </a:lnTo>
                  <a:lnTo>
                    <a:pt x="52" y="17"/>
                  </a:lnTo>
                  <a:lnTo>
                    <a:pt x="63" y="11"/>
                  </a:lnTo>
                  <a:lnTo>
                    <a:pt x="91" y="1"/>
                  </a:lnTo>
                  <a:lnTo>
                    <a:pt x="121" y="0"/>
                  </a:lnTo>
                  <a:lnTo>
                    <a:pt x="154" y="3"/>
                  </a:lnTo>
                  <a:lnTo>
                    <a:pt x="182" y="11"/>
                  </a:lnTo>
                  <a:lnTo>
                    <a:pt x="195" y="17"/>
                  </a:lnTo>
                  <a:lnTo>
                    <a:pt x="215" y="33"/>
                  </a:lnTo>
                  <a:lnTo>
                    <a:pt x="222" y="44"/>
                  </a:lnTo>
                  <a:lnTo>
                    <a:pt x="229" y="55"/>
                  </a:lnTo>
                  <a:lnTo>
                    <a:pt x="236" y="79"/>
                  </a:lnTo>
                  <a:lnTo>
                    <a:pt x="236" y="92"/>
                  </a:lnTo>
                  <a:lnTo>
                    <a:pt x="197" y="95"/>
                  </a:lnTo>
                  <a:lnTo>
                    <a:pt x="196" y="82"/>
                  </a:lnTo>
                  <a:lnTo>
                    <a:pt x="184" y="59"/>
                  </a:lnTo>
                  <a:lnTo>
                    <a:pt x="176" y="52"/>
                  </a:lnTo>
                  <a:lnTo>
                    <a:pt x="167" y="44"/>
                  </a:lnTo>
                  <a:lnTo>
                    <a:pt x="140" y="37"/>
                  </a:lnTo>
                  <a:lnTo>
                    <a:pt x="123" y="36"/>
                  </a:lnTo>
                  <a:lnTo>
                    <a:pt x="105" y="37"/>
                  </a:lnTo>
                  <a:lnTo>
                    <a:pt x="78" y="43"/>
                  </a:lnTo>
                  <a:lnTo>
                    <a:pt x="68" y="50"/>
                  </a:lnTo>
                  <a:lnTo>
                    <a:pt x="61" y="57"/>
                  </a:lnTo>
                  <a:lnTo>
                    <a:pt x="52" y="73"/>
                  </a:lnTo>
                  <a:lnTo>
                    <a:pt x="52" y="82"/>
                  </a:lnTo>
                  <a:lnTo>
                    <a:pt x="53" y="98"/>
                  </a:lnTo>
                  <a:lnTo>
                    <a:pt x="63" y="109"/>
                  </a:lnTo>
                  <a:lnTo>
                    <a:pt x="82" y="121"/>
                  </a:lnTo>
                  <a:lnTo>
                    <a:pt x="125" y="132"/>
                  </a:lnTo>
                  <a:lnTo>
                    <a:pt x="170" y="142"/>
                  </a:lnTo>
                  <a:lnTo>
                    <a:pt x="193" y="152"/>
                  </a:lnTo>
                  <a:lnTo>
                    <a:pt x="206" y="158"/>
                  </a:lnTo>
                  <a:lnTo>
                    <a:pt x="226" y="174"/>
                  </a:lnTo>
                  <a:lnTo>
                    <a:pt x="233" y="183"/>
                  </a:lnTo>
                  <a:lnTo>
                    <a:pt x="239" y="193"/>
                  </a:lnTo>
                  <a:lnTo>
                    <a:pt x="246" y="214"/>
                  </a:lnTo>
                  <a:lnTo>
                    <a:pt x="246" y="227"/>
                  </a:lnTo>
                  <a:lnTo>
                    <a:pt x="246" y="239"/>
                  </a:lnTo>
                  <a:lnTo>
                    <a:pt x="239" y="263"/>
                  </a:lnTo>
                  <a:lnTo>
                    <a:pt x="232" y="273"/>
                  </a:lnTo>
                  <a:lnTo>
                    <a:pt x="225" y="285"/>
                  </a:lnTo>
                  <a:lnTo>
                    <a:pt x="205" y="301"/>
                  </a:lnTo>
                  <a:lnTo>
                    <a:pt x="192" y="308"/>
                  </a:lnTo>
                  <a:lnTo>
                    <a:pt x="164" y="318"/>
                  </a:lnTo>
                  <a:lnTo>
                    <a:pt x="133" y="319"/>
                  </a:lnTo>
                  <a:lnTo>
                    <a:pt x="111" y="319"/>
                  </a:lnTo>
                  <a:lnTo>
                    <a:pt x="76" y="314"/>
                  </a:lnTo>
                  <a:lnTo>
                    <a:pt x="62" y="308"/>
                  </a:lnTo>
                  <a:lnTo>
                    <a:pt x="48" y="301"/>
                  </a:lnTo>
                  <a:lnTo>
                    <a:pt x="26" y="282"/>
                  </a:lnTo>
                  <a:lnTo>
                    <a:pt x="17" y="271"/>
                  </a:lnTo>
                  <a:lnTo>
                    <a:pt x="10" y="259"/>
                  </a:lnTo>
                  <a:lnTo>
                    <a:pt x="2" y="230"/>
                  </a:lnTo>
                  <a:lnTo>
                    <a:pt x="0" y="216"/>
                  </a:lnTo>
                  <a:close/>
                  <a:moveTo>
                    <a:pt x="380" y="281"/>
                  </a:moveTo>
                  <a:lnTo>
                    <a:pt x="386" y="314"/>
                  </a:lnTo>
                  <a:lnTo>
                    <a:pt x="370" y="317"/>
                  </a:lnTo>
                  <a:lnTo>
                    <a:pt x="357" y="318"/>
                  </a:lnTo>
                  <a:lnTo>
                    <a:pt x="339" y="317"/>
                  </a:lnTo>
                  <a:lnTo>
                    <a:pt x="326" y="311"/>
                  </a:lnTo>
                  <a:lnTo>
                    <a:pt x="314" y="304"/>
                  </a:lnTo>
                  <a:lnTo>
                    <a:pt x="308" y="294"/>
                  </a:lnTo>
                  <a:lnTo>
                    <a:pt x="305" y="279"/>
                  </a:lnTo>
                  <a:lnTo>
                    <a:pt x="304" y="249"/>
                  </a:lnTo>
                  <a:lnTo>
                    <a:pt x="304" y="119"/>
                  </a:lnTo>
                  <a:lnTo>
                    <a:pt x="277" y="119"/>
                  </a:lnTo>
                  <a:lnTo>
                    <a:pt x="277" y="91"/>
                  </a:lnTo>
                  <a:lnTo>
                    <a:pt x="304" y="91"/>
                  </a:lnTo>
                  <a:lnTo>
                    <a:pt x="304" y="34"/>
                  </a:lnTo>
                  <a:lnTo>
                    <a:pt x="341" y="13"/>
                  </a:lnTo>
                  <a:lnTo>
                    <a:pt x="341" y="91"/>
                  </a:lnTo>
                  <a:lnTo>
                    <a:pt x="380" y="91"/>
                  </a:lnTo>
                  <a:lnTo>
                    <a:pt x="380" y="119"/>
                  </a:lnTo>
                  <a:lnTo>
                    <a:pt x="341" y="119"/>
                  </a:lnTo>
                  <a:lnTo>
                    <a:pt x="341" y="250"/>
                  </a:lnTo>
                  <a:lnTo>
                    <a:pt x="343" y="265"/>
                  </a:lnTo>
                  <a:lnTo>
                    <a:pt x="344" y="272"/>
                  </a:lnTo>
                  <a:lnTo>
                    <a:pt x="347" y="276"/>
                  </a:lnTo>
                  <a:lnTo>
                    <a:pt x="350" y="279"/>
                  </a:lnTo>
                  <a:lnTo>
                    <a:pt x="356" y="282"/>
                  </a:lnTo>
                  <a:lnTo>
                    <a:pt x="363" y="282"/>
                  </a:lnTo>
                  <a:lnTo>
                    <a:pt x="370" y="282"/>
                  </a:lnTo>
                  <a:lnTo>
                    <a:pt x="380" y="281"/>
                  </a:lnTo>
                  <a:close/>
                  <a:moveTo>
                    <a:pt x="563" y="286"/>
                  </a:moveTo>
                  <a:lnTo>
                    <a:pt x="543" y="304"/>
                  </a:lnTo>
                  <a:lnTo>
                    <a:pt x="523" y="312"/>
                  </a:lnTo>
                  <a:lnTo>
                    <a:pt x="503" y="318"/>
                  </a:lnTo>
                  <a:lnTo>
                    <a:pt x="481" y="319"/>
                  </a:lnTo>
                  <a:lnTo>
                    <a:pt x="464" y="319"/>
                  </a:lnTo>
                  <a:lnTo>
                    <a:pt x="435" y="309"/>
                  </a:lnTo>
                  <a:lnTo>
                    <a:pt x="425" y="302"/>
                  </a:lnTo>
                  <a:lnTo>
                    <a:pt x="415" y="292"/>
                  </a:lnTo>
                  <a:lnTo>
                    <a:pt x="406" y="269"/>
                  </a:lnTo>
                  <a:lnTo>
                    <a:pt x="405" y="256"/>
                  </a:lnTo>
                  <a:lnTo>
                    <a:pt x="406" y="239"/>
                  </a:lnTo>
                  <a:lnTo>
                    <a:pt x="412" y="226"/>
                  </a:lnTo>
                  <a:lnTo>
                    <a:pt x="421" y="213"/>
                  </a:lnTo>
                  <a:lnTo>
                    <a:pt x="432" y="204"/>
                  </a:lnTo>
                  <a:lnTo>
                    <a:pt x="444" y="196"/>
                  </a:lnTo>
                  <a:lnTo>
                    <a:pt x="460" y="191"/>
                  </a:lnTo>
                  <a:lnTo>
                    <a:pt x="473" y="188"/>
                  </a:lnTo>
                  <a:lnTo>
                    <a:pt x="493" y="186"/>
                  </a:lnTo>
                  <a:lnTo>
                    <a:pt x="534" y="180"/>
                  </a:lnTo>
                  <a:lnTo>
                    <a:pt x="560" y="173"/>
                  </a:lnTo>
                  <a:lnTo>
                    <a:pt x="560" y="165"/>
                  </a:lnTo>
                  <a:lnTo>
                    <a:pt x="560" y="163"/>
                  </a:lnTo>
                  <a:lnTo>
                    <a:pt x="560" y="151"/>
                  </a:lnTo>
                  <a:lnTo>
                    <a:pt x="555" y="135"/>
                  </a:lnTo>
                  <a:lnTo>
                    <a:pt x="550" y="129"/>
                  </a:lnTo>
                  <a:lnTo>
                    <a:pt x="542" y="124"/>
                  </a:lnTo>
                  <a:lnTo>
                    <a:pt x="520" y="118"/>
                  </a:lnTo>
                  <a:lnTo>
                    <a:pt x="507" y="116"/>
                  </a:lnTo>
                  <a:lnTo>
                    <a:pt x="483" y="118"/>
                  </a:lnTo>
                  <a:lnTo>
                    <a:pt x="467" y="127"/>
                  </a:lnTo>
                  <a:lnTo>
                    <a:pt x="455" y="138"/>
                  </a:lnTo>
                  <a:lnTo>
                    <a:pt x="448" y="160"/>
                  </a:lnTo>
                  <a:lnTo>
                    <a:pt x="411" y="154"/>
                  </a:lnTo>
                  <a:lnTo>
                    <a:pt x="418" y="132"/>
                  </a:lnTo>
                  <a:lnTo>
                    <a:pt x="428" y="116"/>
                  </a:lnTo>
                  <a:lnTo>
                    <a:pt x="441" y="102"/>
                  </a:lnTo>
                  <a:lnTo>
                    <a:pt x="461" y="93"/>
                  </a:lnTo>
                  <a:lnTo>
                    <a:pt x="484" y="86"/>
                  </a:lnTo>
                  <a:lnTo>
                    <a:pt x="513" y="85"/>
                  </a:lnTo>
                  <a:lnTo>
                    <a:pt x="539" y="86"/>
                  </a:lnTo>
                  <a:lnTo>
                    <a:pt x="559" y="92"/>
                  </a:lnTo>
                  <a:lnTo>
                    <a:pt x="575" y="99"/>
                  </a:lnTo>
                  <a:lnTo>
                    <a:pt x="585" y="109"/>
                  </a:lnTo>
                  <a:lnTo>
                    <a:pt x="593" y="121"/>
                  </a:lnTo>
                  <a:lnTo>
                    <a:pt x="598" y="135"/>
                  </a:lnTo>
                  <a:lnTo>
                    <a:pt x="599" y="147"/>
                  </a:lnTo>
                  <a:lnTo>
                    <a:pt x="599" y="170"/>
                  </a:lnTo>
                  <a:lnTo>
                    <a:pt x="599" y="220"/>
                  </a:lnTo>
                  <a:lnTo>
                    <a:pt x="599" y="268"/>
                  </a:lnTo>
                  <a:lnTo>
                    <a:pt x="601" y="288"/>
                  </a:lnTo>
                  <a:lnTo>
                    <a:pt x="605" y="301"/>
                  </a:lnTo>
                  <a:lnTo>
                    <a:pt x="611" y="315"/>
                  </a:lnTo>
                  <a:lnTo>
                    <a:pt x="572" y="315"/>
                  </a:lnTo>
                  <a:lnTo>
                    <a:pt x="566" y="302"/>
                  </a:lnTo>
                  <a:lnTo>
                    <a:pt x="563" y="286"/>
                  </a:lnTo>
                  <a:close/>
                  <a:moveTo>
                    <a:pt x="560" y="201"/>
                  </a:moveTo>
                  <a:lnTo>
                    <a:pt x="536" y="210"/>
                  </a:lnTo>
                  <a:lnTo>
                    <a:pt x="498" y="216"/>
                  </a:lnTo>
                  <a:lnTo>
                    <a:pt x="477" y="220"/>
                  </a:lnTo>
                  <a:lnTo>
                    <a:pt x="465" y="224"/>
                  </a:lnTo>
                  <a:lnTo>
                    <a:pt x="457" y="229"/>
                  </a:lnTo>
                  <a:lnTo>
                    <a:pt x="451" y="236"/>
                  </a:lnTo>
                  <a:lnTo>
                    <a:pt x="447" y="245"/>
                  </a:lnTo>
                  <a:lnTo>
                    <a:pt x="445" y="255"/>
                  </a:lnTo>
                  <a:lnTo>
                    <a:pt x="447" y="269"/>
                  </a:lnTo>
                  <a:lnTo>
                    <a:pt x="457" y="279"/>
                  </a:lnTo>
                  <a:lnTo>
                    <a:pt x="470" y="288"/>
                  </a:lnTo>
                  <a:lnTo>
                    <a:pt x="490" y="289"/>
                  </a:lnTo>
                  <a:lnTo>
                    <a:pt x="511" y="288"/>
                  </a:lnTo>
                  <a:lnTo>
                    <a:pt x="529" y="281"/>
                  </a:lnTo>
                  <a:lnTo>
                    <a:pt x="545" y="269"/>
                  </a:lnTo>
                  <a:lnTo>
                    <a:pt x="555" y="255"/>
                  </a:lnTo>
                  <a:lnTo>
                    <a:pt x="559" y="239"/>
                  </a:lnTo>
                  <a:lnTo>
                    <a:pt x="560" y="216"/>
                  </a:lnTo>
                  <a:lnTo>
                    <a:pt x="560" y="201"/>
                  </a:lnTo>
                  <a:close/>
                  <a:moveTo>
                    <a:pt x="658" y="315"/>
                  </a:moveTo>
                  <a:lnTo>
                    <a:pt x="658" y="6"/>
                  </a:lnTo>
                  <a:lnTo>
                    <a:pt x="696" y="6"/>
                  </a:lnTo>
                  <a:lnTo>
                    <a:pt x="696" y="181"/>
                  </a:lnTo>
                  <a:lnTo>
                    <a:pt x="786" y="91"/>
                  </a:lnTo>
                  <a:lnTo>
                    <a:pt x="835" y="91"/>
                  </a:lnTo>
                  <a:lnTo>
                    <a:pt x="749" y="174"/>
                  </a:lnTo>
                  <a:lnTo>
                    <a:pt x="844" y="315"/>
                  </a:lnTo>
                  <a:lnTo>
                    <a:pt x="797" y="315"/>
                  </a:lnTo>
                  <a:lnTo>
                    <a:pt x="723" y="200"/>
                  </a:lnTo>
                  <a:lnTo>
                    <a:pt x="696" y="226"/>
                  </a:lnTo>
                  <a:lnTo>
                    <a:pt x="696" y="315"/>
                  </a:lnTo>
                  <a:lnTo>
                    <a:pt x="658" y="315"/>
                  </a:lnTo>
                  <a:close/>
                  <a:moveTo>
                    <a:pt x="1027" y="242"/>
                  </a:moveTo>
                  <a:lnTo>
                    <a:pt x="1066" y="247"/>
                  </a:lnTo>
                  <a:lnTo>
                    <a:pt x="1062" y="263"/>
                  </a:lnTo>
                  <a:lnTo>
                    <a:pt x="1044" y="291"/>
                  </a:lnTo>
                  <a:lnTo>
                    <a:pt x="1033" y="301"/>
                  </a:lnTo>
                  <a:lnTo>
                    <a:pt x="1018" y="309"/>
                  </a:lnTo>
                  <a:lnTo>
                    <a:pt x="987" y="319"/>
                  </a:lnTo>
                  <a:lnTo>
                    <a:pt x="968" y="319"/>
                  </a:lnTo>
                  <a:lnTo>
                    <a:pt x="945" y="318"/>
                  </a:lnTo>
                  <a:lnTo>
                    <a:pt x="905" y="304"/>
                  </a:lnTo>
                  <a:lnTo>
                    <a:pt x="890" y="289"/>
                  </a:lnTo>
                  <a:lnTo>
                    <a:pt x="877" y="273"/>
                  </a:lnTo>
                  <a:lnTo>
                    <a:pt x="863" y="230"/>
                  </a:lnTo>
                  <a:lnTo>
                    <a:pt x="861" y="204"/>
                  </a:lnTo>
                  <a:lnTo>
                    <a:pt x="863" y="177"/>
                  </a:lnTo>
                  <a:lnTo>
                    <a:pt x="877" y="134"/>
                  </a:lnTo>
                  <a:lnTo>
                    <a:pt x="890" y="116"/>
                  </a:lnTo>
                  <a:lnTo>
                    <a:pt x="906" y="102"/>
                  </a:lnTo>
                  <a:lnTo>
                    <a:pt x="943" y="86"/>
                  </a:lnTo>
                  <a:lnTo>
                    <a:pt x="965" y="85"/>
                  </a:lnTo>
                  <a:lnTo>
                    <a:pt x="988" y="86"/>
                  </a:lnTo>
                  <a:lnTo>
                    <a:pt x="1024" y="102"/>
                  </a:lnTo>
                  <a:lnTo>
                    <a:pt x="1039" y="116"/>
                  </a:lnTo>
                  <a:lnTo>
                    <a:pt x="1053" y="132"/>
                  </a:lnTo>
                  <a:lnTo>
                    <a:pt x="1067" y="175"/>
                  </a:lnTo>
                  <a:lnTo>
                    <a:pt x="1067" y="201"/>
                  </a:lnTo>
                  <a:lnTo>
                    <a:pt x="1067" y="206"/>
                  </a:lnTo>
                  <a:lnTo>
                    <a:pt x="1067" y="213"/>
                  </a:lnTo>
                  <a:lnTo>
                    <a:pt x="900" y="213"/>
                  </a:lnTo>
                  <a:lnTo>
                    <a:pt x="902" y="230"/>
                  </a:lnTo>
                  <a:lnTo>
                    <a:pt x="913" y="258"/>
                  </a:lnTo>
                  <a:lnTo>
                    <a:pt x="922" y="269"/>
                  </a:lnTo>
                  <a:lnTo>
                    <a:pt x="930" y="278"/>
                  </a:lnTo>
                  <a:lnTo>
                    <a:pt x="955" y="288"/>
                  </a:lnTo>
                  <a:lnTo>
                    <a:pt x="968" y="288"/>
                  </a:lnTo>
                  <a:lnTo>
                    <a:pt x="988" y="286"/>
                  </a:lnTo>
                  <a:lnTo>
                    <a:pt x="1004" y="278"/>
                  </a:lnTo>
                  <a:lnTo>
                    <a:pt x="1017" y="265"/>
                  </a:lnTo>
                  <a:lnTo>
                    <a:pt x="1027" y="242"/>
                  </a:lnTo>
                  <a:close/>
                  <a:moveTo>
                    <a:pt x="902" y="181"/>
                  </a:moveTo>
                  <a:lnTo>
                    <a:pt x="1027" y="181"/>
                  </a:lnTo>
                  <a:lnTo>
                    <a:pt x="1024" y="155"/>
                  </a:lnTo>
                  <a:lnTo>
                    <a:pt x="1013" y="138"/>
                  </a:lnTo>
                  <a:lnTo>
                    <a:pt x="1004" y="128"/>
                  </a:lnTo>
                  <a:lnTo>
                    <a:pt x="981" y="118"/>
                  </a:lnTo>
                  <a:lnTo>
                    <a:pt x="967" y="116"/>
                  </a:lnTo>
                  <a:lnTo>
                    <a:pt x="954" y="118"/>
                  </a:lnTo>
                  <a:lnTo>
                    <a:pt x="932" y="127"/>
                  </a:lnTo>
                  <a:lnTo>
                    <a:pt x="922" y="134"/>
                  </a:lnTo>
                  <a:lnTo>
                    <a:pt x="913" y="144"/>
                  </a:lnTo>
                  <a:lnTo>
                    <a:pt x="905" y="167"/>
                  </a:lnTo>
                  <a:lnTo>
                    <a:pt x="902" y="181"/>
                  </a:lnTo>
                  <a:close/>
                  <a:moveTo>
                    <a:pt x="1113" y="315"/>
                  </a:moveTo>
                  <a:lnTo>
                    <a:pt x="1113" y="6"/>
                  </a:lnTo>
                  <a:lnTo>
                    <a:pt x="1152" y="6"/>
                  </a:lnTo>
                  <a:lnTo>
                    <a:pt x="1152" y="116"/>
                  </a:lnTo>
                  <a:lnTo>
                    <a:pt x="1165" y="102"/>
                  </a:lnTo>
                  <a:lnTo>
                    <a:pt x="1200" y="86"/>
                  </a:lnTo>
                  <a:lnTo>
                    <a:pt x="1219" y="85"/>
                  </a:lnTo>
                  <a:lnTo>
                    <a:pt x="1243" y="88"/>
                  </a:lnTo>
                  <a:lnTo>
                    <a:pt x="1262" y="95"/>
                  </a:lnTo>
                  <a:lnTo>
                    <a:pt x="1279" y="106"/>
                  </a:lnTo>
                  <a:lnTo>
                    <a:pt x="1289" y="122"/>
                  </a:lnTo>
                  <a:lnTo>
                    <a:pt x="1295" y="142"/>
                  </a:lnTo>
                  <a:lnTo>
                    <a:pt x="1296" y="173"/>
                  </a:lnTo>
                  <a:lnTo>
                    <a:pt x="1296" y="315"/>
                  </a:lnTo>
                  <a:lnTo>
                    <a:pt x="1259" y="315"/>
                  </a:lnTo>
                  <a:lnTo>
                    <a:pt x="1259" y="173"/>
                  </a:lnTo>
                  <a:lnTo>
                    <a:pt x="1257" y="160"/>
                  </a:lnTo>
                  <a:lnTo>
                    <a:pt x="1252" y="138"/>
                  </a:lnTo>
                  <a:lnTo>
                    <a:pt x="1246" y="131"/>
                  </a:lnTo>
                  <a:lnTo>
                    <a:pt x="1240" y="125"/>
                  </a:lnTo>
                  <a:lnTo>
                    <a:pt x="1223" y="119"/>
                  </a:lnTo>
                  <a:lnTo>
                    <a:pt x="1211" y="118"/>
                  </a:lnTo>
                  <a:lnTo>
                    <a:pt x="1195" y="119"/>
                  </a:lnTo>
                  <a:lnTo>
                    <a:pt x="1180" y="127"/>
                  </a:lnTo>
                  <a:lnTo>
                    <a:pt x="1167" y="137"/>
                  </a:lnTo>
                  <a:lnTo>
                    <a:pt x="1158" y="151"/>
                  </a:lnTo>
                  <a:lnTo>
                    <a:pt x="1154" y="167"/>
                  </a:lnTo>
                  <a:lnTo>
                    <a:pt x="1152" y="191"/>
                  </a:lnTo>
                  <a:lnTo>
                    <a:pt x="1152" y="315"/>
                  </a:lnTo>
                  <a:lnTo>
                    <a:pt x="1113" y="315"/>
                  </a:lnTo>
                  <a:close/>
                  <a:moveTo>
                    <a:pt x="1341" y="203"/>
                  </a:moveTo>
                  <a:lnTo>
                    <a:pt x="1342" y="173"/>
                  </a:lnTo>
                  <a:lnTo>
                    <a:pt x="1360" y="127"/>
                  </a:lnTo>
                  <a:lnTo>
                    <a:pt x="1376" y="111"/>
                  </a:lnTo>
                  <a:lnTo>
                    <a:pt x="1390" y="99"/>
                  </a:lnTo>
                  <a:lnTo>
                    <a:pt x="1424" y="86"/>
                  </a:lnTo>
                  <a:lnTo>
                    <a:pt x="1446" y="85"/>
                  </a:lnTo>
                  <a:lnTo>
                    <a:pt x="1468" y="86"/>
                  </a:lnTo>
                  <a:lnTo>
                    <a:pt x="1505" y="102"/>
                  </a:lnTo>
                  <a:lnTo>
                    <a:pt x="1521" y="116"/>
                  </a:lnTo>
                  <a:lnTo>
                    <a:pt x="1534" y="132"/>
                  </a:lnTo>
                  <a:lnTo>
                    <a:pt x="1548" y="174"/>
                  </a:lnTo>
                  <a:lnTo>
                    <a:pt x="1550" y="200"/>
                  </a:lnTo>
                  <a:lnTo>
                    <a:pt x="1550" y="220"/>
                  </a:lnTo>
                  <a:lnTo>
                    <a:pt x="1543" y="255"/>
                  </a:lnTo>
                  <a:lnTo>
                    <a:pt x="1537" y="268"/>
                  </a:lnTo>
                  <a:lnTo>
                    <a:pt x="1530" y="279"/>
                  </a:lnTo>
                  <a:lnTo>
                    <a:pt x="1511" y="298"/>
                  </a:lnTo>
                  <a:lnTo>
                    <a:pt x="1499" y="307"/>
                  </a:lnTo>
                  <a:lnTo>
                    <a:pt x="1486" y="312"/>
                  </a:lnTo>
                  <a:lnTo>
                    <a:pt x="1460" y="319"/>
                  </a:lnTo>
                  <a:lnTo>
                    <a:pt x="1446" y="319"/>
                  </a:lnTo>
                  <a:lnTo>
                    <a:pt x="1423" y="318"/>
                  </a:lnTo>
                  <a:lnTo>
                    <a:pt x="1384" y="304"/>
                  </a:lnTo>
                  <a:lnTo>
                    <a:pt x="1370" y="289"/>
                  </a:lnTo>
                  <a:lnTo>
                    <a:pt x="1355" y="273"/>
                  </a:lnTo>
                  <a:lnTo>
                    <a:pt x="1341" y="230"/>
                  </a:lnTo>
                  <a:lnTo>
                    <a:pt x="1341" y="203"/>
                  </a:lnTo>
                  <a:close/>
                  <a:moveTo>
                    <a:pt x="1380" y="203"/>
                  </a:moveTo>
                  <a:lnTo>
                    <a:pt x="1380" y="223"/>
                  </a:lnTo>
                  <a:lnTo>
                    <a:pt x="1390" y="256"/>
                  </a:lnTo>
                  <a:lnTo>
                    <a:pt x="1399" y="268"/>
                  </a:lnTo>
                  <a:lnTo>
                    <a:pt x="1407" y="276"/>
                  </a:lnTo>
                  <a:lnTo>
                    <a:pt x="1432" y="288"/>
                  </a:lnTo>
                  <a:lnTo>
                    <a:pt x="1446" y="288"/>
                  </a:lnTo>
                  <a:lnTo>
                    <a:pt x="1459" y="288"/>
                  </a:lnTo>
                  <a:lnTo>
                    <a:pt x="1482" y="276"/>
                  </a:lnTo>
                  <a:lnTo>
                    <a:pt x="1492" y="268"/>
                  </a:lnTo>
                  <a:lnTo>
                    <a:pt x="1501" y="255"/>
                  </a:lnTo>
                  <a:lnTo>
                    <a:pt x="1511" y="223"/>
                  </a:lnTo>
                  <a:lnTo>
                    <a:pt x="1511" y="201"/>
                  </a:lnTo>
                  <a:lnTo>
                    <a:pt x="1511" y="181"/>
                  </a:lnTo>
                  <a:lnTo>
                    <a:pt x="1501" y="150"/>
                  </a:lnTo>
                  <a:lnTo>
                    <a:pt x="1492" y="138"/>
                  </a:lnTo>
                  <a:lnTo>
                    <a:pt x="1482" y="128"/>
                  </a:lnTo>
                  <a:lnTo>
                    <a:pt x="1459" y="118"/>
                  </a:lnTo>
                  <a:lnTo>
                    <a:pt x="1446" y="116"/>
                  </a:lnTo>
                  <a:lnTo>
                    <a:pt x="1432" y="118"/>
                  </a:lnTo>
                  <a:lnTo>
                    <a:pt x="1407" y="128"/>
                  </a:lnTo>
                  <a:lnTo>
                    <a:pt x="1399" y="138"/>
                  </a:lnTo>
                  <a:lnTo>
                    <a:pt x="1390" y="150"/>
                  </a:lnTo>
                  <a:lnTo>
                    <a:pt x="1380" y="183"/>
                  </a:lnTo>
                  <a:lnTo>
                    <a:pt x="1380" y="203"/>
                  </a:lnTo>
                  <a:close/>
                  <a:moveTo>
                    <a:pt x="1594" y="315"/>
                  </a:moveTo>
                  <a:lnTo>
                    <a:pt x="1594" y="6"/>
                  </a:lnTo>
                  <a:lnTo>
                    <a:pt x="1632" y="6"/>
                  </a:lnTo>
                  <a:lnTo>
                    <a:pt x="1632" y="315"/>
                  </a:lnTo>
                  <a:lnTo>
                    <a:pt x="1594" y="315"/>
                  </a:lnTo>
                  <a:close/>
                  <a:moveTo>
                    <a:pt x="1836" y="315"/>
                  </a:moveTo>
                  <a:lnTo>
                    <a:pt x="1836" y="286"/>
                  </a:lnTo>
                  <a:lnTo>
                    <a:pt x="1825" y="302"/>
                  </a:lnTo>
                  <a:lnTo>
                    <a:pt x="1793" y="318"/>
                  </a:lnTo>
                  <a:lnTo>
                    <a:pt x="1773" y="319"/>
                  </a:lnTo>
                  <a:lnTo>
                    <a:pt x="1760" y="319"/>
                  </a:lnTo>
                  <a:lnTo>
                    <a:pt x="1736" y="312"/>
                  </a:lnTo>
                  <a:lnTo>
                    <a:pt x="1724" y="305"/>
                  </a:lnTo>
                  <a:lnTo>
                    <a:pt x="1713" y="296"/>
                  </a:lnTo>
                  <a:lnTo>
                    <a:pt x="1695" y="276"/>
                  </a:lnTo>
                  <a:lnTo>
                    <a:pt x="1689" y="263"/>
                  </a:lnTo>
                  <a:lnTo>
                    <a:pt x="1679" y="236"/>
                  </a:lnTo>
                  <a:lnTo>
                    <a:pt x="1677" y="203"/>
                  </a:lnTo>
                  <a:lnTo>
                    <a:pt x="1679" y="170"/>
                  </a:lnTo>
                  <a:lnTo>
                    <a:pt x="1688" y="142"/>
                  </a:lnTo>
                  <a:lnTo>
                    <a:pt x="1694" y="129"/>
                  </a:lnTo>
                  <a:lnTo>
                    <a:pt x="1711" y="108"/>
                  </a:lnTo>
                  <a:lnTo>
                    <a:pt x="1721" y="101"/>
                  </a:lnTo>
                  <a:lnTo>
                    <a:pt x="1733" y="93"/>
                  </a:lnTo>
                  <a:lnTo>
                    <a:pt x="1759" y="86"/>
                  </a:lnTo>
                  <a:lnTo>
                    <a:pt x="1772" y="85"/>
                  </a:lnTo>
                  <a:lnTo>
                    <a:pt x="1792" y="86"/>
                  </a:lnTo>
                  <a:lnTo>
                    <a:pt x="1808" y="93"/>
                  </a:lnTo>
                  <a:lnTo>
                    <a:pt x="1822" y="103"/>
                  </a:lnTo>
                  <a:lnTo>
                    <a:pt x="1834" y="116"/>
                  </a:lnTo>
                  <a:lnTo>
                    <a:pt x="1834" y="6"/>
                  </a:lnTo>
                  <a:lnTo>
                    <a:pt x="1871" y="6"/>
                  </a:lnTo>
                  <a:lnTo>
                    <a:pt x="1871" y="315"/>
                  </a:lnTo>
                  <a:lnTo>
                    <a:pt x="1836" y="315"/>
                  </a:lnTo>
                  <a:close/>
                  <a:moveTo>
                    <a:pt x="1715" y="203"/>
                  </a:moveTo>
                  <a:lnTo>
                    <a:pt x="1717" y="223"/>
                  </a:lnTo>
                  <a:lnTo>
                    <a:pt x="1726" y="256"/>
                  </a:lnTo>
                  <a:lnTo>
                    <a:pt x="1734" y="268"/>
                  </a:lnTo>
                  <a:lnTo>
                    <a:pt x="1743" y="276"/>
                  </a:lnTo>
                  <a:lnTo>
                    <a:pt x="1764" y="288"/>
                  </a:lnTo>
                  <a:lnTo>
                    <a:pt x="1777" y="288"/>
                  </a:lnTo>
                  <a:lnTo>
                    <a:pt x="1789" y="288"/>
                  </a:lnTo>
                  <a:lnTo>
                    <a:pt x="1810" y="278"/>
                  </a:lnTo>
                  <a:lnTo>
                    <a:pt x="1819" y="268"/>
                  </a:lnTo>
                  <a:lnTo>
                    <a:pt x="1828" y="258"/>
                  </a:lnTo>
                  <a:lnTo>
                    <a:pt x="1836" y="226"/>
                  </a:lnTo>
                  <a:lnTo>
                    <a:pt x="1836" y="206"/>
                  </a:lnTo>
                  <a:lnTo>
                    <a:pt x="1836" y="184"/>
                  </a:lnTo>
                  <a:lnTo>
                    <a:pt x="1826" y="150"/>
                  </a:lnTo>
                  <a:lnTo>
                    <a:pt x="1819" y="138"/>
                  </a:lnTo>
                  <a:lnTo>
                    <a:pt x="1809" y="128"/>
                  </a:lnTo>
                  <a:lnTo>
                    <a:pt x="1787" y="118"/>
                  </a:lnTo>
                  <a:lnTo>
                    <a:pt x="1776" y="116"/>
                  </a:lnTo>
                  <a:lnTo>
                    <a:pt x="1763" y="118"/>
                  </a:lnTo>
                  <a:lnTo>
                    <a:pt x="1741" y="128"/>
                  </a:lnTo>
                  <a:lnTo>
                    <a:pt x="1733" y="138"/>
                  </a:lnTo>
                  <a:lnTo>
                    <a:pt x="1726" y="150"/>
                  </a:lnTo>
                  <a:lnTo>
                    <a:pt x="1717" y="181"/>
                  </a:lnTo>
                  <a:lnTo>
                    <a:pt x="1715" y="203"/>
                  </a:lnTo>
                  <a:close/>
                  <a:moveTo>
                    <a:pt x="2084" y="242"/>
                  </a:moveTo>
                  <a:lnTo>
                    <a:pt x="2123" y="247"/>
                  </a:lnTo>
                  <a:lnTo>
                    <a:pt x="2119" y="263"/>
                  </a:lnTo>
                  <a:lnTo>
                    <a:pt x="2101" y="291"/>
                  </a:lnTo>
                  <a:lnTo>
                    <a:pt x="2090" y="301"/>
                  </a:lnTo>
                  <a:lnTo>
                    <a:pt x="2075" y="309"/>
                  </a:lnTo>
                  <a:lnTo>
                    <a:pt x="2044" y="319"/>
                  </a:lnTo>
                  <a:lnTo>
                    <a:pt x="2025" y="319"/>
                  </a:lnTo>
                  <a:lnTo>
                    <a:pt x="2002" y="318"/>
                  </a:lnTo>
                  <a:lnTo>
                    <a:pt x="1962" y="304"/>
                  </a:lnTo>
                  <a:lnTo>
                    <a:pt x="1947" y="289"/>
                  </a:lnTo>
                  <a:lnTo>
                    <a:pt x="1934" y="273"/>
                  </a:lnTo>
                  <a:lnTo>
                    <a:pt x="1920" y="230"/>
                  </a:lnTo>
                  <a:lnTo>
                    <a:pt x="1918" y="204"/>
                  </a:lnTo>
                  <a:lnTo>
                    <a:pt x="1920" y="177"/>
                  </a:lnTo>
                  <a:lnTo>
                    <a:pt x="1934" y="134"/>
                  </a:lnTo>
                  <a:lnTo>
                    <a:pt x="1947" y="116"/>
                  </a:lnTo>
                  <a:lnTo>
                    <a:pt x="1963" y="102"/>
                  </a:lnTo>
                  <a:lnTo>
                    <a:pt x="2001" y="86"/>
                  </a:lnTo>
                  <a:lnTo>
                    <a:pt x="2022" y="85"/>
                  </a:lnTo>
                  <a:lnTo>
                    <a:pt x="2045" y="86"/>
                  </a:lnTo>
                  <a:lnTo>
                    <a:pt x="2081" y="102"/>
                  </a:lnTo>
                  <a:lnTo>
                    <a:pt x="2096" y="116"/>
                  </a:lnTo>
                  <a:lnTo>
                    <a:pt x="2110" y="132"/>
                  </a:lnTo>
                  <a:lnTo>
                    <a:pt x="2124" y="175"/>
                  </a:lnTo>
                  <a:lnTo>
                    <a:pt x="2124" y="201"/>
                  </a:lnTo>
                  <a:lnTo>
                    <a:pt x="2124" y="206"/>
                  </a:lnTo>
                  <a:lnTo>
                    <a:pt x="2124" y="213"/>
                  </a:lnTo>
                  <a:lnTo>
                    <a:pt x="1957" y="213"/>
                  </a:lnTo>
                  <a:lnTo>
                    <a:pt x="1959" y="230"/>
                  </a:lnTo>
                  <a:lnTo>
                    <a:pt x="1970" y="258"/>
                  </a:lnTo>
                  <a:lnTo>
                    <a:pt x="1979" y="269"/>
                  </a:lnTo>
                  <a:lnTo>
                    <a:pt x="1988" y="278"/>
                  </a:lnTo>
                  <a:lnTo>
                    <a:pt x="2012" y="288"/>
                  </a:lnTo>
                  <a:lnTo>
                    <a:pt x="2025" y="288"/>
                  </a:lnTo>
                  <a:lnTo>
                    <a:pt x="2045" y="286"/>
                  </a:lnTo>
                  <a:lnTo>
                    <a:pt x="2061" y="278"/>
                  </a:lnTo>
                  <a:lnTo>
                    <a:pt x="2074" y="265"/>
                  </a:lnTo>
                  <a:lnTo>
                    <a:pt x="2084" y="242"/>
                  </a:lnTo>
                  <a:close/>
                  <a:moveTo>
                    <a:pt x="1960" y="181"/>
                  </a:moveTo>
                  <a:lnTo>
                    <a:pt x="2084" y="181"/>
                  </a:lnTo>
                  <a:lnTo>
                    <a:pt x="2081" y="155"/>
                  </a:lnTo>
                  <a:lnTo>
                    <a:pt x="2070" y="138"/>
                  </a:lnTo>
                  <a:lnTo>
                    <a:pt x="2061" y="128"/>
                  </a:lnTo>
                  <a:lnTo>
                    <a:pt x="2038" y="118"/>
                  </a:lnTo>
                  <a:lnTo>
                    <a:pt x="2024" y="116"/>
                  </a:lnTo>
                  <a:lnTo>
                    <a:pt x="2011" y="118"/>
                  </a:lnTo>
                  <a:lnTo>
                    <a:pt x="1989" y="127"/>
                  </a:lnTo>
                  <a:lnTo>
                    <a:pt x="1979" y="134"/>
                  </a:lnTo>
                  <a:lnTo>
                    <a:pt x="1972" y="144"/>
                  </a:lnTo>
                  <a:lnTo>
                    <a:pt x="1962" y="167"/>
                  </a:lnTo>
                  <a:lnTo>
                    <a:pt x="1960" y="181"/>
                  </a:lnTo>
                  <a:close/>
                  <a:moveTo>
                    <a:pt x="2171" y="315"/>
                  </a:moveTo>
                  <a:lnTo>
                    <a:pt x="2171" y="91"/>
                  </a:lnTo>
                  <a:lnTo>
                    <a:pt x="2205" y="91"/>
                  </a:lnTo>
                  <a:lnTo>
                    <a:pt x="2205" y="125"/>
                  </a:lnTo>
                  <a:lnTo>
                    <a:pt x="2218" y="103"/>
                  </a:lnTo>
                  <a:lnTo>
                    <a:pt x="2230" y="93"/>
                  </a:lnTo>
                  <a:lnTo>
                    <a:pt x="2241" y="86"/>
                  </a:lnTo>
                  <a:lnTo>
                    <a:pt x="2254" y="85"/>
                  </a:lnTo>
                  <a:lnTo>
                    <a:pt x="2273" y="88"/>
                  </a:lnTo>
                  <a:lnTo>
                    <a:pt x="2293" y="98"/>
                  </a:lnTo>
                  <a:lnTo>
                    <a:pt x="2280" y="132"/>
                  </a:lnTo>
                  <a:lnTo>
                    <a:pt x="2266" y="127"/>
                  </a:lnTo>
                  <a:lnTo>
                    <a:pt x="2251" y="125"/>
                  </a:lnTo>
                  <a:lnTo>
                    <a:pt x="2240" y="127"/>
                  </a:lnTo>
                  <a:lnTo>
                    <a:pt x="2230" y="132"/>
                  </a:lnTo>
                  <a:lnTo>
                    <a:pt x="2221" y="141"/>
                  </a:lnTo>
                  <a:lnTo>
                    <a:pt x="2215" y="152"/>
                  </a:lnTo>
                  <a:lnTo>
                    <a:pt x="2209" y="174"/>
                  </a:lnTo>
                  <a:lnTo>
                    <a:pt x="2209" y="197"/>
                  </a:lnTo>
                  <a:lnTo>
                    <a:pt x="2209" y="315"/>
                  </a:lnTo>
                  <a:lnTo>
                    <a:pt x="2171" y="315"/>
                  </a:lnTo>
                  <a:close/>
                  <a:moveTo>
                    <a:pt x="2300" y="247"/>
                  </a:moveTo>
                  <a:lnTo>
                    <a:pt x="2338" y="242"/>
                  </a:lnTo>
                  <a:lnTo>
                    <a:pt x="2339" y="253"/>
                  </a:lnTo>
                  <a:lnTo>
                    <a:pt x="2348" y="271"/>
                  </a:lnTo>
                  <a:lnTo>
                    <a:pt x="2355" y="276"/>
                  </a:lnTo>
                  <a:lnTo>
                    <a:pt x="2362" y="282"/>
                  </a:lnTo>
                  <a:lnTo>
                    <a:pt x="2384" y="288"/>
                  </a:lnTo>
                  <a:lnTo>
                    <a:pt x="2395" y="288"/>
                  </a:lnTo>
                  <a:lnTo>
                    <a:pt x="2408" y="288"/>
                  </a:lnTo>
                  <a:lnTo>
                    <a:pt x="2427" y="282"/>
                  </a:lnTo>
                  <a:lnTo>
                    <a:pt x="2434" y="278"/>
                  </a:lnTo>
                  <a:lnTo>
                    <a:pt x="2444" y="266"/>
                  </a:lnTo>
                  <a:lnTo>
                    <a:pt x="2447" y="253"/>
                  </a:lnTo>
                  <a:lnTo>
                    <a:pt x="2446" y="240"/>
                  </a:lnTo>
                  <a:lnTo>
                    <a:pt x="2436" y="233"/>
                  </a:lnTo>
                  <a:lnTo>
                    <a:pt x="2424" y="227"/>
                  </a:lnTo>
                  <a:lnTo>
                    <a:pt x="2397" y="220"/>
                  </a:lnTo>
                  <a:lnTo>
                    <a:pt x="2359" y="210"/>
                  </a:lnTo>
                  <a:lnTo>
                    <a:pt x="2339" y="201"/>
                  </a:lnTo>
                  <a:lnTo>
                    <a:pt x="2325" y="193"/>
                  </a:lnTo>
                  <a:lnTo>
                    <a:pt x="2315" y="180"/>
                  </a:lnTo>
                  <a:lnTo>
                    <a:pt x="2307" y="165"/>
                  </a:lnTo>
                  <a:lnTo>
                    <a:pt x="2306" y="150"/>
                  </a:lnTo>
                  <a:lnTo>
                    <a:pt x="2307" y="135"/>
                  </a:lnTo>
                  <a:lnTo>
                    <a:pt x="2313" y="122"/>
                  </a:lnTo>
                  <a:lnTo>
                    <a:pt x="2320" y="111"/>
                  </a:lnTo>
                  <a:lnTo>
                    <a:pt x="2332" y="101"/>
                  </a:lnTo>
                  <a:lnTo>
                    <a:pt x="2342" y="95"/>
                  </a:lnTo>
                  <a:lnTo>
                    <a:pt x="2356" y="91"/>
                  </a:lnTo>
                  <a:lnTo>
                    <a:pt x="2372" y="86"/>
                  </a:lnTo>
                  <a:lnTo>
                    <a:pt x="2389" y="85"/>
                  </a:lnTo>
                  <a:lnTo>
                    <a:pt x="2414" y="86"/>
                  </a:lnTo>
                  <a:lnTo>
                    <a:pt x="2436" y="93"/>
                  </a:lnTo>
                  <a:lnTo>
                    <a:pt x="2453" y="102"/>
                  </a:lnTo>
                  <a:lnTo>
                    <a:pt x="2464" y="114"/>
                  </a:lnTo>
                  <a:lnTo>
                    <a:pt x="2473" y="128"/>
                  </a:lnTo>
                  <a:lnTo>
                    <a:pt x="2477" y="148"/>
                  </a:lnTo>
                  <a:lnTo>
                    <a:pt x="2440" y="154"/>
                  </a:lnTo>
                  <a:lnTo>
                    <a:pt x="2437" y="137"/>
                  </a:lnTo>
                  <a:lnTo>
                    <a:pt x="2425" y="127"/>
                  </a:lnTo>
                  <a:lnTo>
                    <a:pt x="2412" y="118"/>
                  </a:lnTo>
                  <a:lnTo>
                    <a:pt x="2391" y="116"/>
                  </a:lnTo>
                  <a:lnTo>
                    <a:pt x="2368" y="118"/>
                  </a:lnTo>
                  <a:lnTo>
                    <a:pt x="2355" y="125"/>
                  </a:lnTo>
                  <a:lnTo>
                    <a:pt x="2345" y="135"/>
                  </a:lnTo>
                  <a:lnTo>
                    <a:pt x="2343" y="145"/>
                  </a:lnTo>
                  <a:lnTo>
                    <a:pt x="2343" y="152"/>
                  </a:lnTo>
                  <a:lnTo>
                    <a:pt x="2348" y="158"/>
                  </a:lnTo>
                  <a:lnTo>
                    <a:pt x="2353" y="164"/>
                  </a:lnTo>
                  <a:lnTo>
                    <a:pt x="2362" y="168"/>
                  </a:lnTo>
                  <a:lnTo>
                    <a:pt x="2372" y="173"/>
                  </a:lnTo>
                  <a:lnTo>
                    <a:pt x="2395" y="178"/>
                  </a:lnTo>
                  <a:lnTo>
                    <a:pt x="2433" y="188"/>
                  </a:lnTo>
                  <a:lnTo>
                    <a:pt x="2451" y="197"/>
                  </a:lnTo>
                  <a:lnTo>
                    <a:pt x="2467" y="204"/>
                  </a:lnTo>
                  <a:lnTo>
                    <a:pt x="2477" y="216"/>
                  </a:lnTo>
                  <a:lnTo>
                    <a:pt x="2485" y="230"/>
                  </a:lnTo>
                  <a:lnTo>
                    <a:pt x="2486" y="249"/>
                  </a:lnTo>
                  <a:lnTo>
                    <a:pt x="2485" y="268"/>
                  </a:lnTo>
                  <a:lnTo>
                    <a:pt x="2474" y="285"/>
                  </a:lnTo>
                  <a:lnTo>
                    <a:pt x="2463" y="301"/>
                  </a:lnTo>
                  <a:lnTo>
                    <a:pt x="2443" y="311"/>
                  </a:lnTo>
                  <a:lnTo>
                    <a:pt x="2421" y="318"/>
                  </a:lnTo>
                  <a:lnTo>
                    <a:pt x="2395" y="319"/>
                  </a:lnTo>
                  <a:lnTo>
                    <a:pt x="2375" y="319"/>
                  </a:lnTo>
                  <a:lnTo>
                    <a:pt x="2342" y="309"/>
                  </a:lnTo>
                  <a:lnTo>
                    <a:pt x="2329" y="302"/>
                  </a:lnTo>
                  <a:lnTo>
                    <a:pt x="2319" y="292"/>
                  </a:lnTo>
                  <a:lnTo>
                    <a:pt x="2304" y="265"/>
                  </a:lnTo>
                  <a:lnTo>
                    <a:pt x="2300" y="247"/>
                  </a:lnTo>
                  <a:close/>
                </a:path>
              </a:pathLst>
            </a:custGeom>
            <a:solidFill>
              <a:srgbClr val="115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09" name="Rectangle 447"/>
            <p:cNvSpPr>
              <a:spLocks noChangeArrowheads="1"/>
            </p:cNvSpPr>
            <p:nvPr/>
          </p:nvSpPr>
          <p:spPr bwMode="auto">
            <a:xfrm>
              <a:off x="6945313" y="3616325"/>
              <a:ext cx="1554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10" name="Freeform 448"/>
            <p:cNvSpPr>
              <a:spLocks noEditPoints="1"/>
            </p:cNvSpPr>
            <p:nvPr/>
          </p:nvSpPr>
          <p:spPr bwMode="auto">
            <a:xfrm>
              <a:off x="7042151" y="3754438"/>
              <a:ext cx="1339850" cy="169863"/>
            </a:xfrm>
            <a:custGeom>
              <a:avLst/>
              <a:gdLst>
                <a:gd name="T0" fmla="*/ 40386151 w 2530"/>
                <a:gd name="T1" fmla="*/ 90166996 h 320"/>
                <a:gd name="T2" fmla="*/ 0 w 2530"/>
                <a:gd name="T3" fmla="*/ 50718969 h 320"/>
                <a:gd name="T4" fmla="*/ 24400098 w 2530"/>
                <a:gd name="T5" fmla="*/ 2817603 h 320"/>
                <a:gd name="T6" fmla="*/ 74882787 w 2530"/>
                <a:gd name="T7" fmla="*/ 25641351 h 320"/>
                <a:gd name="T8" fmla="*/ 35338147 w 2530"/>
                <a:gd name="T9" fmla="*/ 10144006 h 320"/>
                <a:gd name="T10" fmla="*/ 12059709 w 2530"/>
                <a:gd name="T11" fmla="*/ 54945372 h 320"/>
                <a:gd name="T12" fmla="*/ 44312494 w 2530"/>
                <a:gd name="T13" fmla="*/ 80022990 h 320"/>
                <a:gd name="T14" fmla="*/ 100124396 w 2530"/>
                <a:gd name="T15" fmla="*/ 1690668 h 320"/>
                <a:gd name="T16" fmla="*/ 133498841 w 2530"/>
                <a:gd name="T17" fmla="*/ 88476328 h 320"/>
                <a:gd name="T18" fmla="*/ 156216448 w 2530"/>
                <a:gd name="T19" fmla="*/ 25641351 h 320"/>
                <a:gd name="T20" fmla="*/ 176690203 w 2530"/>
                <a:gd name="T21" fmla="*/ 13806677 h 320"/>
                <a:gd name="T22" fmla="*/ 213990992 w 2530"/>
                <a:gd name="T23" fmla="*/ 1690668 h 320"/>
                <a:gd name="T24" fmla="*/ 277375429 w 2530"/>
                <a:gd name="T25" fmla="*/ 79741655 h 320"/>
                <a:gd name="T26" fmla="*/ 300653337 w 2530"/>
                <a:gd name="T27" fmla="*/ 67906981 h 320"/>
                <a:gd name="T28" fmla="*/ 261949678 w 2530"/>
                <a:gd name="T29" fmla="*/ 46773900 h 320"/>
                <a:gd name="T30" fmla="*/ 280179582 w 2530"/>
                <a:gd name="T31" fmla="*/ 24514416 h 320"/>
                <a:gd name="T32" fmla="*/ 299250996 w 2530"/>
                <a:gd name="T33" fmla="*/ 43111229 h 320"/>
                <a:gd name="T34" fmla="*/ 272046216 w 2530"/>
                <a:gd name="T35" fmla="*/ 41138695 h 320"/>
                <a:gd name="T36" fmla="*/ 302336358 w 2530"/>
                <a:gd name="T37" fmla="*/ 55227239 h 320"/>
                <a:gd name="T38" fmla="*/ 300092507 w 2530"/>
                <a:gd name="T39" fmla="*/ 87631260 h 320"/>
                <a:gd name="T40" fmla="*/ 259986506 w 2530"/>
                <a:gd name="T41" fmla="*/ 69879515 h 320"/>
                <a:gd name="T42" fmla="*/ 351416705 w 2530"/>
                <a:gd name="T43" fmla="*/ 90166996 h 320"/>
                <a:gd name="T44" fmla="*/ 325334115 w 2530"/>
                <a:gd name="T45" fmla="*/ 37475494 h 320"/>
                <a:gd name="T46" fmla="*/ 374695143 w 2530"/>
                <a:gd name="T47" fmla="*/ 37475494 h 320"/>
                <a:gd name="T48" fmla="*/ 337954655 w 2530"/>
                <a:gd name="T49" fmla="*/ 76078453 h 320"/>
                <a:gd name="T50" fmla="*/ 332625971 w 2530"/>
                <a:gd name="T51" fmla="*/ 51282701 h 320"/>
                <a:gd name="T52" fmla="*/ 340759337 w 2530"/>
                <a:gd name="T53" fmla="*/ 35784826 h 320"/>
                <a:gd name="T54" fmla="*/ 401899394 w 2530"/>
                <a:gd name="T55" fmla="*/ 34939757 h 320"/>
                <a:gd name="T56" fmla="*/ 418726956 w 2530"/>
                <a:gd name="T57" fmla="*/ 35503490 h 320"/>
                <a:gd name="T58" fmla="*/ 402460224 w 2530"/>
                <a:gd name="T59" fmla="*/ 88476328 h 320"/>
                <a:gd name="T60" fmla="*/ 456308954 w 2530"/>
                <a:gd name="T61" fmla="*/ 70724583 h 320"/>
                <a:gd name="T62" fmla="*/ 522497544 w 2530"/>
                <a:gd name="T63" fmla="*/ 88194462 h 320"/>
                <a:gd name="T64" fmla="*/ 489403249 w 2530"/>
                <a:gd name="T65" fmla="*/ 71852049 h 320"/>
                <a:gd name="T66" fmla="*/ 514083498 w 2530"/>
                <a:gd name="T67" fmla="*/ 52409636 h 320"/>
                <a:gd name="T68" fmla="*/ 528106909 w 2530"/>
                <a:gd name="T69" fmla="*/ 34939757 h 320"/>
                <a:gd name="T70" fmla="*/ 493048912 w 2530"/>
                <a:gd name="T71" fmla="*/ 37475494 h 320"/>
                <a:gd name="T72" fmla="*/ 537361936 w 2530"/>
                <a:gd name="T73" fmla="*/ 28177087 h 320"/>
                <a:gd name="T74" fmla="*/ 544653791 w 2530"/>
                <a:gd name="T75" fmla="*/ 81150456 h 320"/>
                <a:gd name="T76" fmla="*/ 515766519 w 2530"/>
                <a:gd name="T77" fmla="*/ 60862975 h 320"/>
                <a:gd name="T78" fmla="*/ 503986961 w 2530"/>
                <a:gd name="T79" fmla="*/ 78896055 h 320"/>
                <a:gd name="T80" fmla="*/ 533154913 w 2530"/>
                <a:gd name="T81" fmla="*/ 60862975 h 320"/>
                <a:gd name="T82" fmla="*/ 590088475 w 2530"/>
                <a:gd name="T83" fmla="*/ 23950683 h 320"/>
                <a:gd name="T84" fmla="*/ 611403212 w 2530"/>
                <a:gd name="T85" fmla="*/ 49873369 h 320"/>
                <a:gd name="T86" fmla="*/ 592051647 w 2530"/>
                <a:gd name="T87" fmla="*/ 33812823 h 320"/>
                <a:gd name="T88" fmla="*/ 571017061 w 2530"/>
                <a:gd name="T89" fmla="*/ 88476328 h 320"/>
                <a:gd name="T90" fmla="*/ 632718478 w 2530"/>
                <a:gd name="T91" fmla="*/ 85658726 h 320"/>
                <a:gd name="T92" fmla="*/ 629913796 w 2530"/>
                <a:gd name="T93" fmla="*/ 9862140 h 320"/>
                <a:gd name="T94" fmla="*/ 640851844 w 2530"/>
                <a:gd name="T95" fmla="*/ 76923521 h 320"/>
                <a:gd name="T96" fmla="*/ 668056095 w 2530"/>
                <a:gd name="T97" fmla="*/ 68188847 h 320"/>
                <a:gd name="T98" fmla="*/ 693017023 w 2530"/>
                <a:gd name="T99" fmla="*/ 79741655 h 320"/>
                <a:gd name="T100" fmla="*/ 673946139 w 2530"/>
                <a:gd name="T101" fmla="*/ 58890440 h 320"/>
                <a:gd name="T102" fmla="*/ 663008091 w 2530"/>
                <a:gd name="T103" fmla="*/ 31276556 h 320"/>
                <a:gd name="T104" fmla="*/ 700309409 w 2530"/>
                <a:gd name="T105" fmla="*/ 28458953 h 320"/>
                <a:gd name="T106" fmla="*/ 682920486 w 2530"/>
                <a:gd name="T107" fmla="*/ 32967223 h 320"/>
                <a:gd name="T108" fmla="*/ 674787120 w 2530"/>
                <a:gd name="T109" fmla="*/ 47619500 h 320"/>
                <a:gd name="T110" fmla="*/ 709564436 w 2530"/>
                <a:gd name="T111" fmla="*/ 70161381 h 320"/>
                <a:gd name="T112" fmla="*/ 668897605 w 2530"/>
                <a:gd name="T113" fmla="*/ 87349394 h 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30" h="320">
                  <a:moveTo>
                    <a:pt x="231" y="206"/>
                  </a:moveTo>
                  <a:lnTo>
                    <a:pt x="272" y="216"/>
                  </a:lnTo>
                  <a:lnTo>
                    <a:pt x="265" y="241"/>
                  </a:lnTo>
                  <a:lnTo>
                    <a:pt x="241" y="280"/>
                  </a:lnTo>
                  <a:lnTo>
                    <a:pt x="226" y="294"/>
                  </a:lnTo>
                  <a:lnTo>
                    <a:pt x="208" y="306"/>
                  </a:lnTo>
                  <a:lnTo>
                    <a:pt x="168" y="319"/>
                  </a:lnTo>
                  <a:lnTo>
                    <a:pt x="144" y="320"/>
                  </a:lnTo>
                  <a:lnTo>
                    <a:pt x="120" y="319"/>
                  </a:lnTo>
                  <a:lnTo>
                    <a:pt x="79" y="309"/>
                  </a:lnTo>
                  <a:lnTo>
                    <a:pt x="63" y="300"/>
                  </a:lnTo>
                  <a:lnTo>
                    <a:pt x="48" y="288"/>
                  </a:lnTo>
                  <a:lnTo>
                    <a:pt x="24" y="260"/>
                  </a:lnTo>
                  <a:lnTo>
                    <a:pt x="15" y="241"/>
                  </a:lnTo>
                  <a:lnTo>
                    <a:pt x="8" y="221"/>
                  </a:lnTo>
                  <a:lnTo>
                    <a:pt x="0" y="180"/>
                  </a:lnTo>
                  <a:lnTo>
                    <a:pt x="0" y="157"/>
                  </a:lnTo>
                  <a:lnTo>
                    <a:pt x="0" y="134"/>
                  </a:lnTo>
                  <a:lnTo>
                    <a:pt x="10" y="93"/>
                  </a:lnTo>
                  <a:lnTo>
                    <a:pt x="17" y="74"/>
                  </a:lnTo>
                  <a:lnTo>
                    <a:pt x="27" y="57"/>
                  </a:lnTo>
                  <a:lnTo>
                    <a:pt x="53" y="29"/>
                  </a:lnTo>
                  <a:lnTo>
                    <a:pt x="70" y="19"/>
                  </a:lnTo>
                  <a:lnTo>
                    <a:pt x="87" y="10"/>
                  </a:lnTo>
                  <a:lnTo>
                    <a:pt x="125" y="2"/>
                  </a:lnTo>
                  <a:lnTo>
                    <a:pt x="145" y="0"/>
                  </a:lnTo>
                  <a:lnTo>
                    <a:pt x="168" y="2"/>
                  </a:lnTo>
                  <a:lnTo>
                    <a:pt x="207" y="13"/>
                  </a:lnTo>
                  <a:lnTo>
                    <a:pt x="223" y="23"/>
                  </a:lnTo>
                  <a:lnTo>
                    <a:pt x="239" y="36"/>
                  </a:lnTo>
                  <a:lnTo>
                    <a:pt x="260" y="69"/>
                  </a:lnTo>
                  <a:lnTo>
                    <a:pt x="267" y="91"/>
                  </a:lnTo>
                  <a:lnTo>
                    <a:pt x="227" y="100"/>
                  </a:lnTo>
                  <a:lnTo>
                    <a:pt x="221" y="84"/>
                  </a:lnTo>
                  <a:lnTo>
                    <a:pt x="205" y="59"/>
                  </a:lnTo>
                  <a:lnTo>
                    <a:pt x="195" y="51"/>
                  </a:lnTo>
                  <a:lnTo>
                    <a:pt x="185" y="44"/>
                  </a:lnTo>
                  <a:lnTo>
                    <a:pt x="159" y="36"/>
                  </a:lnTo>
                  <a:lnTo>
                    <a:pt x="144" y="35"/>
                  </a:lnTo>
                  <a:lnTo>
                    <a:pt x="126" y="36"/>
                  </a:lnTo>
                  <a:lnTo>
                    <a:pt x="97" y="45"/>
                  </a:lnTo>
                  <a:lnTo>
                    <a:pt x="84" y="52"/>
                  </a:lnTo>
                  <a:lnTo>
                    <a:pt x="73" y="61"/>
                  </a:lnTo>
                  <a:lnTo>
                    <a:pt x="56" y="84"/>
                  </a:lnTo>
                  <a:lnTo>
                    <a:pt x="51" y="98"/>
                  </a:lnTo>
                  <a:lnTo>
                    <a:pt x="43" y="127"/>
                  </a:lnTo>
                  <a:lnTo>
                    <a:pt x="41" y="157"/>
                  </a:lnTo>
                  <a:lnTo>
                    <a:pt x="43" y="195"/>
                  </a:lnTo>
                  <a:lnTo>
                    <a:pt x="53" y="226"/>
                  </a:lnTo>
                  <a:lnTo>
                    <a:pt x="59" y="241"/>
                  </a:lnTo>
                  <a:lnTo>
                    <a:pt x="77" y="262"/>
                  </a:lnTo>
                  <a:lnTo>
                    <a:pt x="89" y="271"/>
                  </a:lnTo>
                  <a:lnTo>
                    <a:pt x="100" y="277"/>
                  </a:lnTo>
                  <a:lnTo>
                    <a:pt x="126" y="284"/>
                  </a:lnTo>
                  <a:lnTo>
                    <a:pt x="141" y="285"/>
                  </a:lnTo>
                  <a:lnTo>
                    <a:pt x="158" y="284"/>
                  </a:lnTo>
                  <a:lnTo>
                    <a:pt x="187" y="274"/>
                  </a:lnTo>
                  <a:lnTo>
                    <a:pt x="200" y="265"/>
                  </a:lnTo>
                  <a:lnTo>
                    <a:pt x="210" y="255"/>
                  </a:lnTo>
                  <a:lnTo>
                    <a:pt x="227" y="225"/>
                  </a:lnTo>
                  <a:lnTo>
                    <a:pt x="231" y="206"/>
                  </a:lnTo>
                  <a:close/>
                  <a:moveTo>
                    <a:pt x="318" y="49"/>
                  </a:moveTo>
                  <a:lnTo>
                    <a:pt x="318" y="6"/>
                  </a:lnTo>
                  <a:lnTo>
                    <a:pt x="357" y="6"/>
                  </a:lnTo>
                  <a:lnTo>
                    <a:pt x="357" y="49"/>
                  </a:lnTo>
                  <a:lnTo>
                    <a:pt x="318" y="49"/>
                  </a:lnTo>
                  <a:close/>
                  <a:moveTo>
                    <a:pt x="318" y="314"/>
                  </a:moveTo>
                  <a:lnTo>
                    <a:pt x="318" y="91"/>
                  </a:lnTo>
                  <a:lnTo>
                    <a:pt x="357" y="91"/>
                  </a:lnTo>
                  <a:lnTo>
                    <a:pt x="357" y="314"/>
                  </a:lnTo>
                  <a:lnTo>
                    <a:pt x="318" y="314"/>
                  </a:lnTo>
                  <a:close/>
                  <a:moveTo>
                    <a:pt x="476" y="314"/>
                  </a:moveTo>
                  <a:lnTo>
                    <a:pt x="391" y="91"/>
                  </a:lnTo>
                  <a:lnTo>
                    <a:pt x="432" y="91"/>
                  </a:lnTo>
                  <a:lnTo>
                    <a:pt x="479" y="225"/>
                  </a:lnTo>
                  <a:lnTo>
                    <a:pt x="486" y="247"/>
                  </a:lnTo>
                  <a:lnTo>
                    <a:pt x="494" y="270"/>
                  </a:lnTo>
                  <a:lnTo>
                    <a:pt x="499" y="251"/>
                  </a:lnTo>
                  <a:lnTo>
                    <a:pt x="508" y="228"/>
                  </a:lnTo>
                  <a:lnTo>
                    <a:pt x="557" y="91"/>
                  </a:lnTo>
                  <a:lnTo>
                    <a:pt x="596" y="91"/>
                  </a:lnTo>
                  <a:lnTo>
                    <a:pt x="512" y="314"/>
                  </a:lnTo>
                  <a:lnTo>
                    <a:pt x="476" y="314"/>
                  </a:lnTo>
                  <a:close/>
                  <a:moveTo>
                    <a:pt x="630" y="49"/>
                  </a:moveTo>
                  <a:lnTo>
                    <a:pt x="630" y="6"/>
                  </a:lnTo>
                  <a:lnTo>
                    <a:pt x="668" y="6"/>
                  </a:lnTo>
                  <a:lnTo>
                    <a:pt x="668" y="49"/>
                  </a:lnTo>
                  <a:lnTo>
                    <a:pt x="630" y="49"/>
                  </a:lnTo>
                  <a:close/>
                  <a:moveTo>
                    <a:pt x="630" y="314"/>
                  </a:moveTo>
                  <a:lnTo>
                    <a:pt x="630" y="91"/>
                  </a:lnTo>
                  <a:lnTo>
                    <a:pt x="668" y="91"/>
                  </a:lnTo>
                  <a:lnTo>
                    <a:pt x="668" y="314"/>
                  </a:lnTo>
                  <a:lnTo>
                    <a:pt x="630" y="314"/>
                  </a:lnTo>
                  <a:close/>
                  <a:moveTo>
                    <a:pt x="725" y="314"/>
                  </a:moveTo>
                  <a:lnTo>
                    <a:pt x="725" y="6"/>
                  </a:lnTo>
                  <a:lnTo>
                    <a:pt x="763" y="6"/>
                  </a:lnTo>
                  <a:lnTo>
                    <a:pt x="763" y="314"/>
                  </a:lnTo>
                  <a:lnTo>
                    <a:pt x="725" y="314"/>
                  </a:lnTo>
                  <a:close/>
                  <a:moveTo>
                    <a:pt x="927" y="248"/>
                  </a:moveTo>
                  <a:lnTo>
                    <a:pt x="964" y="242"/>
                  </a:lnTo>
                  <a:lnTo>
                    <a:pt x="966" y="252"/>
                  </a:lnTo>
                  <a:lnTo>
                    <a:pt x="975" y="270"/>
                  </a:lnTo>
                  <a:lnTo>
                    <a:pt x="982" y="277"/>
                  </a:lnTo>
                  <a:lnTo>
                    <a:pt x="989" y="283"/>
                  </a:lnTo>
                  <a:lnTo>
                    <a:pt x="1009" y="288"/>
                  </a:lnTo>
                  <a:lnTo>
                    <a:pt x="1022" y="288"/>
                  </a:lnTo>
                  <a:lnTo>
                    <a:pt x="1035" y="288"/>
                  </a:lnTo>
                  <a:lnTo>
                    <a:pt x="1054" y="283"/>
                  </a:lnTo>
                  <a:lnTo>
                    <a:pt x="1061" y="278"/>
                  </a:lnTo>
                  <a:lnTo>
                    <a:pt x="1071" y="267"/>
                  </a:lnTo>
                  <a:lnTo>
                    <a:pt x="1074" y="252"/>
                  </a:lnTo>
                  <a:lnTo>
                    <a:pt x="1072" y="241"/>
                  </a:lnTo>
                  <a:lnTo>
                    <a:pt x="1062" y="232"/>
                  </a:lnTo>
                  <a:lnTo>
                    <a:pt x="1051" y="226"/>
                  </a:lnTo>
                  <a:lnTo>
                    <a:pt x="1024" y="219"/>
                  </a:lnTo>
                  <a:lnTo>
                    <a:pt x="986" y="209"/>
                  </a:lnTo>
                  <a:lnTo>
                    <a:pt x="966" y="202"/>
                  </a:lnTo>
                  <a:lnTo>
                    <a:pt x="952" y="193"/>
                  </a:lnTo>
                  <a:lnTo>
                    <a:pt x="941" y="180"/>
                  </a:lnTo>
                  <a:lnTo>
                    <a:pt x="934" y="166"/>
                  </a:lnTo>
                  <a:lnTo>
                    <a:pt x="933" y="150"/>
                  </a:lnTo>
                  <a:lnTo>
                    <a:pt x="934" y="136"/>
                  </a:lnTo>
                  <a:lnTo>
                    <a:pt x="940" y="123"/>
                  </a:lnTo>
                  <a:lnTo>
                    <a:pt x="947" y="111"/>
                  </a:lnTo>
                  <a:lnTo>
                    <a:pt x="959" y="101"/>
                  </a:lnTo>
                  <a:lnTo>
                    <a:pt x="969" y="95"/>
                  </a:lnTo>
                  <a:lnTo>
                    <a:pt x="983" y="91"/>
                  </a:lnTo>
                  <a:lnTo>
                    <a:pt x="999" y="87"/>
                  </a:lnTo>
                  <a:lnTo>
                    <a:pt x="1015" y="85"/>
                  </a:lnTo>
                  <a:lnTo>
                    <a:pt x="1041" y="87"/>
                  </a:lnTo>
                  <a:lnTo>
                    <a:pt x="1062" y="93"/>
                  </a:lnTo>
                  <a:lnTo>
                    <a:pt x="1080" y="101"/>
                  </a:lnTo>
                  <a:lnTo>
                    <a:pt x="1091" y="114"/>
                  </a:lnTo>
                  <a:lnTo>
                    <a:pt x="1100" y="129"/>
                  </a:lnTo>
                  <a:lnTo>
                    <a:pt x="1104" y="149"/>
                  </a:lnTo>
                  <a:lnTo>
                    <a:pt x="1067" y="153"/>
                  </a:lnTo>
                  <a:lnTo>
                    <a:pt x="1064" y="137"/>
                  </a:lnTo>
                  <a:lnTo>
                    <a:pt x="1052" y="127"/>
                  </a:lnTo>
                  <a:lnTo>
                    <a:pt x="1039" y="118"/>
                  </a:lnTo>
                  <a:lnTo>
                    <a:pt x="1018" y="117"/>
                  </a:lnTo>
                  <a:lnTo>
                    <a:pt x="995" y="118"/>
                  </a:lnTo>
                  <a:lnTo>
                    <a:pt x="980" y="126"/>
                  </a:lnTo>
                  <a:lnTo>
                    <a:pt x="972" y="134"/>
                  </a:lnTo>
                  <a:lnTo>
                    <a:pt x="970" y="146"/>
                  </a:lnTo>
                  <a:lnTo>
                    <a:pt x="970" y="153"/>
                  </a:lnTo>
                  <a:lnTo>
                    <a:pt x="975" y="159"/>
                  </a:lnTo>
                  <a:lnTo>
                    <a:pt x="980" y="165"/>
                  </a:lnTo>
                  <a:lnTo>
                    <a:pt x="989" y="169"/>
                  </a:lnTo>
                  <a:lnTo>
                    <a:pt x="999" y="172"/>
                  </a:lnTo>
                  <a:lnTo>
                    <a:pt x="1022" y="179"/>
                  </a:lnTo>
                  <a:lnTo>
                    <a:pt x="1058" y="189"/>
                  </a:lnTo>
                  <a:lnTo>
                    <a:pt x="1078" y="196"/>
                  </a:lnTo>
                  <a:lnTo>
                    <a:pt x="1094" y="205"/>
                  </a:lnTo>
                  <a:lnTo>
                    <a:pt x="1104" y="216"/>
                  </a:lnTo>
                  <a:lnTo>
                    <a:pt x="1111" y="231"/>
                  </a:lnTo>
                  <a:lnTo>
                    <a:pt x="1113" y="249"/>
                  </a:lnTo>
                  <a:lnTo>
                    <a:pt x="1111" y="268"/>
                  </a:lnTo>
                  <a:lnTo>
                    <a:pt x="1101" y="284"/>
                  </a:lnTo>
                  <a:lnTo>
                    <a:pt x="1088" y="300"/>
                  </a:lnTo>
                  <a:lnTo>
                    <a:pt x="1070" y="311"/>
                  </a:lnTo>
                  <a:lnTo>
                    <a:pt x="1048" y="319"/>
                  </a:lnTo>
                  <a:lnTo>
                    <a:pt x="1022" y="320"/>
                  </a:lnTo>
                  <a:lnTo>
                    <a:pt x="1002" y="319"/>
                  </a:lnTo>
                  <a:lnTo>
                    <a:pt x="969" y="310"/>
                  </a:lnTo>
                  <a:lnTo>
                    <a:pt x="956" y="301"/>
                  </a:lnTo>
                  <a:lnTo>
                    <a:pt x="946" y="293"/>
                  </a:lnTo>
                  <a:lnTo>
                    <a:pt x="930" y="265"/>
                  </a:lnTo>
                  <a:lnTo>
                    <a:pt x="927" y="248"/>
                  </a:lnTo>
                  <a:close/>
                  <a:moveTo>
                    <a:pt x="1312" y="242"/>
                  </a:moveTo>
                  <a:lnTo>
                    <a:pt x="1350" y="248"/>
                  </a:lnTo>
                  <a:lnTo>
                    <a:pt x="1345" y="264"/>
                  </a:lnTo>
                  <a:lnTo>
                    <a:pt x="1327" y="291"/>
                  </a:lnTo>
                  <a:lnTo>
                    <a:pt x="1316" y="301"/>
                  </a:lnTo>
                  <a:lnTo>
                    <a:pt x="1303" y="310"/>
                  </a:lnTo>
                  <a:lnTo>
                    <a:pt x="1271" y="319"/>
                  </a:lnTo>
                  <a:lnTo>
                    <a:pt x="1253" y="320"/>
                  </a:lnTo>
                  <a:lnTo>
                    <a:pt x="1228" y="319"/>
                  </a:lnTo>
                  <a:lnTo>
                    <a:pt x="1189" y="304"/>
                  </a:lnTo>
                  <a:lnTo>
                    <a:pt x="1173" y="290"/>
                  </a:lnTo>
                  <a:lnTo>
                    <a:pt x="1160" y="274"/>
                  </a:lnTo>
                  <a:lnTo>
                    <a:pt x="1146" y="231"/>
                  </a:lnTo>
                  <a:lnTo>
                    <a:pt x="1144" y="205"/>
                  </a:lnTo>
                  <a:lnTo>
                    <a:pt x="1146" y="177"/>
                  </a:lnTo>
                  <a:lnTo>
                    <a:pt x="1160" y="133"/>
                  </a:lnTo>
                  <a:lnTo>
                    <a:pt x="1175" y="117"/>
                  </a:lnTo>
                  <a:lnTo>
                    <a:pt x="1189" y="103"/>
                  </a:lnTo>
                  <a:lnTo>
                    <a:pt x="1228" y="87"/>
                  </a:lnTo>
                  <a:lnTo>
                    <a:pt x="1250" y="85"/>
                  </a:lnTo>
                  <a:lnTo>
                    <a:pt x="1271" y="87"/>
                  </a:lnTo>
                  <a:lnTo>
                    <a:pt x="1309" y="103"/>
                  </a:lnTo>
                  <a:lnTo>
                    <a:pt x="1323" y="116"/>
                  </a:lnTo>
                  <a:lnTo>
                    <a:pt x="1336" y="133"/>
                  </a:lnTo>
                  <a:lnTo>
                    <a:pt x="1350" y="176"/>
                  </a:lnTo>
                  <a:lnTo>
                    <a:pt x="1352" y="202"/>
                  </a:lnTo>
                  <a:lnTo>
                    <a:pt x="1352" y="206"/>
                  </a:lnTo>
                  <a:lnTo>
                    <a:pt x="1352" y="212"/>
                  </a:lnTo>
                  <a:lnTo>
                    <a:pt x="1185" y="212"/>
                  </a:lnTo>
                  <a:lnTo>
                    <a:pt x="1186" y="231"/>
                  </a:lnTo>
                  <a:lnTo>
                    <a:pt x="1196" y="258"/>
                  </a:lnTo>
                  <a:lnTo>
                    <a:pt x="1205" y="270"/>
                  </a:lnTo>
                  <a:lnTo>
                    <a:pt x="1215" y="278"/>
                  </a:lnTo>
                  <a:lnTo>
                    <a:pt x="1238" y="288"/>
                  </a:lnTo>
                  <a:lnTo>
                    <a:pt x="1253" y="288"/>
                  </a:lnTo>
                  <a:lnTo>
                    <a:pt x="1273" y="287"/>
                  </a:lnTo>
                  <a:lnTo>
                    <a:pt x="1289" y="278"/>
                  </a:lnTo>
                  <a:lnTo>
                    <a:pt x="1301" y="264"/>
                  </a:lnTo>
                  <a:lnTo>
                    <a:pt x="1312" y="242"/>
                  </a:lnTo>
                  <a:close/>
                  <a:moveTo>
                    <a:pt x="1186" y="182"/>
                  </a:moveTo>
                  <a:lnTo>
                    <a:pt x="1312" y="182"/>
                  </a:lnTo>
                  <a:lnTo>
                    <a:pt x="1307" y="156"/>
                  </a:lnTo>
                  <a:lnTo>
                    <a:pt x="1297" y="139"/>
                  </a:lnTo>
                  <a:lnTo>
                    <a:pt x="1289" y="129"/>
                  </a:lnTo>
                  <a:lnTo>
                    <a:pt x="1264" y="118"/>
                  </a:lnTo>
                  <a:lnTo>
                    <a:pt x="1251" y="117"/>
                  </a:lnTo>
                  <a:lnTo>
                    <a:pt x="1238" y="117"/>
                  </a:lnTo>
                  <a:lnTo>
                    <a:pt x="1215" y="127"/>
                  </a:lnTo>
                  <a:lnTo>
                    <a:pt x="1206" y="134"/>
                  </a:lnTo>
                  <a:lnTo>
                    <a:pt x="1198" y="144"/>
                  </a:lnTo>
                  <a:lnTo>
                    <a:pt x="1188" y="167"/>
                  </a:lnTo>
                  <a:lnTo>
                    <a:pt x="1186" y="182"/>
                  </a:lnTo>
                  <a:close/>
                  <a:moveTo>
                    <a:pt x="1398" y="314"/>
                  </a:moveTo>
                  <a:lnTo>
                    <a:pt x="1398" y="91"/>
                  </a:lnTo>
                  <a:lnTo>
                    <a:pt x="1433" y="91"/>
                  </a:lnTo>
                  <a:lnTo>
                    <a:pt x="1433" y="124"/>
                  </a:lnTo>
                  <a:lnTo>
                    <a:pt x="1444" y="104"/>
                  </a:lnTo>
                  <a:lnTo>
                    <a:pt x="1456" y="93"/>
                  </a:lnTo>
                  <a:lnTo>
                    <a:pt x="1467" y="87"/>
                  </a:lnTo>
                  <a:lnTo>
                    <a:pt x="1480" y="85"/>
                  </a:lnTo>
                  <a:lnTo>
                    <a:pt x="1500" y="88"/>
                  </a:lnTo>
                  <a:lnTo>
                    <a:pt x="1519" y="98"/>
                  </a:lnTo>
                  <a:lnTo>
                    <a:pt x="1506" y="133"/>
                  </a:lnTo>
                  <a:lnTo>
                    <a:pt x="1493" y="126"/>
                  </a:lnTo>
                  <a:lnTo>
                    <a:pt x="1479" y="126"/>
                  </a:lnTo>
                  <a:lnTo>
                    <a:pt x="1467" y="126"/>
                  </a:lnTo>
                  <a:lnTo>
                    <a:pt x="1456" y="133"/>
                  </a:lnTo>
                  <a:lnTo>
                    <a:pt x="1447" y="141"/>
                  </a:lnTo>
                  <a:lnTo>
                    <a:pt x="1443" y="153"/>
                  </a:lnTo>
                  <a:lnTo>
                    <a:pt x="1437" y="175"/>
                  </a:lnTo>
                  <a:lnTo>
                    <a:pt x="1435" y="198"/>
                  </a:lnTo>
                  <a:lnTo>
                    <a:pt x="1435" y="314"/>
                  </a:lnTo>
                  <a:lnTo>
                    <a:pt x="1398" y="314"/>
                  </a:lnTo>
                  <a:close/>
                  <a:moveTo>
                    <a:pt x="1604" y="314"/>
                  </a:moveTo>
                  <a:lnTo>
                    <a:pt x="1519" y="91"/>
                  </a:lnTo>
                  <a:lnTo>
                    <a:pt x="1559" y="91"/>
                  </a:lnTo>
                  <a:lnTo>
                    <a:pt x="1607" y="225"/>
                  </a:lnTo>
                  <a:lnTo>
                    <a:pt x="1615" y="247"/>
                  </a:lnTo>
                  <a:lnTo>
                    <a:pt x="1621" y="270"/>
                  </a:lnTo>
                  <a:lnTo>
                    <a:pt x="1627" y="251"/>
                  </a:lnTo>
                  <a:lnTo>
                    <a:pt x="1636" y="228"/>
                  </a:lnTo>
                  <a:lnTo>
                    <a:pt x="1686" y="91"/>
                  </a:lnTo>
                  <a:lnTo>
                    <a:pt x="1725" y="91"/>
                  </a:lnTo>
                  <a:lnTo>
                    <a:pt x="1640" y="314"/>
                  </a:lnTo>
                  <a:lnTo>
                    <a:pt x="1604" y="314"/>
                  </a:lnTo>
                  <a:close/>
                  <a:moveTo>
                    <a:pt x="1905" y="287"/>
                  </a:moveTo>
                  <a:lnTo>
                    <a:pt x="1883" y="303"/>
                  </a:lnTo>
                  <a:lnTo>
                    <a:pt x="1863" y="313"/>
                  </a:lnTo>
                  <a:lnTo>
                    <a:pt x="1843" y="319"/>
                  </a:lnTo>
                  <a:lnTo>
                    <a:pt x="1821" y="320"/>
                  </a:lnTo>
                  <a:lnTo>
                    <a:pt x="1804" y="319"/>
                  </a:lnTo>
                  <a:lnTo>
                    <a:pt x="1775" y="310"/>
                  </a:lnTo>
                  <a:lnTo>
                    <a:pt x="1765" y="301"/>
                  </a:lnTo>
                  <a:lnTo>
                    <a:pt x="1757" y="293"/>
                  </a:lnTo>
                  <a:lnTo>
                    <a:pt x="1747" y="270"/>
                  </a:lnTo>
                  <a:lnTo>
                    <a:pt x="1745" y="255"/>
                  </a:lnTo>
                  <a:lnTo>
                    <a:pt x="1747" y="239"/>
                  </a:lnTo>
                  <a:lnTo>
                    <a:pt x="1752" y="225"/>
                  </a:lnTo>
                  <a:lnTo>
                    <a:pt x="1761" y="213"/>
                  </a:lnTo>
                  <a:lnTo>
                    <a:pt x="1772" y="203"/>
                  </a:lnTo>
                  <a:lnTo>
                    <a:pt x="1785" y="196"/>
                  </a:lnTo>
                  <a:lnTo>
                    <a:pt x="1800" y="192"/>
                  </a:lnTo>
                  <a:lnTo>
                    <a:pt x="1813" y="189"/>
                  </a:lnTo>
                  <a:lnTo>
                    <a:pt x="1833" y="186"/>
                  </a:lnTo>
                  <a:lnTo>
                    <a:pt x="1876" y="180"/>
                  </a:lnTo>
                  <a:lnTo>
                    <a:pt x="1901" y="173"/>
                  </a:lnTo>
                  <a:lnTo>
                    <a:pt x="1902" y="166"/>
                  </a:lnTo>
                  <a:lnTo>
                    <a:pt x="1902" y="163"/>
                  </a:lnTo>
                  <a:lnTo>
                    <a:pt x="1901" y="152"/>
                  </a:lnTo>
                  <a:lnTo>
                    <a:pt x="1896" y="136"/>
                  </a:lnTo>
                  <a:lnTo>
                    <a:pt x="1891" y="130"/>
                  </a:lnTo>
                  <a:lnTo>
                    <a:pt x="1883" y="124"/>
                  </a:lnTo>
                  <a:lnTo>
                    <a:pt x="1862" y="117"/>
                  </a:lnTo>
                  <a:lnTo>
                    <a:pt x="1847" y="117"/>
                  </a:lnTo>
                  <a:lnTo>
                    <a:pt x="1823" y="118"/>
                  </a:lnTo>
                  <a:lnTo>
                    <a:pt x="1808" y="127"/>
                  </a:lnTo>
                  <a:lnTo>
                    <a:pt x="1797" y="139"/>
                  </a:lnTo>
                  <a:lnTo>
                    <a:pt x="1790" y="160"/>
                  </a:lnTo>
                  <a:lnTo>
                    <a:pt x="1752" y="154"/>
                  </a:lnTo>
                  <a:lnTo>
                    <a:pt x="1758" y="133"/>
                  </a:lnTo>
                  <a:lnTo>
                    <a:pt x="1768" y="116"/>
                  </a:lnTo>
                  <a:lnTo>
                    <a:pt x="1781" y="103"/>
                  </a:lnTo>
                  <a:lnTo>
                    <a:pt x="1801" y="94"/>
                  </a:lnTo>
                  <a:lnTo>
                    <a:pt x="1826" y="87"/>
                  </a:lnTo>
                  <a:lnTo>
                    <a:pt x="1853" y="85"/>
                  </a:lnTo>
                  <a:lnTo>
                    <a:pt x="1880" y="87"/>
                  </a:lnTo>
                  <a:lnTo>
                    <a:pt x="1899" y="93"/>
                  </a:lnTo>
                  <a:lnTo>
                    <a:pt x="1916" y="100"/>
                  </a:lnTo>
                  <a:lnTo>
                    <a:pt x="1927" y="110"/>
                  </a:lnTo>
                  <a:lnTo>
                    <a:pt x="1934" y="120"/>
                  </a:lnTo>
                  <a:lnTo>
                    <a:pt x="1938" y="136"/>
                  </a:lnTo>
                  <a:lnTo>
                    <a:pt x="1940" y="147"/>
                  </a:lnTo>
                  <a:lnTo>
                    <a:pt x="1940" y="170"/>
                  </a:lnTo>
                  <a:lnTo>
                    <a:pt x="1940" y="221"/>
                  </a:lnTo>
                  <a:lnTo>
                    <a:pt x="1940" y="267"/>
                  </a:lnTo>
                  <a:lnTo>
                    <a:pt x="1942" y="288"/>
                  </a:lnTo>
                  <a:lnTo>
                    <a:pt x="1945" y="301"/>
                  </a:lnTo>
                  <a:lnTo>
                    <a:pt x="1951" y="314"/>
                  </a:lnTo>
                  <a:lnTo>
                    <a:pt x="1912" y="314"/>
                  </a:lnTo>
                  <a:lnTo>
                    <a:pt x="1906" y="303"/>
                  </a:lnTo>
                  <a:lnTo>
                    <a:pt x="1905" y="287"/>
                  </a:lnTo>
                  <a:close/>
                  <a:moveTo>
                    <a:pt x="1901" y="202"/>
                  </a:moveTo>
                  <a:lnTo>
                    <a:pt x="1878" y="211"/>
                  </a:lnTo>
                  <a:lnTo>
                    <a:pt x="1839" y="216"/>
                  </a:lnTo>
                  <a:lnTo>
                    <a:pt x="1819" y="221"/>
                  </a:lnTo>
                  <a:lnTo>
                    <a:pt x="1806" y="224"/>
                  </a:lnTo>
                  <a:lnTo>
                    <a:pt x="1797" y="229"/>
                  </a:lnTo>
                  <a:lnTo>
                    <a:pt x="1791" y="237"/>
                  </a:lnTo>
                  <a:lnTo>
                    <a:pt x="1787" y="245"/>
                  </a:lnTo>
                  <a:lnTo>
                    <a:pt x="1785" y="255"/>
                  </a:lnTo>
                  <a:lnTo>
                    <a:pt x="1788" y="270"/>
                  </a:lnTo>
                  <a:lnTo>
                    <a:pt x="1797" y="280"/>
                  </a:lnTo>
                  <a:lnTo>
                    <a:pt x="1810" y="288"/>
                  </a:lnTo>
                  <a:lnTo>
                    <a:pt x="1831" y="290"/>
                  </a:lnTo>
                  <a:lnTo>
                    <a:pt x="1852" y="288"/>
                  </a:lnTo>
                  <a:lnTo>
                    <a:pt x="1870" y="281"/>
                  </a:lnTo>
                  <a:lnTo>
                    <a:pt x="1886" y="270"/>
                  </a:lnTo>
                  <a:lnTo>
                    <a:pt x="1895" y="254"/>
                  </a:lnTo>
                  <a:lnTo>
                    <a:pt x="1901" y="239"/>
                  </a:lnTo>
                  <a:lnTo>
                    <a:pt x="1901" y="216"/>
                  </a:lnTo>
                  <a:lnTo>
                    <a:pt x="1901" y="202"/>
                  </a:lnTo>
                  <a:close/>
                  <a:moveTo>
                    <a:pt x="1999" y="314"/>
                  </a:moveTo>
                  <a:lnTo>
                    <a:pt x="1999" y="91"/>
                  </a:lnTo>
                  <a:lnTo>
                    <a:pt x="2033" y="91"/>
                  </a:lnTo>
                  <a:lnTo>
                    <a:pt x="2033" y="123"/>
                  </a:lnTo>
                  <a:lnTo>
                    <a:pt x="2046" y="105"/>
                  </a:lnTo>
                  <a:lnTo>
                    <a:pt x="2082" y="87"/>
                  </a:lnTo>
                  <a:lnTo>
                    <a:pt x="2104" y="85"/>
                  </a:lnTo>
                  <a:lnTo>
                    <a:pt x="2124" y="87"/>
                  </a:lnTo>
                  <a:lnTo>
                    <a:pt x="2141" y="93"/>
                  </a:lnTo>
                  <a:lnTo>
                    <a:pt x="2157" y="101"/>
                  </a:lnTo>
                  <a:lnTo>
                    <a:pt x="2167" y="113"/>
                  </a:lnTo>
                  <a:lnTo>
                    <a:pt x="2174" y="124"/>
                  </a:lnTo>
                  <a:lnTo>
                    <a:pt x="2179" y="140"/>
                  </a:lnTo>
                  <a:lnTo>
                    <a:pt x="2180" y="153"/>
                  </a:lnTo>
                  <a:lnTo>
                    <a:pt x="2180" y="177"/>
                  </a:lnTo>
                  <a:lnTo>
                    <a:pt x="2180" y="314"/>
                  </a:lnTo>
                  <a:lnTo>
                    <a:pt x="2143" y="314"/>
                  </a:lnTo>
                  <a:lnTo>
                    <a:pt x="2143" y="179"/>
                  </a:lnTo>
                  <a:lnTo>
                    <a:pt x="2143" y="157"/>
                  </a:lnTo>
                  <a:lnTo>
                    <a:pt x="2138" y="144"/>
                  </a:lnTo>
                  <a:lnTo>
                    <a:pt x="2132" y="133"/>
                  </a:lnTo>
                  <a:lnTo>
                    <a:pt x="2122" y="126"/>
                  </a:lnTo>
                  <a:lnTo>
                    <a:pt x="2111" y="120"/>
                  </a:lnTo>
                  <a:lnTo>
                    <a:pt x="2096" y="118"/>
                  </a:lnTo>
                  <a:lnTo>
                    <a:pt x="2084" y="118"/>
                  </a:lnTo>
                  <a:lnTo>
                    <a:pt x="2063" y="127"/>
                  </a:lnTo>
                  <a:lnTo>
                    <a:pt x="2055" y="134"/>
                  </a:lnTo>
                  <a:lnTo>
                    <a:pt x="2046" y="143"/>
                  </a:lnTo>
                  <a:lnTo>
                    <a:pt x="2037" y="172"/>
                  </a:lnTo>
                  <a:lnTo>
                    <a:pt x="2036" y="192"/>
                  </a:lnTo>
                  <a:lnTo>
                    <a:pt x="2036" y="314"/>
                  </a:lnTo>
                  <a:lnTo>
                    <a:pt x="1999" y="314"/>
                  </a:lnTo>
                  <a:close/>
                  <a:moveTo>
                    <a:pt x="2321" y="281"/>
                  </a:moveTo>
                  <a:lnTo>
                    <a:pt x="2327" y="314"/>
                  </a:lnTo>
                  <a:lnTo>
                    <a:pt x="2311" y="317"/>
                  </a:lnTo>
                  <a:lnTo>
                    <a:pt x="2298" y="319"/>
                  </a:lnTo>
                  <a:lnTo>
                    <a:pt x="2279" y="317"/>
                  </a:lnTo>
                  <a:lnTo>
                    <a:pt x="2266" y="311"/>
                  </a:lnTo>
                  <a:lnTo>
                    <a:pt x="2256" y="304"/>
                  </a:lnTo>
                  <a:lnTo>
                    <a:pt x="2251" y="294"/>
                  </a:lnTo>
                  <a:lnTo>
                    <a:pt x="2246" y="280"/>
                  </a:lnTo>
                  <a:lnTo>
                    <a:pt x="2246" y="249"/>
                  </a:lnTo>
                  <a:lnTo>
                    <a:pt x="2246" y="120"/>
                  </a:lnTo>
                  <a:lnTo>
                    <a:pt x="2217" y="120"/>
                  </a:lnTo>
                  <a:lnTo>
                    <a:pt x="2217" y="91"/>
                  </a:lnTo>
                  <a:lnTo>
                    <a:pt x="2246" y="91"/>
                  </a:lnTo>
                  <a:lnTo>
                    <a:pt x="2246" y="35"/>
                  </a:lnTo>
                  <a:lnTo>
                    <a:pt x="2284" y="12"/>
                  </a:lnTo>
                  <a:lnTo>
                    <a:pt x="2284" y="91"/>
                  </a:lnTo>
                  <a:lnTo>
                    <a:pt x="2321" y="91"/>
                  </a:lnTo>
                  <a:lnTo>
                    <a:pt x="2321" y="120"/>
                  </a:lnTo>
                  <a:lnTo>
                    <a:pt x="2284" y="120"/>
                  </a:lnTo>
                  <a:lnTo>
                    <a:pt x="2284" y="251"/>
                  </a:lnTo>
                  <a:lnTo>
                    <a:pt x="2284" y="265"/>
                  </a:lnTo>
                  <a:lnTo>
                    <a:pt x="2285" y="273"/>
                  </a:lnTo>
                  <a:lnTo>
                    <a:pt x="2288" y="277"/>
                  </a:lnTo>
                  <a:lnTo>
                    <a:pt x="2292" y="280"/>
                  </a:lnTo>
                  <a:lnTo>
                    <a:pt x="2297" y="281"/>
                  </a:lnTo>
                  <a:lnTo>
                    <a:pt x="2305" y="283"/>
                  </a:lnTo>
                  <a:lnTo>
                    <a:pt x="2313" y="283"/>
                  </a:lnTo>
                  <a:lnTo>
                    <a:pt x="2321" y="281"/>
                  </a:lnTo>
                  <a:close/>
                  <a:moveTo>
                    <a:pt x="2344" y="248"/>
                  </a:moveTo>
                  <a:lnTo>
                    <a:pt x="2382" y="242"/>
                  </a:lnTo>
                  <a:lnTo>
                    <a:pt x="2383" y="252"/>
                  </a:lnTo>
                  <a:lnTo>
                    <a:pt x="2392" y="270"/>
                  </a:lnTo>
                  <a:lnTo>
                    <a:pt x="2399" y="277"/>
                  </a:lnTo>
                  <a:lnTo>
                    <a:pt x="2406" y="283"/>
                  </a:lnTo>
                  <a:lnTo>
                    <a:pt x="2426" y="288"/>
                  </a:lnTo>
                  <a:lnTo>
                    <a:pt x="2439" y="288"/>
                  </a:lnTo>
                  <a:lnTo>
                    <a:pt x="2452" y="288"/>
                  </a:lnTo>
                  <a:lnTo>
                    <a:pt x="2471" y="283"/>
                  </a:lnTo>
                  <a:lnTo>
                    <a:pt x="2478" y="278"/>
                  </a:lnTo>
                  <a:lnTo>
                    <a:pt x="2488" y="267"/>
                  </a:lnTo>
                  <a:lnTo>
                    <a:pt x="2491" y="252"/>
                  </a:lnTo>
                  <a:lnTo>
                    <a:pt x="2488" y="241"/>
                  </a:lnTo>
                  <a:lnTo>
                    <a:pt x="2480" y="232"/>
                  </a:lnTo>
                  <a:lnTo>
                    <a:pt x="2468" y="226"/>
                  </a:lnTo>
                  <a:lnTo>
                    <a:pt x="2441" y="219"/>
                  </a:lnTo>
                  <a:lnTo>
                    <a:pt x="2403" y="209"/>
                  </a:lnTo>
                  <a:lnTo>
                    <a:pt x="2383" y="202"/>
                  </a:lnTo>
                  <a:lnTo>
                    <a:pt x="2367" y="193"/>
                  </a:lnTo>
                  <a:lnTo>
                    <a:pt x="2359" y="180"/>
                  </a:lnTo>
                  <a:lnTo>
                    <a:pt x="2351" y="166"/>
                  </a:lnTo>
                  <a:lnTo>
                    <a:pt x="2350" y="150"/>
                  </a:lnTo>
                  <a:lnTo>
                    <a:pt x="2351" y="136"/>
                  </a:lnTo>
                  <a:lnTo>
                    <a:pt x="2357" y="123"/>
                  </a:lnTo>
                  <a:lnTo>
                    <a:pt x="2364" y="111"/>
                  </a:lnTo>
                  <a:lnTo>
                    <a:pt x="2376" y="101"/>
                  </a:lnTo>
                  <a:lnTo>
                    <a:pt x="2386" y="95"/>
                  </a:lnTo>
                  <a:lnTo>
                    <a:pt x="2399" y="91"/>
                  </a:lnTo>
                  <a:lnTo>
                    <a:pt x="2415" y="87"/>
                  </a:lnTo>
                  <a:lnTo>
                    <a:pt x="2432" y="85"/>
                  </a:lnTo>
                  <a:lnTo>
                    <a:pt x="2458" y="87"/>
                  </a:lnTo>
                  <a:lnTo>
                    <a:pt x="2478" y="93"/>
                  </a:lnTo>
                  <a:lnTo>
                    <a:pt x="2497" y="101"/>
                  </a:lnTo>
                  <a:lnTo>
                    <a:pt x="2508" y="114"/>
                  </a:lnTo>
                  <a:lnTo>
                    <a:pt x="2517" y="129"/>
                  </a:lnTo>
                  <a:lnTo>
                    <a:pt x="2521" y="149"/>
                  </a:lnTo>
                  <a:lnTo>
                    <a:pt x="2484" y="153"/>
                  </a:lnTo>
                  <a:lnTo>
                    <a:pt x="2480" y="137"/>
                  </a:lnTo>
                  <a:lnTo>
                    <a:pt x="2470" y="127"/>
                  </a:lnTo>
                  <a:lnTo>
                    <a:pt x="2455" y="118"/>
                  </a:lnTo>
                  <a:lnTo>
                    <a:pt x="2435" y="117"/>
                  </a:lnTo>
                  <a:lnTo>
                    <a:pt x="2412" y="118"/>
                  </a:lnTo>
                  <a:lnTo>
                    <a:pt x="2397" y="126"/>
                  </a:lnTo>
                  <a:lnTo>
                    <a:pt x="2389" y="134"/>
                  </a:lnTo>
                  <a:lnTo>
                    <a:pt x="2386" y="146"/>
                  </a:lnTo>
                  <a:lnTo>
                    <a:pt x="2387" y="153"/>
                  </a:lnTo>
                  <a:lnTo>
                    <a:pt x="2392" y="159"/>
                  </a:lnTo>
                  <a:lnTo>
                    <a:pt x="2396" y="165"/>
                  </a:lnTo>
                  <a:lnTo>
                    <a:pt x="2406" y="169"/>
                  </a:lnTo>
                  <a:lnTo>
                    <a:pt x="2415" y="172"/>
                  </a:lnTo>
                  <a:lnTo>
                    <a:pt x="2439" y="179"/>
                  </a:lnTo>
                  <a:lnTo>
                    <a:pt x="2475" y="189"/>
                  </a:lnTo>
                  <a:lnTo>
                    <a:pt x="2495" y="196"/>
                  </a:lnTo>
                  <a:lnTo>
                    <a:pt x="2510" y="205"/>
                  </a:lnTo>
                  <a:lnTo>
                    <a:pt x="2520" y="216"/>
                  </a:lnTo>
                  <a:lnTo>
                    <a:pt x="2529" y="231"/>
                  </a:lnTo>
                  <a:lnTo>
                    <a:pt x="2530" y="249"/>
                  </a:lnTo>
                  <a:lnTo>
                    <a:pt x="2529" y="268"/>
                  </a:lnTo>
                  <a:lnTo>
                    <a:pt x="2518" y="284"/>
                  </a:lnTo>
                  <a:lnTo>
                    <a:pt x="2506" y="300"/>
                  </a:lnTo>
                  <a:lnTo>
                    <a:pt x="2487" y="311"/>
                  </a:lnTo>
                  <a:lnTo>
                    <a:pt x="2465" y="319"/>
                  </a:lnTo>
                  <a:lnTo>
                    <a:pt x="2439" y="320"/>
                  </a:lnTo>
                  <a:lnTo>
                    <a:pt x="2419" y="319"/>
                  </a:lnTo>
                  <a:lnTo>
                    <a:pt x="2385" y="310"/>
                  </a:lnTo>
                  <a:lnTo>
                    <a:pt x="2373" y="301"/>
                  </a:lnTo>
                  <a:lnTo>
                    <a:pt x="2361" y="293"/>
                  </a:lnTo>
                  <a:lnTo>
                    <a:pt x="2347" y="265"/>
                  </a:lnTo>
                  <a:lnTo>
                    <a:pt x="2344" y="248"/>
                  </a:lnTo>
                  <a:close/>
                </a:path>
              </a:pathLst>
            </a:custGeom>
            <a:solidFill>
              <a:srgbClr val="115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11" name="Rectangle 449"/>
            <p:cNvSpPr>
              <a:spLocks noChangeArrowheads="1"/>
            </p:cNvSpPr>
            <p:nvPr/>
          </p:nvSpPr>
          <p:spPr bwMode="auto">
            <a:xfrm>
              <a:off x="3708401" y="3514725"/>
              <a:ext cx="14446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12" name="Freeform 450"/>
            <p:cNvSpPr>
              <a:spLocks noEditPoints="1"/>
            </p:cNvSpPr>
            <p:nvPr/>
          </p:nvSpPr>
          <p:spPr bwMode="auto">
            <a:xfrm>
              <a:off x="4160838" y="3652838"/>
              <a:ext cx="533400" cy="212725"/>
            </a:xfrm>
            <a:custGeom>
              <a:avLst/>
              <a:gdLst>
                <a:gd name="T0" fmla="*/ 11784061 w 1007"/>
                <a:gd name="T1" fmla="*/ 12382080 h 401"/>
                <a:gd name="T2" fmla="*/ 47697719 w 1007"/>
                <a:gd name="T3" fmla="*/ 562846 h 401"/>
                <a:gd name="T4" fmla="*/ 75754983 w 1007"/>
                <a:gd name="T5" fmla="*/ 17166536 h 401"/>
                <a:gd name="T6" fmla="*/ 83330640 w 1007"/>
                <a:gd name="T7" fmla="*/ 45589461 h 401"/>
                <a:gd name="T8" fmla="*/ 75193509 w 1007"/>
                <a:gd name="T9" fmla="*/ 73730697 h 401"/>
                <a:gd name="T10" fmla="*/ 47416982 w 1007"/>
                <a:gd name="T11" fmla="*/ 90053230 h 401"/>
                <a:gd name="T12" fmla="*/ 19920663 w 1007"/>
                <a:gd name="T13" fmla="*/ 84424770 h 401"/>
                <a:gd name="T14" fmla="*/ 3086516 w 1007"/>
                <a:gd name="T15" fmla="*/ 63037155 h 401"/>
                <a:gd name="T16" fmla="*/ 12625742 w 1007"/>
                <a:gd name="T17" fmla="*/ 54031620 h 401"/>
                <a:gd name="T18" fmla="*/ 35632921 w 1007"/>
                <a:gd name="T19" fmla="*/ 79922003 h 401"/>
                <a:gd name="T20" fmla="*/ 63129241 w 1007"/>
                <a:gd name="T21" fmla="*/ 71479844 h 401"/>
                <a:gd name="T22" fmla="*/ 71265842 w 1007"/>
                <a:gd name="T23" fmla="*/ 40242690 h 401"/>
                <a:gd name="T24" fmla="*/ 60604198 w 1007"/>
                <a:gd name="T25" fmla="*/ 16603690 h 401"/>
                <a:gd name="T26" fmla="*/ 42086160 w 1007"/>
                <a:gd name="T27" fmla="*/ 10131227 h 401"/>
                <a:gd name="T28" fmla="*/ 16553939 w 1007"/>
                <a:gd name="T29" fmla="*/ 23076153 h 401"/>
                <a:gd name="T30" fmla="*/ 96798063 w 1007"/>
                <a:gd name="T31" fmla="*/ 25608695 h 401"/>
                <a:gd name="T32" fmla="*/ 114193683 w 1007"/>
                <a:gd name="T33" fmla="*/ 26734387 h 401"/>
                <a:gd name="T34" fmla="*/ 135797707 w 1007"/>
                <a:gd name="T35" fmla="*/ 26453229 h 401"/>
                <a:gd name="T36" fmla="*/ 148142713 w 1007"/>
                <a:gd name="T37" fmla="*/ 40242690 h 401"/>
                <a:gd name="T38" fmla="*/ 148142713 w 1007"/>
                <a:gd name="T39" fmla="*/ 74293543 h 401"/>
                <a:gd name="T40" fmla="*/ 134395083 w 1007"/>
                <a:gd name="T41" fmla="*/ 88083004 h 401"/>
                <a:gd name="T42" fmla="*/ 114473890 w 1007"/>
                <a:gd name="T43" fmla="*/ 88083004 h 401"/>
                <a:gd name="T44" fmla="*/ 96798063 w 1007"/>
                <a:gd name="T45" fmla="*/ 112847695 h 401"/>
                <a:gd name="T46" fmla="*/ 111107167 w 1007"/>
                <a:gd name="T47" fmla="*/ 75419235 h 401"/>
                <a:gd name="T48" fmla="*/ 126538689 w 1007"/>
                <a:gd name="T49" fmla="*/ 81047695 h 401"/>
                <a:gd name="T50" fmla="*/ 140286848 w 1007"/>
                <a:gd name="T51" fmla="*/ 63037155 h 401"/>
                <a:gd name="T52" fmla="*/ 135516971 w 1007"/>
                <a:gd name="T53" fmla="*/ 38554152 h 401"/>
                <a:gd name="T54" fmla="*/ 120085449 w 1007"/>
                <a:gd name="T55" fmla="*/ 32925692 h 401"/>
                <a:gd name="T56" fmla="*/ 106898763 w 1007"/>
                <a:gd name="T57" fmla="*/ 51499078 h 401"/>
                <a:gd name="T58" fmla="*/ 216602775 w 1007"/>
                <a:gd name="T59" fmla="*/ 74293543 h 401"/>
                <a:gd name="T60" fmla="*/ 195840432 w 1007"/>
                <a:gd name="T61" fmla="*/ 90053230 h 401"/>
                <a:gd name="T62" fmla="*/ 168624849 w 1007"/>
                <a:gd name="T63" fmla="*/ 81610540 h 401"/>
                <a:gd name="T64" fmla="*/ 161049192 w 1007"/>
                <a:gd name="T65" fmla="*/ 50092228 h 401"/>
                <a:gd name="T66" fmla="*/ 183495427 w 1007"/>
                <a:gd name="T67" fmla="*/ 24483003 h 401"/>
                <a:gd name="T68" fmla="*/ 210711010 w 1007"/>
                <a:gd name="T69" fmla="*/ 32925692 h 401"/>
                <a:gd name="T70" fmla="*/ 218847611 w 1007"/>
                <a:gd name="T71" fmla="*/ 57971541 h 401"/>
                <a:gd name="T72" fmla="*/ 175078089 w 1007"/>
                <a:gd name="T73" fmla="*/ 73167851 h 401"/>
                <a:gd name="T74" fmla="*/ 190509610 w 1007"/>
                <a:gd name="T75" fmla="*/ 81610540 h 401"/>
                <a:gd name="T76" fmla="*/ 207344286 w 1007"/>
                <a:gd name="T77" fmla="*/ 68102768 h 401"/>
                <a:gd name="T78" fmla="*/ 203416089 w 1007"/>
                <a:gd name="T79" fmla="*/ 39116998 h 401"/>
                <a:gd name="T80" fmla="*/ 186301206 w 1007"/>
                <a:gd name="T81" fmla="*/ 33206850 h 401"/>
                <a:gd name="T82" fmla="*/ 172553046 w 1007"/>
                <a:gd name="T83" fmla="*/ 46996310 h 401"/>
                <a:gd name="T84" fmla="*/ 241293316 w 1007"/>
                <a:gd name="T85" fmla="*/ 25608695 h 401"/>
                <a:gd name="T86" fmla="*/ 261213978 w 1007"/>
                <a:gd name="T87" fmla="*/ 23920157 h 401"/>
                <a:gd name="T88" fmla="*/ 278890335 w 1007"/>
                <a:gd name="T89" fmla="*/ 31800000 h 401"/>
                <a:gd name="T90" fmla="*/ 282537795 w 1007"/>
                <a:gd name="T91" fmla="*/ 50092228 h 401"/>
                <a:gd name="T92" fmla="*/ 271595415 w 1007"/>
                <a:gd name="T93" fmla="*/ 44182081 h 401"/>
                <a:gd name="T94" fmla="*/ 263178077 w 1007"/>
                <a:gd name="T95" fmla="*/ 33769696 h 401"/>
                <a:gd name="T96" fmla="*/ 246904874 w 1007"/>
                <a:gd name="T97" fmla="*/ 37709618 h 401"/>
                <a:gd name="T98" fmla="*/ 242134997 w 1007"/>
                <a:gd name="T99" fmla="*/ 88927538 h 4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07" h="401">
                  <a:moveTo>
                    <a:pt x="0" y="165"/>
                  </a:moveTo>
                  <a:lnTo>
                    <a:pt x="3" y="127"/>
                  </a:lnTo>
                  <a:lnTo>
                    <a:pt x="23" y="67"/>
                  </a:lnTo>
                  <a:lnTo>
                    <a:pt x="42" y="44"/>
                  </a:lnTo>
                  <a:lnTo>
                    <a:pt x="64" y="25"/>
                  </a:lnTo>
                  <a:lnTo>
                    <a:pt x="117" y="2"/>
                  </a:lnTo>
                  <a:lnTo>
                    <a:pt x="149" y="0"/>
                  </a:lnTo>
                  <a:lnTo>
                    <a:pt x="170" y="2"/>
                  </a:lnTo>
                  <a:lnTo>
                    <a:pt x="209" y="12"/>
                  </a:lnTo>
                  <a:lnTo>
                    <a:pt x="227" y="21"/>
                  </a:lnTo>
                  <a:lnTo>
                    <a:pt x="242" y="32"/>
                  </a:lnTo>
                  <a:lnTo>
                    <a:pt x="270" y="61"/>
                  </a:lnTo>
                  <a:lnTo>
                    <a:pt x="278" y="78"/>
                  </a:lnTo>
                  <a:lnTo>
                    <a:pt x="287" y="97"/>
                  </a:lnTo>
                  <a:lnTo>
                    <a:pt x="296" y="139"/>
                  </a:lnTo>
                  <a:lnTo>
                    <a:pt x="297" y="162"/>
                  </a:lnTo>
                  <a:lnTo>
                    <a:pt x="296" y="185"/>
                  </a:lnTo>
                  <a:lnTo>
                    <a:pt x="287" y="226"/>
                  </a:lnTo>
                  <a:lnTo>
                    <a:pt x="278" y="245"/>
                  </a:lnTo>
                  <a:lnTo>
                    <a:pt x="268" y="262"/>
                  </a:lnTo>
                  <a:lnTo>
                    <a:pt x="241" y="291"/>
                  </a:lnTo>
                  <a:lnTo>
                    <a:pt x="224" y="301"/>
                  </a:lnTo>
                  <a:lnTo>
                    <a:pt x="206" y="310"/>
                  </a:lnTo>
                  <a:lnTo>
                    <a:pt x="169" y="320"/>
                  </a:lnTo>
                  <a:lnTo>
                    <a:pt x="149" y="320"/>
                  </a:lnTo>
                  <a:lnTo>
                    <a:pt x="127" y="320"/>
                  </a:lnTo>
                  <a:lnTo>
                    <a:pt x="88" y="309"/>
                  </a:lnTo>
                  <a:lnTo>
                    <a:pt x="71" y="300"/>
                  </a:lnTo>
                  <a:lnTo>
                    <a:pt x="54" y="288"/>
                  </a:lnTo>
                  <a:lnTo>
                    <a:pt x="28" y="260"/>
                  </a:lnTo>
                  <a:lnTo>
                    <a:pt x="19" y="242"/>
                  </a:lnTo>
                  <a:lnTo>
                    <a:pt x="11" y="224"/>
                  </a:lnTo>
                  <a:lnTo>
                    <a:pt x="2" y="185"/>
                  </a:lnTo>
                  <a:lnTo>
                    <a:pt x="0" y="165"/>
                  </a:lnTo>
                  <a:close/>
                  <a:moveTo>
                    <a:pt x="44" y="166"/>
                  </a:moveTo>
                  <a:lnTo>
                    <a:pt x="45" y="192"/>
                  </a:lnTo>
                  <a:lnTo>
                    <a:pt x="59" y="237"/>
                  </a:lnTo>
                  <a:lnTo>
                    <a:pt x="74" y="254"/>
                  </a:lnTo>
                  <a:lnTo>
                    <a:pt x="88" y="268"/>
                  </a:lnTo>
                  <a:lnTo>
                    <a:pt x="127" y="284"/>
                  </a:lnTo>
                  <a:lnTo>
                    <a:pt x="149" y="286"/>
                  </a:lnTo>
                  <a:lnTo>
                    <a:pt x="172" y="284"/>
                  </a:lnTo>
                  <a:lnTo>
                    <a:pt x="209" y="268"/>
                  </a:lnTo>
                  <a:lnTo>
                    <a:pt x="225" y="254"/>
                  </a:lnTo>
                  <a:lnTo>
                    <a:pt x="238" y="235"/>
                  </a:lnTo>
                  <a:lnTo>
                    <a:pt x="254" y="189"/>
                  </a:lnTo>
                  <a:lnTo>
                    <a:pt x="255" y="160"/>
                  </a:lnTo>
                  <a:lnTo>
                    <a:pt x="254" y="143"/>
                  </a:lnTo>
                  <a:lnTo>
                    <a:pt x="248" y="110"/>
                  </a:lnTo>
                  <a:lnTo>
                    <a:pt x="242" y="95"/>
                  </a:lnTo>
                  <a:lnTo>
                    <a:pt x="235" y="81"/>
                  </a:lnTo>
                  <a:lnTo>
                    <a:pt x="216" y="59"/>
                  </a:lnTo>
                  <a:lnTo>
                    <a:pt x="205" y="51"/>
                  </a:lnTo>
                  <a:lnTo>
                    <a:pt x="192" y="44"/>
                  </a:lnTo>
                  <a:lnTo>
                    <a:pt x="165" y="36"/>
                  </a:lnTo>
                  <a:lnTo>
                    <a:pt x="150" y="36"/>
                  </a:lnTo>
                  <a:lnTo>
                    <a:pt x="129" y="36"/>
                  </a:lnTo>
                  <a:lnTo>
                    <a:pt x="91" y="52"/>
                  </a:lnTo>
                  <a:lnTo>
                    <a:pt x="74" y="65"/>
                  </a:lnTo>
                  <a:lnTo>
                    <a:pt x="59" y="82"/>
                  </a:lnTo>
                  <a:lnTo>
                    <a:pt x="45" y="131"/>
                  </a:lnTo>
                  <a:lnTo>
                    <a:pt x="44" y="166"/>
                  </a:lnTo>
                  <a:close/>
                  <a:moveTo>
                    <a:pt x="345" y="401"/>
                  </a:moveTo>
                  <a:lnTo>
                    <a:pt x="345" y="91"/>
                  </a:lnTo>
                  <a:lnTo>
                    <a:pt x="379" y="91"/>
                  </a:lnTo>
                  <a:lnTo>
                    <a:pt x="379" y="120"/>
                  </a:lnTo>
                  <a:lnTo>
                    <a:pt x="392" y="104"/>
                  </a:lnTo>
                  <a:lnTo>
                    <a:pt x="407" y="95"/>
                  </a:lnTo>
                  <a:lnTo>
                    <a:pt x="424" y="88"/>
                  </a:lnTo>
                  <a:lnTo>
                    <a:pt x="444" y="85"/>
                  </a:lnTo>
                  <a:lnTo>
                    <a:pt x="458" y="87"/>
                  </a:lnTo>
                  <a:lnTo>
                    <a:pt x="484" y="94"/>
                  </a:lnTo>
                  <a:lnTo>
                    <a:pt x="494" y="101"/>
                  </a:lnTo>
                  <a:lnTo>
                    <a:pt x="506" y="108"/>
                  </a:lnTo>
                  <a:lnTo>
                    <a:pt x="522" y="130"/>
                  </a:lnTo>
                  <a:lnTo>
                    <a:pt x="528" y="143"/>
                  </a:lnTo>
                  <a:lnTo>
                    <a:pt x="538" y="170"/>
                  </a:lnTo>
                  <a:lnTo>
                    <a:pt x="539" y="202"/>
                  </a:lnTo>
                  <a:lnTo>
                    <a:pt x="538" y="235"/>
                  </a:lnTo>
                  <a:lnTo>
                    <a:pt x="528" y="264"/>
                  </a:lnTo>
                  <a:lnTo>
                    <a:pt x="520" y="277"/>
                  </a:lnTo>
                  <a:lnTo>
                    <a:pt x="502" y="298"/>
                  </a:lnTo>
                  <a:lnTo>
                    <a:pt x="492" y="306"/>
                  </a:lnTo>
                  <a:lnTo>
                    <a:pt x="479" y="313"/>
                  </a:lnTo>
                  <a:lnTo>
                    <a:pt x="454" y="320"/>
                  </a:lnTo>
                  <a:lnTo>
                    <a:pt x="441" y="320"/>
                  </a:lnTo>
                  <a:lnTo>
                    <a:pt x="424" y="319"/>
                  </a:lnTo>
                  <a:lnTo>
                    <a:pt x="408" y="313"/>
                  </a:lnTo>
                  <a:lnTo>
                    <a:pt x="394" y="304"/>
                  </a:lnTo>
                  <a:lnTo>
                    <a:pt x="382" y="291"/>
                  </a:lnTo>
                  <a:lnTo>
                    <a:pt x="382" y="401"/>
                  </a:lnTo>
                  <a:lnTo>
                    <a:pt x="345" y="401"/>
                  </a:lnTo>
                  <a:close/>
                  <a:moveTo>
                    <a:pt x="379" y="205"/>
                  </a:moveTo>
                  <a:lnTo>
                    <a:pt x="381" y="225"/>
                  </a:lnTo>
                  <a:lnTo>
                    <a:pt x="389" y="257"/>
                  </a:lnTo>
                  <a:lnTo>
                    <a:pt x="396" y="268"/>
                  </a:lnTo>
                  <a:lnTo>
                    <a:pt x="405" y="278"/>
                  </a:lnTo>
                  <a:lnTo>
                    <a:pt x="427" y="288"/>
                  </a:lnTo>
                  <a:lnTo>
                    <a:pt x="440" y="290"/>
                  </a:lnTo>
                  <a:lnTo>
                    <a:pt x="451" y="288"/>
                  </a:lnTo>
                  <a:lnTo>
                    <a:pt x="473" y="277"/>
                  </a:lnTo>
                  <a:lnTo>
                    <a:pt x="483" y="268"/>
                  </a:lnTo>
                  <a:lnTo>
                    <a:pt x="490" y="257"/>
                  </a:lnTo>
                  <a:lnTo>
                    <a:pt x="500" y="224"/>
                  </a:lnTo>
                  <a:lnTo>
                    <a:pt x="500" y="202"/>
                  </a:lnTo>
                  <a:lnTo>
                    <a:pt x="500" y="180"/>
                  </a:lnTo>
                  <a:lnTo>
                    <a:pt x="492" y="149"/>
                  </a:lnTo>
                  <a:lnTo>
                    <a:pt x="483" y="137"/>
                  </a:lnTo>
                  <a:lnTo>
                    <a:pt x="474" y="127"/>
                  </a:lnTo>
                  <a:lnTo>
                    <a:pt x="453" y="117"/>
                  </a:lnTo>
                  <a:lnTo>
                    <a:pt x="441" y="116"/>
                  </a:lnTo>
                  <a:lnTo>
                    <a:pt x="428" y="117"/>
                  </a:lnTo>
                  <a:lnTo>
                    <a:pt x="408" y="129"/>
                  </a:lnTo>
                  <a:lnTo>
                    <a:pt x="398" y="139"/>
                  </a:lnTo>
                  <a:lnTo>
                    <a:pt x="389" y="150"/>
                  </a:lnTo>
                  <a:lnTo>
                    <a:pt x="381" y="183"/>
                  </a:lnTo>
                  <a:lnTo>
                    <a:pt x="379" y="205"/>
                  </a:lnTo>
                  <a:close/>
                  <a:moveTo>
                    <a:pt x="739" y="242"/>
                  </a:moveTo>
                  <a:lnTo>
                    <a:pt x="778" y="248"/>
                  </a:lnTo>
                  <a:lnTo>
                    <a:pt x="772" y="264"/>
                  </a:lnTo>
                  <a:lnTo>
                    <a:pt x="755" y="291"/>
                  </a:lnTo>
                  <a:lnTo>
                    <a:pt x="744" y="301"/>
                  </a:lnTo>
                  <a:lnTo>
                    <a:pt x="731" y="310"/>
                  </a:lnTo>
                  <a:lnTo>
                    <a:pt x="698" y="320"/>
                  </a:lnTo>
                  <a:lnTo>
                    <a:pt x="679" y="320"/>
                  </a:lnTo>
                  <a:lnTo>
                    <a:pt x="656" y="319"/>
                  </a:lnTo>
                  <a:lnTo>
                    <a:pt x="617" y="304"/>
                  </a:lnTo>
                  <a:lnTo>
                    <a:pt x="601" y="290"/>
                  </a:lnTo>
                  <a:lnTo>
                    <a:pt x="588" y="274"/>
                  </a:lnTo>
                  <a:lnTo>
                    <a:pt x="574" y="231"/>
                  </a:lnTo>
                  <a:lnTo>
                    <a:pt x="572" y="205"/>
                  </a:lnTo>
                  <a:lnTo>
                    <a:pt x="574" y="178"/>
                  </a:lnTo>
                  <a:lnTo>
                    <a:pt x="588" y="134"/>
                  </a:lnTo>
                  <a:lnTo>
                    <a:pt x="601" y="117"/>
                  </a:lnTo>
                  <a:lnTo>
                    <a:pt x="617" y="103"/>
                  </a:lnTo>
                  <a:lnTo>
                    <a:pt x="654" y="87"/>
                  </a:lnTo>
                  <a:lnTo>
                    <a:pt x="677" y="85"/>
                  </a:lnTo>
                  <a:lnTo>
                    <a:pt x="699" y="87"/>
                  </a:lnTo>
                  <a:lnTo>
                    <a:pt x="735" y="103"/>
                  </a:lnTo>
                  <a:lnTo>
                    <a:pt x="751" y="117"/>
                  </a:lnTo>
                  <a:lnTo>
                    <a:pt x="764" y="133"/>
                  </a:lnTo>
                  <a:lnTo>
                    <a:pt x="778" y="176"/>
                  </a:lnTo>
                  <a:lnTo>
                    <a:pt x="780" y="203"/>
                  </a:lnTo>
                  <a:lnTo>
                    <a:pt x="780" y="206"/>
                  </a:lnTo>
                  <a:lnTo>
                    <a:pt x="778" y="214"/>
                  </a:lnTo>
                  <a:lnTo>
                    <a:pt x="611" y="214"/>
                  </a:lnTo>
                  <a:lnTo>
                    <a:pt x="614" y="231"/>
                  </a:lnTo>
                  <a:lnTo>
                    <a:pt x="624" y="260"/>
                  </a:lnTo>
                  <a:lnTo>
                    <a:pt x="633" y="270"/>
                  </a:lnTo>
                  <a:lnTo>
                    <a:pt x="643" y="278"/>
                  </a:lnTo>
                  <a:lnTo>
                    <a:pt x="666" y="288"/>
                  </a:lnTo>
                  <a:lnTo>
                    <a:pt x="679" y="290"/>
                  </a:lnTo>
                  <a:lnTo>
                    <a:pt x="699" y="287"/>
                  </a:lnTo>
                  <a:lnTo>
                    <a:pt x="715" y="278"/>
                  </a:lnTo>
                  <a:lnTo>
                    <a:pt x="729" y="265"/>
                  </a:lnTo>
                  <a:lnTo>
                    <a:pt x="739" y="242"/>
                  </a:lnTo>
                  <a:close/>
                  <a:moveTo>
                    <a:pt x="614" y="182"/>
                  </a:moveTo>
                  <a:lnTo>
                    <a:pt x="739" y="182"/>
                  </a:lnTo>
                  <a:lnTo>
                    <a:pt x="735" y="156"/>
                  </a:lnTo>
                  <a:lnTo>
                    <a:pt x="725" y="139"/>
                  </a:lnTo>
                  <a:lnTo>
                    <a:pt x="715" y="129"/>
                  </a:lnTo>
                  <a:lnTo>
                    <a:pt x="692" y="118"/>
                  </a:lnTo>
                  <a:lnTo>
                    <a:pt x="677" y="117"/>
                  </a:lnTo>
                  <a:lnTo>
                    <a:pt x="664" y="118"/>
                  </a:lnTo>
                  <a:lnTo>
                    <a:pt x="643" y="127"/>
                  </a:lnTo>
                  <a:lnTo>
                    <a:pt x="633" y="134"/>
                  </a:lnTo>
                  <a:lnTo>
                    <a:pt x="625" y="144"/>
                  </a:lnTo>
                  <a:lnTo>
                    <a:pt x="615" y="167"/>
                  </a:lnTo>
                  <a:lnTo>
                    <a:pt x="614" y="182"/>
                  </a:lnTo>
                  <a:close/>
                  <a:moveTo>
                    <a:pt x="826" y="316"/>
                  </a:moveTo>
                  <a:lnTo>
                    <a:pt x="826" y="91"/>
                  </a:lnTo>
                  <a:lnTo>
                    <a:pt x="860" y="91"/>
                  </a:lnTo>
                  <a:lnTo>
                    <a:pt x="860" y="123"/>
                  </a:lnTo>
                  <a:lnTo>
                    <a:pt x="873" y="106"/>
                  </a:lnTo>
                  <a:lnTo>
                    <a:pt x="908" y="88"/>
                  </a:lnTo>
                  <a:lnTo>
                    <a:pt x="931" y="85"/>
                  </a:lnTo>
                  <a:lnTo>
                    <a:pt x="951" y="87"/>
                  </a:lnTo>
                  <a:lnTo>
                    <a:pt x="968" y="94"/>
                  </a:lnTo>
                  <a:lnTo>
                    <a:pt x="984" y="101"/>
                  </a:lnTo>
                  <a:lnTo>
                    <a:pt x="994" y="113"/>
                  </a:lnTo>
                  <a:lnTo>
                    <a:pt x="1001" y="126"/>
                  </a:lnTo>
                  <a:lnTo>
                    <a:pt x="1006" y="140"/>
                  </a:lnTo>
                  <a:lnTo>
                    <a:pt x="1007" y="153"/>
                  </a:lnTo>
                  <a:lnTo>
                    <a:pt x="1007" y="178"/>
                  </a:lnTo>
                  <a:lnTo>
                    <a:pt x="1007" y="316"/>
                  </a:lnTo>
                  <a:lnTo>
                    <a:pt x="970" y="316"/>
                  </a:lnTo>
                  <a:lnTo>
                    <a:pt x="970" y="179"/>
                  </a:lnTo>
                  <a:lnTo>
                    <a:pt x="968" y="157"/>
                  </a:lnTo>
                  <a:lnTo>
                    <a:pt x="965" y="144"/>
                  </a:lnTo>
                  <a:lnTo>
                    <a:pt x="960" y="133"/>
                  </a:lnTo>
                  <a:lnTo>
                    <a:pt x="950" y="126"/>
                  </a:lnTo>
                  <a:lnTo>
                    <a:pt x="938" y="120"/>
                  </a:lnTo>
                  <a:lnTo>
                    <a:pt x="922" y="118"/>
                  </a:lnTo>
                  <a:lnTo>
                    <a:pt x="911" y="120"/>
                  </a:lnTo>
                  <a:lnTo>
                    <a:pt x="890" y="127"/>
                  </a:lnTo>
                  <a:lnTo>
                    <a:pt x="880" y="134"/>
                  </a:lnTo>
                  <a:lnTo>
                    <a:pt x="873" y="143"/>
                  </a:lnTo>
                  <a:lnTo>
                    <a:pt x="865" y="173"/>
                  </a:lnTo>
                  <a:lnTo>
                    <a:pt x="863" y="193"/>
                  </a:lnTo>
                  <a:lnTo>
                    <a:pt x="863" y="316"/>
                  </a:lnTo>
                  <a:lnTo>
                    <a:pt x="826" y="3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13" name="Freeform 451"/>
            <p:cNvSpPr>
              <a:spLocks noEditPoints="1"/>
            </p:cNvSpPr>
            <p:nvPr/>
          </p:nvSpPr>
          <p:spPr bwMode="auto">
            <a:xfrm>
              <a:off x="3829051" y="3935413"/>
              <a:ext cx="1209675" cy="163513"/>
            </a:xfrm>
            <a:custGeom>
              <a:avLst/>
              <a:gdLst>
                <a:gd name="T0" fmla="*/ 3080279 w 2286"/>
                <a:gd name="T1" fmla="*/ 78915196 h 308"/>
                <a:gd name="T2" fmla="*/ 18761075 w 2286"/>
                <a:gd name="T3" fmla="*/ 49321998 h 308"/>
                <a:gd name="T4" fmla="*/ 38362467 w 2286"/>
                <a:gd name="T5" fmla="*/ 31565972 h 308"/>
                <a:gd name="T6" fmla="*/ 6720417 w 2286"/>
                <a:gd name="T7" fmla="*/ 29029397 h 308"/>
                <a:gd name="T8" fmla="*/ 52643088 w 2286"/>
                <a:gd name="T9" fmla="*/ 30438901 h 308"/>
                <a:gd name="T10" fmla="*/ 46483058 w 2286"/>
                <a:gd name="T11" fmla="*/ 85115949 h 308"/>
                <a:gd name="T12" fmla="*/ 12601046 w 2286"/>
                <a:gd name="T13" fmla="*/ 63132475 h 308"/>
                <a:gd name="T14" fmla="*/ 39202254 w 2286"/>
                <a:gd name="T15" fmla="*/ 72433074 h 308"/>
                <a:gd name="T16" fmla="*/ 82045175 w 2286"/>
                <a:gd name="T17" fmla="*/ 74687748 h 308"/>
                <a:gd name="T18" fmla="*/ 106966808 w 2286"/>
                <a:gd name="T19" fmla="*/ 64541448 h 308"/>
                <a:gd name="T20" fmla="*/ 68324413 w 2286"/>
                <a:gd name="T21" fmla="*/ 38893797 h 308"/>
                <a:gd name="T22" fmla="*/ 98566288 w 2286"/>
                <a:gd name="T23" fmla="*/ 21137771 h 308"/>
                <a:gd name="T24" fmla="*/ 98005900 w 2286"/>
                <a:gd name="T25" fmla="*/ 29875099 h 308"/>
                <a:gd name="T26" fmla="*/ 84005208 w 2286"/>
                <a:gd name="T27" fmla="*/ 44248848 h 308"/>
                <a:gd name="T28" fmla="*/ 118167150 w 2286"/>
                <a:gd name="T29" fmla="*/ 71869272 h 308"/>
                <a:gd name="T30" fmla="*/ 71404692 w 2286"/>
                <a:gd name="T31" fmla="*/ 78633296 h 308"/>
                <a:gd name="T32" fmla="*/ 150089129 w 2286"/>
                <a:gd name="T33" fmla="*/ 77788124 h 308"/>
                <a:gd name="T34" fmla="*/ 161849858 w 2286"/>
                <a:gd name="T35" fmla="*/ 60314000 h 308"/>
                <a:gd name="T36" fmla="*/ 130768196 w 2286"/>
                <a:gd name="T37" fmla="*/ 31284072 h 308"/>
                <a:gd name="T38" fmla="*/ 169970450 w 2286"/>
                <a:gd name="T39" fmla="*/ 25083850 h 308"/>
                <a:gd name="T40" fmla="*/ 146169063 w 2286"/>
                <a:gd name="T41" fmla="*/ 29875099 h 308"/>
                <a:gd name="T42" fmla="*/ 153729796 w 2286"/>
                <a:gd name="T43" fmla="*/ 47067323 h 308"/>
                <a:gd name="T44" fmla="*/ 172210942 w 2286"/>
                <a:gd name="T45" fmla="*/ 81169871 h 308"/>
                <a:gd name="T46" fmla="*/ 127128058 w 2286"/>
                <a:gd name="T47" fmla="*/ 66514222 h 308"/>
                <a:gd name="T48" fmla="*/ 211413196 w 2286"/>
                <a:gd name="T49" fmla="*/ 86243021 h 308"/>
                <a:gd name="T50" fmla="*/ 200492254 w 2286"/>
                <a:gd name="T51" fmla="*/ 25365750 h 308"/>
                <a:gd name="T52" fmla="*/ 246134996 w 2286"/>
                <a:gd name="T53" fmla="*/ 54677048 h 308"/>
                <a:gd name="T54" fmla="*/ 224013713 w 2286"/>
                <a:gd name="T55" fmla="*/ 77506224 h 308"/>
                <a:gd name="T56" fmla="*/ 221493821 w 2286"/>
                <a:gd name="T57" fmla="*/ 29593199 h 308"/>
                <a:gd name="T58" fmla="*/ 265456458 w 2286"/>
                <a:gd name="T59" fmla="*/ 64823349 h 308"/>
                <a:gd name="T60" fmla="*/ 292618054 w 2286"/>
                <a:gd name="T61" fmla="*/ 74969649 h 308"/>
                <a:gd name="T62" fmla="*/ 261536392 w 2286"/>
                <a:gd name="T63" fmla="*/ 51012871 h 308"/>
                <a:gd name="T64" fmla="*/ 270216842 w 2286"/>
                <a:gd name="T65" fmla="*/ 21701573 h 308"/>
                <a:gd name="T66" fmla="*/ 294018229 w 2286"/>
                <a:gd name="T67" fmla="*/ 39739499 h 308"/>
                <a:gd name="T68" fmla="*/ 267136563 w 2286"/>
                <a:gd name="T69" fmla="*/ 39739499 h 308"/>
                <a:gd name="T70" fmla="*/ 304098854 w 2286"/>
                <a:gd name="T71" fmla="*/ 57495524 h 308"/>
                <a:gd name="T72" fmla="*/ 275537083 w 2286"/>
                <a:gd name="T73" fmla="*/ 86243021 h 308"/>
                <a:gd name="T74" fmla="*/ 328740558 w 2286"/>
                <a:gd name="T75" fmla="*/ 72433074 h 308"/>
                <a:gd name="T76" fmla="*/ 356741942 w 2286"/>
                <a:gd name="T77" fmla="*/ 67641824 h 308"/>
                <a:gd name="T78" fmla="*/ 317539688 w 2286"/>
                <a:gd name="T79" fmla="*/ 43403676 h 308"/>
                <a:gd name="T80" fmla="*/ 340221358 w 2286"/>
                <a:gd name="T81" fmla="*/ 20574501 h 308"/>
                <a:gd name="T82" fmla="*/ 350581913 w 2286"/>
                <a:gd name="T83" fmla="*/ 32411674 h 308"/>
                <a:gd name="T84" fmla="*/ 330140733 w 2286"/>
                <a:gd name="T85" fmla="*/ 42839875 h 308"/>
                <a:gd name="T86" fmla="*/ 367662883 w 2286"/>
                <a:gd name="T87" fmla="*/ 66514222 h 308"/>
                <a:gd name="T88" fmla="*/ 323700246 w 2286"/>
                <a:gd name="T89" fmla="*/ 81451771 h 308"/>
                <a:gd name="T90" fmla="*/ 397344900 w 2286"/>
                <a:gd name="T91" fmla="*/ 23392977 h 308"/>
                <a:gd name="T92" fmla="*/ 445787463 w 2286"/>
                <a:gd name="T93" fmla="*/ 20574501 h 308"/>
                <a:gd name="T94" fmla="*/ 454748371 w 2286"/>
                <a:gd name="T95" fmla="*/ 45376450 h 308"/>
                <a:gd name="T96" fmla="*/ 432346629 w 2286"/>
                <a:gd name="T97" fmla="*/ 34384448 h 308"/>
                <a:gd name="T98" fmla="*/ 413585554 w 2286"/>
                <a:gd name="T99" fmla="*/ 31847873 h 308"/>
                <a:gd name="T100" fmla="*/ 390624483 w 2286"/>
                <a:gd name="T101" fmla="*/ 85115949 h 308"/>
                <a:gd name="T102" fmla="*/ 507111529 w 2286"/>
                <a:gd name="T103" fmla="*/ 86806822 h 308"/>
                <a:gd name="T104" fmla="*/ 485270175 w 2286"/>
                <a:gd name="T105" fmla="*/ 29593199 h 308"/>
                <a:gd name="T106" fmla="*/ 535393371 w 2286"/>
                <a:gd name="T107" fmla="*/ 53549446 h 308"/>
                <a:gd name="T108" fmla="*/ 507391458 w 2286"/>
                <a:gd name="T109" fmla="*/ 77788124 h 308"/>
                <a:gd name="T110" fmla="*/ 517192154 w 2286"/>
                <a:gd name="T111" fmla="*/ 32693575 h 308"/>
                <a:gd name="T112" fmla="*/ 548273817 w 2286"/>
                <a:gd name="T113" fmla="*/ 85115949 h 308"/>
                <a:gd name="T114" fmla="*/ 592516913 w 2286"/>
                <a:gd name="T115" fmla="*/ 25083850 h 308"/>
                <a:gd name="T116" fmla="*/ 588036458 w 2286"/>
                <a:gd name="T117" fmla="*/ 40867101 h 308"/>
                <a:gd name="T118" fmla="*/ 561434721 w 2286"/>
                <a:gd name="T119" fmla="*/ 36921023 h 308"/>
                <a:gd name="T120" fmla="*/ 626958783 w 2286"/>
                <a:gd name="T121" fmla="*/ 85961120 h 308"/>
                <a:gd name="T122" fmla="*/ 617158088 w 2286"/>
                <a:gd name="T123" fmla="*/ 22265374 h 308"/>
                <a:gd name="T124" fmla="*/ 628358958 w 2286"/>
                <a:gd name="T125" fmla="*/ 73278245 h 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86" h="308">
                  <a:moveTo>
                    <a:pt x="159" y="275"/>
                  </a:moveTo>
                  <a:lnTo>
                    <a:pt x="137" y="291"/>
                  </a:lnTo>
                  <a:lnTo>
                    <a:pt x="119" y="301"/>
                  </a:lnTo>
                  <a:lnTo>
                    <a:pt x="98" y="306"/>
                  </a:lnTo>
                  <a:lnTo>
                    <a:pt x="77" y="308"/>
                  </a:lnTo>
                  <a:lnTo>
                    <a:pt x="58" y="306"/>
                  </a:lnTo>
                  <a:lnTo>
                    <a:pt x="31" y="298"/>
                  </a:lnTo>
                  <a:lnTo>
                    <a:pt x="19" y="289"/>
                  </a:lnTo>
                  <a:lnTo>
                    <a:pt x="11" y="280"/>
                  </a:lnTo>
                  <a:lnTo>
                    <a:pt x="0" y="257"/>
                  </a:lnTo>
                  <a:lnTo>
                    <a:pt x="0" y="243"/>
                  </a:lnTo>
                  <a:lnTo>
                    <a:pt x="0" y="227"/>
                  </a:lnTo>
                  <a:lnTo>
                    <a:pt x="8" y="213"/>
                  </a:lnTo>
                  <a:lnTo>
                    <a:pt x="15" y="201"/>
                  </a:lnTo>
                  <a:lnTo>
                    <a:pt x="26" y="191"/>
                  </a:lnTo>
                  <a:lnTo>
                    <a:pt x="39" y="184"/>
                  </a:lnTo>
                  <a:lnTo>
                    <a:pt x="54" y="178"/>
                  </a:lnTo>
                  <a:lnTo>
                    <a:pt x="67" y="175"/>
                  </a:lnTo>
                  <a:lnTo>
                    <a:pt x="88" y="174"/>
                  </a:lnTo>
                  <a:lnTo>
                    <a:pt x="130" y="167"/>
                  </a:lnTo>
                  <a:lnTo>
                    <a:pt x="156" y="159"/>
                  </a:lnTo>
                  <a:lnTo>
                    <a:pt x="156" y="154"/>
                  </a:lnTo>
                  <a:lnTo>
                    <a:pt x="156" y="151"/>
                  </a:lnTo>
                  <a:lnTo>
                    <a:pt x="156" y="139"/>
                  </a:lnTo>
                  <a:lnTo>
                    <a:pt x="150" y="123"/>
                  </a:lnTo>
                  <a:lnTo>
                    <a:pt x="145" y="118"/>
                  </a:lnTo>
                  <a:lnTo>
                    <a:pt x="137" y="112"/>
                  </a:lnTo>
                  <a:lnTo>
                    <a:pt x="116" y="105"/>
                  </a:lnTo>
                  <a:lnTo>
                    <a:pt x="101" y="105"/>
                  </a:lnTo>
                  <a:lnTo>
                    <a:pt x="77" y="106"/>
                  </a:lnTo>
                  <a:lnTo>
                    <a:pt x="62" y="115"/>
                  </a:lnTo>
                  <a:lnTo>
                    <a:pt x="51" y="126"/>
                  </a:lnTo>
                  <a:lnTo>
                    <a:pt x="44" y="148"/>
                  </a:lnTo>
                  <a:lnTo>
                    <a:pt x="6" y="142"/>
                  </a:lnTo>
                  <a:lnTo>
                    <a:pt x="12" y="121"/>
                  </a:lnTo>
                  <a:lnTo>
                    <a:pt x="24" y="103"/>
                  </a:lnTo>
                  <a:lnTo>
                    <a:pt x="37" y="90"/>
                  </a:lnTo>
                  <a:lnTo>
                    <a:pt x="57" y="82"/>
                  </a:lnTo>
                  <a:lnTo>
                    <a:pt x="80" y="75"/>
                  </a:lnTo>
                  <a:lnTo>
                    <a:pt x="107" y="73"/>
                  </a:lnTo>
                  <a:lnTo>
                    <a:pt x="134" y="75"/>
                  </a:lnTo>
                  <a:lnTo>
                    <a:pt x="155" y="80"/>
                  </a:lnTo>
                  <a:lnTo>
                    <a:pt x="170" y="87"/>
                  </a:lnTo>
                  <a:lnTo>
                    <a:pt x="181" y="98"/>
                  </a:lnTo>
                  <a:lnTo>
                    <a:pt x="188" y="108"/>
                  </a:lnTo>
                  <a:lnTo>
                    <a:pt x="192" y="123"/>
                  </a:lnTo>
                  <a:lnTo>
                    <a:pt x="193" y="135"/>
                  </a:lnTo>
                  <a:lnTo>
                    <a:pt x="193" y="158"/>
                  </a:lnTo>
                  <a:lnTo>
                    <a:pt x="193" y="208"/>
                  </a:lnTo>
                  <a:lnTo>
                    <a:pt x="195" y="255"/>
                  </a:lnTo>
                  <a:lnTo>
                    <a:pt x="196" y="275"/>
                  </a:lnTo>
                  <a:lnTo>
                    <a:pt x="199" y="289"/>
                  </a:lnTo>
                  <a:lnTo>
                    <a:pt x="206" y="302"/>
                  </a:lnTo>
                  <a:lnTo>
                    <a:pt x="166" y="302"/>
                  </a:lnTo>
                  <a:lnTo>
                    <a:pt x="162" y="291"/>
                  </a:lnTo>
                  <a:lnTo>
                    <a:pt x="159" y="275"/>
                  </a:lnTo>
                  <a:close/>
                  <a:moveTo>
                    <a:pt x="156" y="190"/>
                  </a:moveTo>
                  <a:lnTo>
                    <a:pt x="132" y="198"/>
                  </a:lnTo>
                  <a:lnTo>
                    <a:pt x="94" y="204"/>
                  </a:lnTo>
                  <a:lnTo>
                    <a:pt x="73" y="207"/>
                  </a:lnTo>
                  <a:lnTo>
                    <a:pt x="60" y="211"/>
                  </a:lnTo>
                  <a:lnTo>
                    <a:pt x="51" y="217"/>
                  </a:lnTo>
                  <a:lnTo>
                    <a:pt x="45" y="224"/>
                  </a:lnTo>
                  <a:lnTo>
                    <a:pt x="41" y="233"/>
                  </a:lnTo>
                  <a:lnTo>
                    <a:pt x="41" y="242"/>
                  </a:lnTo>
                  <a:lnTo>
                    <a:pt x="42" y="256"/>
                  </a:lnTo>
                  <a:lnTo>
                    <a:pt x="51" y="267"/>
                  </a:lnTo>
                  <a:lnTo>
                    <a:pt x="65" y="276"/>
                  </a:lnTo>
                  <a:lnTo>
                    <a:pt x="85" y="278"/>
                  </a:lnTo>
                  <a:lnTo>
                    <a:pt x="107" y="276"/>
                  </a:lnTo>
                  <a:lnTo>
                    <a:pt x="124" y="267"/>
                  </a:lnTo>
                  <a:lnTo>
                    <a:pt x="140" y="257"/>
                  </a:lnTo>
                  <a:lnTo>
                    <a:pt x="149" y="242"/>
                  </a:lnTo>
                  <a:lnTo>
                    <a:pt x="155" y="227"/>
                  </a:lnTo>
                  <a:lnTo>
                    <a:pt x="156" y="204"/>
                  </a:lnTo>
                  <a:lnTo>
                    <a:pt x="156" y="190"/>
                  </a:lnTo>
                  <a:close/>
                  <a:moveTo>
                    <a:pt x="238" y="236"/>
                  </a:moveTo>
                  <a:lnTo>
                    <a:pt x="276" y="230"/>
                  </a:lnTo>
                  <a:lnTo>
                    <a:pt x="277" y="240"/>
                  </a:lnTo>
                  <a:lnTo>
                    <a:pt x="286" y="257"/>
                  </a:lnTo>
                  <a:lnTo>
                    <a:pt x="293" y="265"/>
                  </a:lnTo>
                  <a:lnTo>
                    <a:pt x="300" y="269"/>
                  </a:lnTo>
                  <a:lnTo>
                    <a:pt x="320" y="276"/>
                  </a:lnTo>
                  <a:lnTo>
                    <a:pt x="333" y="276"/>
                  </a:lnTo>
                  <a:lnTo>
                    <a:pt x="346" y="276"/>
                  </a:lnTo>
                  <a:lnTo>
                    <a:pt x="365" y="270"/>
                  </a:lnTo>
                  <a:lnTo>
                    <a:pt x="372" y="266"/>
                  </a:lnTo>
                  <a:lnTo>
                    <a:pt x="382" y="255"/>
                  </a:lnTo>
                  <a:lnTo>
                    <a:pt x="385" y="240"/>
                  </a:lnTo>
                  <a:lnTo>
                    <a:pt x="382" y="229"/>
                  </a:lnTo>
                  <a:lnTo>
                    <a:pt x="374" y="220"/>
                  </a:lnTo>
                  <a:lnTo>
                    <a:pt x="362" y="214"/>
                  </a:lnTo>
                  <a:lnTo>
                    <a:pt x="335" y="207"/>
                  </a:lnTo>
                  <a:lnTo>
                    <a:pt x="297" y="197"/>
                  </a:lnTo>
                  <a:lnTo>
                    <a:pt x="277" y="190"/>
                  </a:lnTo>
                  <a:lnTo>
                    <a:pt x="261" y="181"/>
                  </a:lnTo>
                  <a:lnTo>
                    <a:pt x="253" y="168"/>
                  </a:lnTo>
                  <a:lnTo>
                    <a:pt x="245" y="154"/>
                  </a:lnTo>
                  <a:lnTo>
                    <a:pt x="244" y="138"/>
                  </a:lnTo>
                  <a:lnTo>
                    <a:pt x="245" y="123"/>
                  </a:lnTo>
                  <a:lnTo>
                    <a:pt x="251" y="111"/>
                  </a:lnTo>
                  <a:lnTo>
                    <a:pt x="258" y="98"/>
                  </a:lnTo>
                  <a:lnTo>
                    <a:pt x="270" y="89"/>
                  </a:lnTo>
                  <a:lnTo>
                    <a:pt x="280" y="83"/>
                  </a:lnTo>
                  <a:lnTo>
                    <a:pt x="293" y="77"/>
                  </a:lnTo>
                  <a:lnTo>
                    <a:pt x="309" y="75"/>
                  </a:lnTo>
                  <a:lnTo>
                    <a:pt x="326" y="73"/>
                  </a:lnTo>
                  <a:lnTo>
                    <a:pt x="352" y="75"/>
                  </a:lnTo>
                  <a:lnTo>
                    <a:pt x="374" y="80"/>
                  </a:lnTo>
                  <a:lnTo>
                    <a:pt x="391" y="89"/>
                  </a:lnTo>
                  <a:lnTo>
                    <a:pt x="402" y="102"/>
                  </a:lnTo>
                  <a:lnTo>
                    <a:pt x="411" y="116"/>
                  </a:lnTo>
                  <a:lnTo>
                    <a:pt x="415" y="136"/>
                  </a:lnTo>
                  <a:lnTo>
                    <a:pt x="378" y="141"/>
                  </a:lnTo>
                  <a:lnTo>
                    <a:pt x="374" y="125"/>
                  </a:lnTo>
                  <a:lnTo>
                    <a:pt x="363" y="115"/>
                  </a:lnTo>
                  <a:lnTo>
                    <a:pt x="350" y="106"/>
                  </a:lnTo>
                  <a:lnTo>
                    <a:pt x="329" y="105"/>
                  </a:lnTo>
                  <a:lnTo>
                    <a:pt x="306" y="106"/>
                  </a:lnTo>
                  <a:lnTo>
                    <a:pt x="291" y="113"/>
                  </a:lnTo>
                  <a:lnTo>
                    <a:pt x="283" y="122"/>
                  </a:lnTo>
                  <a:lnTo>
                    <a:pt x="280" y="134"/>
                  </a:lnTo>
                  <a:lnTo>
                    <a:pt x="281" y="141"/>
                  </a:lnTo>
                  <a:lnTo>
                    <a:pt x="286" y="147"/>
                  </a:lnTo>
                  <a:lnTo>
                    <a:pt x="291" y="152"/>
                  </a:lnTo>
                  <a:lnTo>
                    <a:pt x="300" y="157"/>
                  </a:lnTo>
                  <a:lnTo>
                    <a:pt x="309" y="159"/>
                  </a:lnTo>
                  <a:lnTo>
                    <a:pt x="333" y="167"/>
                  </a:lnTo>
                  <a:lnTo>
                    <a:pt x="369" y="177"/>
                  </a:lnTo>
                  <a:lnTo>
                    <a:pt x="389" y="184"/>
                  </a:lnTo>
                  <a:lnTo>
                    <a:pt x="404" y="193"/>
                  </a:lnTo>
                  <a:lnTo>
                    <a:pt x="414" y="204"/>
                  </a:lnTo>
                  <a:lnTo>
                    <a:pt x="422" y="219"/>
                  </a:lnTo>
                  <a:lnTo>
                    <a:pt x="424" y="236"/>
                  </a:lnTo>
                  <a:lnTo>
                    <a:pt x="422" y="255"/>
                  </a:lnTo>
                  <a:lnTo>
                    <a:pt x="412" y="272"/>
                  </a:lnTo>
                  <a:lnTo>
                    <a:pt x="399" y="288"/>
                  </a:lnTo>
                  <a:lnTo>
                    <a:pt x="381" y="298"/>
                  </a:lnTo>
                  <a:lnTo>
                    <a:pt x="359" y="306"/>
                  </a:lnTo>
                  <a:lnTo>
                    <a:pt x="333" y="308"/>
                  </a:lnTo>
                  <a:lnTo>
                    <a:pt x="313" y="306"/>
                  </a:lnTo>
                  <a:lnTo>
                    <a:pt x="280" y="298"/>
                  </a:lnTo>
                  <a:lnTo>
                    <a:pt x="267" y="289"/>
                  </a:lnTo>
                  <a:lnTo>
                    <a:pt x="255" y="279"/>
                  </a:lnTo>
                  <a:lnTo>
                    <a:pt x="241" y="253"/>
                  </a:lnTo>
                  <a:lnTo>
                    <a:pt x="238" y="236"/>
                  </a:lnTo>
                  <a:close/>
                  <a:moveTo>
                    <a:pt x="454" y="236"/>
                  </a:moveTo>
                  <a:lnTo>
                    <a:pt x="492" y="230"/>
                  </a:lnTo>
                  <a:lnTo>
                    <a:pt x="493" y="240"/>
                  </a:lnTo>
                  <a:lnTo>
                    <a:pt x="502" y="257"/>
                  </a:lnTo>
                  <a:lnTo>
                    <a:pt x="509" y="265"/>
                  </a:lnTo>
                  <a:lnTo>
                    <a:pt x="516" y="269"/>
                  </a:lnTo>
                  <a:lnTo>
                    <a:pt x="536" y="276"/>
                  </a:lnTo>
                  <a:lnTo>
                    <a:pt x="549" y="276"/>
                  </a:lnTo>
                  <a:lnTo>
                    <a:pt x="562" y="276"/>
                  </a:lnTo>
                  <a:lnTo>
                    <a:pt x="581" y="270"/>
                  </a:lnTo>
                  <a:lnTo>
                    <a:pt x="588" y="266"/>
                  </a:lnTo>
                  <a:lnTo>
                    <a:pt x="598" y="255"/>
                  </a:lnTo>
                  <a:lnTo>
                    <a:pt x="601" y="240"/>
                  </a:lnTo>
                  <a:lnTo>
                    <a:pt x="598" y="229"/>
                  </a:lnTo>
                  <a:lnTo>
                    <a:pt x="590" y="220"/>
                  </a:lnTo>
                  <a:lnTo>
                    <a:pt x="578" y="214"/>
                  </a:lnTo>
                  <a:lnTo>
                    <a:pt x="551" y="207"/>
                  </a:lnTo>
                  <a:lnTo>
                    <a:pt x="513" y="197"/>
                  </a:lnTo>
                  <a:lnTo>
                    <a:pt x="493" y="190"/>
                  </a:lnTo>
                  <a:lnTo>
                    <a:pt x="477" y="181"/>
                  </a:lnTo>
                  <a:lnTo>
                    <a:pt x="469" y="168"/>
                  </a:lnTo>
                  <a:lnTo>
                    <a:pt x="461" y="154"/>
                  </a:lnTo>
                  <a:lnTo>
                    <a:pt x="460" y="138"/>
                  </a:lnTo>
                  <a:lnTo>
                    <a:pt x="461" y="123"/>
                  </a:lnTo>
                  <a:lnTo>
                    <a:pt x="467" y="111"/>
                  </a:lnTo>
                  <a:lnTo>
                    <a:pt x="474" y="98"/>
                  </a:lnTo>
                  <a:lnTo>
                    <a:pt x="486" y="89"/>
                  </a:lnTo>
                  <a:lnTo>
                    <a:pt x="496" y="83"/>
                  </a:lnTo>
                  <a:lnTo>
                    <a:pt x="509" y="77"/>
                  </a:lnTo>
                  <a:lnTo>
                    <a:pt x="525" y="75"/>
                  </a:lnTo>
                  <a:lnTo>
                    <a:pt x="542" y="73"/>
                  </a:lnTo>
                  <a:lnTo>
                    <a:pt x="568" y="75"/>
                  </a:lnTo>
                  <a:lnTo>
                    <a:pt x="590" y="80"/>
                  </a:lnTo>
                  <a:lnTo>
                    <a:pt x="607" y="89"/>
                  </a:lnTo>
                  <a:lnTo>
                    <a:pt x="618" y="102"/>
                  </a:lnTo>
                  <a:lnTo>
                    <a:pt x="627" y="116"/>
                  </a:lnTo>
                  <a:lnTo>
                    <a:pt x="631" y="136"/>
                  </a:lnTo>
                  <a:lnTo>
                    <a:pt x="594" y="141"/>
                  </a:lnTo>
                  <a:lnTo>
                    <a:pt x="590" y="125"/>
                  </a:lnTo>
                  <a:lnTo>
                    <a:pt x="579" y="115"/>
                  </a:lnTo>
                  <a:lnTo>
                    <a:pt x="567" y="106"/>
                  </a:lnTo>
                  <a:lnTo>
                    <a:pt x="545" y="105"/>
                  </a:lnTo>
                  <a:lnTo>
                    <a:pt x="522" y="106"/>
                  </a:lnTo>
                  <a:lnTo>
                    <a:pt x="507" y="113"/>
                  </a:lnTo>
                  <a:lnTo>
                    <a:pt x="499" y="122"/>
                  </a:lnTo>
                  <a:lnTo>
                    <a:pt x="496" y="134"/>
                  </a:lnTo>
                  <a:lnTo>
                    <a:pt x="497" y="141"/>
                  </a:lnTo>
                  <a:lnTo>
                    <a:pt x="502" y="147"/>
                  </a:lnTo>
                  <a:lnTo>
                    <a:pt x="507" y="152"/>
                  </a:lnTo>
                  <a:lnTo>
                    <a:pt x="516" y="157"/>
                  </a:lnTo>
                  <a:lnTo>
                    <a:pt x="525" y="159"/>
                  </a:lnTo>
                  <a:lnTo>
                    <a:pt x="549" y="167"/>
                  </a:lnTo>
                  <a:lnTo>
                    <a:pt x="585" y="177"/>
                  </a:lnTo>
                  <a:lnTo>
                    <a:pt x="605" y="184"/>
                  </a:lnTo>
                  <a:lnTo>
                    <a:pt x="620" y="193"/>
                  </a:lnTo>
                  <a:lnTo>
                    <a:pt x="630" y="204"/>
                  </a:lnTo>
                  <a:lnTo>
                    <a:pt x="639" y="219"/>
                  </a:lnTo>
                  <a:lnTo>
                    <a:pt x="640" y="236"/>
                  </a:lnTo>
                  <a:lnTo>
                    <a:pt x="639" y="255"/>
                  </a:lnTo>
                  <a:lnTo>
                    <a:pt x="628" y="272"/>
                  </a:lnTo>
                  <a:lnTo>
                    <a:pt x="615" y="288"/>
                  </a:lnTo>
                  <a:lnTo>
                    <a:pt x="597" y="298"/>
                  </a:lnTo>
                  <a:lnTo>
                    <a:pt x="575" y="306"/>
                  </a:lnTo>
                  <a:lnTo>
                    <a:pt x="549" y="308"/>
                  </a:lnTo>
                  <a:lnTo>
                    <a:pt x="529" y="306"/>
                  </a:lnTo>
                  <a:lnTo>
                    <a:pt x="496" y="298"/>
                  </a:lnTo>
                  <a:lnTo>
                    <a:pt x="483" y="289"/>
                  </a:lnTo>
                  <a:lnTo>
                    <a:pt x="471" y="279"/>
                  </a:lnTo>
                  <a:lnTo>
                    <a:pt x="457" y="253"/>
                  </a:lnTo>
                  <a:lnTo>
                    <a:pt x="454" y="236"/>
                  </a:lnTo>
                  <a:close/>
                  <a:moveTo>
                    <a:pt x="839" y="230"/>
                  </a:moveTo>
                  <a:lnTo>
                    <a:pt x="878" y="234"/>
                  </a:lnTo>
                  <a:lnTo>
                    <a:pt x="872" y="252"/>
                  </a:lnTo>
                  <a:lnTo>
                    <a:pt x="855" y="279"/>
                  </a:lnTo>
                  <a:lnTo>
                    <a:pt x="843" y="289"/>
                  </a:lnTo>
                  <a:lnTo>
                    <a:pt x="830" y="298"/>
                  </a:lnTo>
                  <a:lnTo>
                    <a:pt x="798" y="306"/>
                  </a:lnTo>
                  <a:lnTo>
                    <a:pt x="780" y="308"/>
                  </a:lnTo>
                  <a:lnTo>
                    <a:pt x="755" y="306"/>
                  </a:lnTo>
                  <a:lnTo>
                    <a:pt x="716" y="291"/>
                  </a:lnTo>
                  <a:lnTo>
                    <a:pt x="700" y="278"/>
                  </a:lnTo>
                  <a:lnTo>
                    <a:pt x="687" y="262"/>
                  </a:lnTo>
                  <a:lnTo>
                    <a:pt x="673" y="219"/>
                  </a:lnTo>
                  <a:lnTo>
                    <a:pt x="672" y="193"/>
                  </a:lnTo>
                  <a:lnTo>
                    <a:pt x="673" y="165"/>
                  </a:lnTo>
                  <a:lnTo>
                    <a:pt x="687" y="121"/>
                  </a:lnTo>
                  <a:lnTo>
                    <a:pt x="700" y="105"/>
                  </a:lnTo>
                  <a:lnTo>
                    <a:pt x="716" y="90"/>
                  </a:lnTo>
                  <a:lnTo>
                    <a:pt x="754" y="75"/>
                  </a:lnTo>
                  <a:lnTo>
                    <a:pt x="777" y="73"/>
                  </a:lnTo>
                  <a:lnTo>
                    <a:pt x="798" y="75"/>
                  </a:lnTo>
                  <a:lnTo>
                    <a:pt x="836" y="90"/>
                  </a:lnTo>
                  <a:lnTo>
                    <a:pt x="850" y="103"/>
                  </a:lnTo>
                  <a:lnTo>
                    <a:pt x="863" y="121"/>
                  </a:lnTo>
                  <a:lnTo>
                    <a:pt x="878" y="164"/>
                  </a:lnTo>
                  <a:lnTo>
                    <a:pt x="879" y="190"/>
                  </a:lnTo>
                  <a:lnTo>
                    <a:pt x="879" y="194"/>
                  </a:lnTo>
                  <a:lnTo>
                    <a:pt x="879" y="200"/>
                  </a:lnTo>
                  <a:lnTo>
                    <a:pt x="712" y="200"/>
                  </a:lnTo>
                  <a:lnTo>
                    <a:pt x="713" y="217"/>
                  </a:lnTo>
                  <a:lnTo>
                    <a:pt x="723" y="246"/>
                  </a:lnTo>
                  <a:lnTo>
                    <a:pt x="732" y="256"/>
                  </a:lnTo>
                  <a:lnTo>
                    <a:pt x="742" y="266"/>
                  </a:lnTo>
                  <a:lnTo>
                    <a:pt x="765" y="275"/>
                  </a:lnTo>
                  <a:lnTo>
                    <a:pt x="780" y="276"/>
                  </a:lnTo>
                  <a:lnTo>
                    <a:pt x="800" y="275"/>
                  </a:lnTo>
                  <a:lnTo>
                    <a:pt x="814" y="265"/>
                  </a:lnTo>
                  <a:lnTo>
                    <a:pt x="829" y="252"/>
                  </a:lnTo>
                  <a:lnTo>
                    <a:pt x="839" y="230"/>
                  </a:lnTo>
                  <a:close/>
                  <a:moveTo>
                    <a:pt x="713" y="168"/>
                  </a:moveTo>
                  <a:lnTo>
                    <a:pt x="839" y="168"/>
                  </a:lnTo>
                  <a:lnTo>
                    <a:pt x="834" y="142"/>
                  </a:lnTo>
                  <a:lnTo>
                    <a:pt x="824" y="126"/>
                  </a:lnTo>
                  <a:lnTo>
                    <a:pt x="814" y="116"/>
                  </a:lnTo>
                  <a:lnTo>
                    <a:pt x="791" y="105"/>
                  </a:lnTo>
                  <a:lnTo>
                    <a:pt x="777" y="105"/>
                  </a:lnTo>
                  <a:lnTo>
                    <a:pt x="765" y="105"/>
                  </a:lnTo>
                  <a:lnTo>
                    <a:pt x="742" y="113"/>
                  </a:lnTo>
                  <a:lnTo>
                    <a:pt x="734" y="122"/>
                  </a:lnTo>
                  <a:lnTo>
                    <a:pt x="725" y="131"/>
                  </a:lnTo>
                  <a:lnTo>
                    <a:pt x="715" y="155"/>
                  </a:lnTo>
                  <a:lnTo>
                    <a:pt x="713" y="168"/>
                  </a:lnTo>
                  <a:close/>
                  <a:moveTo>
                    <a:pt x="909" y="236"/>
                  </a:moveTo>
                  <a:lnTo>
                    <a:pt x="948" y="230"/>
                  </a:lnTo>
                  <a:lnTo>
                    <a:pt x="950" y="240"/>
                  </a:lnTo>
                  <a:lnTo>
                    <a:pt x="958" y="257"/>
                  </a:lnTo>
                  <a:lnTo>
                    <a:pt x="965" y="265"/>
                  </a:lnTo>
                  <a:lnTo>
                    <a:pt x="973" y="269"/>
                  </a:lnTo>
                  <a:lnTo>
                    <a:pt x="993" y="276"/>
                  </a:lnTo>
                  <a:lnTo>
                    <a:pt x="1006" y="276"/>
                  </a:lnTo>
                  <a:lnTo>
                    <a:pt x="1019" y="276"/>
                  </a:lnTo>
                  <a:lnTo>
                    <a:pt x="1037" y="270"/>
                  </a:lnTo>
                  <a:lnTo>
                    <a:pt x="1045" y="266"/>
                  </a:lnTo>
                  <a:lnTo>
                    <a:pt x="1055" y="255"/>
                  </a:lnTo>
                  <a:lnTo>
                    <a:pt x="1058" y="240"/>
                  </a:lnTo>
                  <a:lnTo>
                    <a:pt x="1055" y="229"/>
                  </a:lnTo>
                  <a:lnTo>
                    <a:pt x="1046" y="220"/>
                  </a:lnTo>
                  <a:lnTo>
                    <a:pt x="1035" y="214"/>
                  </a:lnTo>
                  <a:lnTo>
                    <a:pt x="1007" y="207"/>
                  </a:lnTo>
                  <a:lnTo>
                    <a:pt x="970" y="197"/>
                  </a:lnTo>
                  <a:lnTo>
                    <a:pt x="950" y="190"/>
                  </a:lnTo>
                  <a:lnTo>
                    <a:pt x="934" y="181"/>
                  </a:lnTo>
                  <a:lnTo>
                    <a:pt x="925" y="168"/>
                  </a:lnTo>
                  <a:lnTo>
                    <a:pt x="918" y="154"/>
                  </a:lnTo>
                  <a:lnTo>
                    <a:pt x="916" y="138"/>
                  </a:lnTo>
                  <a:lnTo>
                    <a:pt x="918" y="123"/>
                  </a:lnTo>
                  <a:lnTo>
                    <a:pt x="924" y="111"/>
                  </a:lnTo>
                  <a:lnTo>
                    <a:pt x="931" y="98"/>
                  </a:lnTo>
                  <a:lnTo>
                    <a:pt x="942" y="89"/>
                  </a:lnTo>
                  <a:lnTo>
                    <a:pt x="952" y="83"/>
                  </a:lnTo>
                  <a:lnTo>
                    <a:pt x="965" y="77"/>
                  </a:lnTo>
                  <a:lnTo>
                    <a:pt x="981" y="75"/>
                  </a:lnTo>
                  <a:lnTo>
                    <a:pt x="999" y="73"/>
                  </a:lnTo>
                  <a:lnTo>
                    <a:pt x="1024" y="75"/>
                  </a:lnTo>
                  <a:lnTo>
                    <a:pt x="1045" y="80"/>
                  </a:lnTo>
                  <a:lnTo>
                    <a:pt x="1063" y="89"/>
                  </a:lnTo>
                  <a:lnTo>
                    <a:pt x="1075" y="102"/>
                  </a:lnTo>
                  <a:lnTo>
                    <a:pt x="1084" y="116"/>
                  </a:lnTo>
                  <a:lnTo>
                    <a:pt x="1088" y="136"/>
                  </a:lnTo>
                  <a:lnTo>
                    <a:pt x="1050" y="141"/>
                  </a:lnTo>
                  <a:lnTo>
                    <a:pt x="1046" y="125"/>
                  </a:lnTo>
                  <a:lnTo>
                    <a:pt x="1036" y="115"/>
                  </a:lnTo>
                  <a:lnTo>
                    <a:pt x="1022" y="106"/>
                  </a:lnTo>
                  <a:lnTo>
                    <a:pt x="1001" y="105"/>
                  </a:lnTo>
                  <a:lnTo>
                    <a:pt x="978" y="106"/>
                  </a:lnTo>
                  <a:lnTo>
                    <a:pt x="964" y="113"/>
                  </a:lnTo>
                  <a:lnTo>
                    <a:pt x="955" y="122"/>
                  </a:lnTo>
                  <a:lnTo>
                    <a:pt x="952" y="134"/>
                  </a:lnTo>
                  <a:lnTo>
                    <a:pt x="954" y="141"/>
                  </a:lnTo>
                  <a:lnTo>
                    <a:pt x="958" y="147"/>
                  </a:lnTo>
                  <a:lnTo>
                    <a:pt x="963" y="152"/>
                  </a:lnTo>
                  <a:lnTo>
                    <a:pt x="973" y="157"/>
                  </a:lnTo>
                  <a:lnTo>
                    <a:pt x="981" y="159"/>
                  </a:lnTo>
                  <a:lnTo>
                    <a:pt x="1006" y="167"/>
                  </a:lnTo>
                  <a:lnTo>
                    <a:pt x="1042" y="177"/>
                  </a:lnTo>
                  <a:lnTo>
                    <a:pt x="1062" y="184"/>
                  </a:lnTo>
                  <a:lnTo>
                    <a:pt x="1076" y="193"/>
                  </a:lnTo>
                  <a:lnTo>
                    <a:pt x="1086" y="204"/>
                  </a:lnTo>
                  <a:lnTo>
                    <a:pt x="1095" y="219"/>
                  </a:lnTo>
                  <a:lnTo>
                    <a:pt x="1097" y="236"/>
                  </a:lnTo>
                  <a:lnTo>
                    <a:pt x="1094" y="255"/>
                  </a:lnTo>
                  <a:lnTo>
                    <a:pt x="1085" y="272"/>
                  </a:lnTo>
                  <a:lnTo>
                    <a:pt x="1072" y="288"/>
                  </a:lnTo>
                  <a:lnTo>
                    <a:pt x="1053" y="298"/>
                  </a:lnTo>
                  <a:lnTo>
                    <a:pt x="1032" y="306"/>
                  </a:lnTo>
                  <a:lnTo>
                    <a:pt x="1006" y="308"/>
                  </a:lnTo>
                  <a:lnTo>
                    <a:pt x="984" y="306"/>
                  </a:lnTo>
                  <a:lnTo>
                    <a:pt x="951" y="298"/>
                  </a:lnTo>
                  <a:lnTo>
                    <a:pt x="940" y="289"/>
                  </a:lnTo>
                  <a:lnTo>
                    <a:pt x="928" y="279"/>
                  </a:lnTo>
                  <a:lnTo>
                    <a:pt x="914" y="253"/>
                  </a:lnTo>
                  <a:lnTo>
                    <a:pt x="909" y="236"/>
                  </a:lnTo>
                  <a:close/>
                  <a:moveTo>
                    <a:pt x="1125" y="236"/>
                  </a:moveTo>
                  <a:lnTo>
                    <a:pt x="1164" y="230"/>
                  </a:lnTo>
                  <a:lnTo>
                    <a:pt x="1166" y="240"/>
                  </a:lnTo>
                  <a:lnTo>
                    <a:pt x="1174" y="257"/>
                  </a:lnTo>
                  <a:lnTo>
                    <a:pt x="1181" y="265"/>
                  </a:lnTo>
                  <a:lnTo>
                    <a:pt x="1189" y="269"/>
                  </a:lnTo>
                  <a:lnTo>
                    <a:pt x="1209" y="276"/>
                  </a:lnTo>
                  <a:lnTo>
                    <a:pt x="1222" y="276"/>
                  </a:lnTo>
                  <a:lnTo>
                    <a:pt x="1235" y="276"/>
                  </a:lnTo>
                  <a:lnTo>
                    <a:pt x="1253" y="270"/>
                  </a:lnTo>
                  <a:lnTo>
                    <a:pt x="1261" y="266"/>
                  </a:lnTo>
                  <a:lnTo>
                    <a:pt x="1271" y="255"/>
                  </a:lnTo>
                  <a:lnTo>
                    <a:pt x="1274" y="240"/>
                  </a:lnTo>
                  <a:lnTo>
                    <a:pt x="1271" y="229"/>
                  </a:lnTo>
                  <a:lnTo>
                    <a:pt x="1262" y="220"/>
                  </a:lnTo>
                  <a:lnTo>
                    <a:pt x="1251" y="214"/>
                  </a:lnTo>
                  <a:lnTo>
                    <a:pt x="1223" y="207"/>
                  </a:lnTo>
                  <a:lnTo>
                    <a:pt x="1186" y="197"/>
                  </a:lnTo>
                  <a:lnTo>
                    <a:pt x="1166" y="190"/>
                  </a:lnTo>
                  <a:lnTo>
                    <a:pt x="1150" y="181"/>
                  </a:lnTo>
                  <a:lnTo>
                    <a:pt x="1141" y="168"/>
                  </a:lnTo>
                  <a:lnTo>
                    <a:pt x="1134" y="154"/>
                  </a:lnTo>
                  <a:lnTo>
                    <a:pt x="1133" y="138"/>
                  </a:lnTo>
                  <a:lnTo>
                    <a:pt x="1134" y="123"/>
                  </a:lnTo>
                  <a:lnTo>
                    <a:pt x="1140" y="111"/>
                  </a:lnTo>
                  <a:lnTo>
                    <a:pt x="1147" y="98"/>
                  </a:lnTo>
                  <a:lnTo>
                    <a:pt x="1158" y="89"/>
                  </a:lnTo>
                  <a:lnTo>
                    <a:pt x="1169" y="83"/>
                  </a:lnTo>
                  <a:lnTo>
                    <a:pt x="1181" y="77"/>
                  </a:lnTo>
                  <a:lnTo>
                    <a:pt x="1197" y="75"/>
                  </a:lnTo>
                  <a:lnTo>
                    <a:pt x="1215" y="73"/>
                  </a:lnTo>
                  <a:lnTo>
                    <a:pt x="1241" y="75"/>
                  </a:lnTo>
                  <a:lnTo>
                    <a:pt x="1261" y="80"/>
                  </a:lnTo>
                  <a:lnTo>
                    <a:pt x="1279" y="89"/>
                  </a:lnTo>
                  <a:lnTo>
                    <a:pt x="1291" y="102"/>
                  </a:lnTo>
                  <a:lnTo>
                    <a:pt x="1300" y="116"/>
                  </a:lnTo>
                  <a:lnTo>
                    <a:pt x="1304" y="136"/>
                  </a:lnTo>
                  <a:lnTo>
                    <a:pt x="1266" y="141"/>
                  </a:lnTo>
                  <a:lnTo>
                    <a:pt x="1262" y="125"/>
                  </a:lnTo>
                  <a:lnTo>
                    <a:pt x="1252" y="115"/>
                  </a:lnTo>
                  <a:lnTo>
                    <a:pt x="1238" y="106"/>
                  </a:lnTo>
                  <a:lnTo>
                    <a:pt x="1217" y="105"/>
                  </a:lnTo>
                  <a:lnTo>
                    <a:pt x="1194" y="106"/>
                  </a:lnTo>
                  <a:lnTo>
                    <a:pt x="1180" y="113"/>
                  </a:lnTo>
                  <a:lnTo>
                    <a:pt x="1171" y="122"/>
                  </a:lnTo>
                  <a:lnTo>
                    <a:pt x="1169" y="134"/>
                  </a:lnTo>
                  <a:lnTo>
                    <a:pt x="1170" y="141"/>
                  </a:lnTo>
                  <a:lnTo>
                    <a:pt x="1174" y="147"/>
                  </a:lnTo>
                  <a:lnTo>
                    <a:pt x="1179" y="152"/>
                  </a:lnTo>
                  <a:lnTo>
                    <a:pt x="1189" y="157"/>
                  </a:lnTo>
                  <a:lnTo>
                    <a:pt x="1197" y="159"/>
                  </a:lnTo>
                  <a:lnTo>
                    <a:pt x="1222" y="167"/>
                  </a:lnTo>
                  <a:lnTo>
                    <a:pt x="1258" y="177"/>
                  </a:lnTo>
                  <a:lnTo>
                    <a:pt x="1278" y="184"/>
                  </a:lnTo>
                  <a:lnTo>
                    <a:pt x="1292" y="193"/>
                  </a:lnTo>
                  <a:lnTo>
                    <a:pt x="1302" y="204"/>
                  </a:lnTo>
                  <a:lnTo>
                    <a:pt x="1311" y="219"/>
                  </a:lnTo>
                  <a:lnTo>
                    <a:pt x="1313" y="236"/>
                  </a:lnTo>
                  <a:lnTo>
                    <a:pt x="1310" y="255"/>
                  </a:lnTo>
                  <a:lnTo>
                    <a:pt x="1301" y="272"/>
                  </a:lnTo>
                  <a:lnTo>
                    <a:pt x="1288" y="288"/>
                  </a:lnTo>
                  <a:lnTo>
                    <a:pt x="1269" y="298"/>
                  </a:lnTo>
                  <a:lnTo>
                    <a:pt x="1248" y="306"/>
                  </a:lnTo>
                  <a:lnTo>
                    <a:pt x="1222" y="308"/>
                  </a:lnTo>
                  <a:lnTo>
                    <a:pt x="1200" y="306"/>
                  </a:lnTo>
                  <a:lnTo>
                    <a:pt x="1167" y="298"/>
                  </a:lnTo>
                  <a:lnTo>
                    <a:pt x="1156" y="289"/>
                  </a:lnTo>
                  <a:lnTo>
                    <a:pt x="1144" y="279"/>
                  </a:lnTo>
                  <a:lnTo>
                    <a:pt x="1130" y="253"/>
                  </a:lnTo>
                  <a:lnTo>
                    <a:pt x="1125" y="236"/>
                  </a:lnTo>
                  <a:close/>
                  <a:moveTo>
                    <a:pt x="1357" y="302"/>
                  </a:moveTo>
                  <a:lnTo>
                    <a:pt x="1357" y="79"/>
                  </a:lnTo>
                  <a:lnTo>
                    <a:pt x="1392" y="79"/>
                  </a:lnTo>
                  <a:lnTo>
                    <a:pt x="1392" y="109"/>
                  </a:lnTo>
                  <a:lnTo>
                    <a:pt x="1403" y="95"/>
                  </a:lnTo>
                  <a:lnTo>
                    <a:pt x="1419" y="83"/>
                  </a:lnTo>
                  <a:lnTo>
                    <a:pt x="1438" y="75"/>
                  </a:lnTo>
                  <a:lnTo>
                    <a:pt x="1459" y="73"/>
                  </a:lnTo>
                  <a:lnTo>
                    <a:pt x="1482" y="75"/>
                  </a:lnTo>
                  <a:lnTo>
                    <a:pt x="1500" y="83"/>
                  </a:lnTo>
                  <a:lnTo>
                    <a:pt x="1514" y="95"/>
                  </a:lnTo>
                  <a:lnTo>
                    <a:pt x="1523" y="112"/>
                  </a:lnTo>
                  <a:lnTo>
                    <a:pt x="1536" y="95"/>
                  </a:lnTo>
                  <a:lnTo>
                    <a:pt x="1572" y="75"/>
                  </a:lnTo>
                  <a:lnTo>
                    <a:pt x="1592" y="73"/>
                  </a:lnTo>
                  <a:lnTo>
                    <a:pt x="1608" y="75"/>
                  </a:lnTo>
                  <a:lnTo>
                    <a:pt x="1634" y="83"/>
                  </a:lnTo>
                  <a:lnTo>
                    <a:pt x="1642" y="92"/>
                  </a:lnTo>
                  <a:lnTo>
                    <a:pt x="1651" y="102"/>
                  </a:lnTo>
                  <a:lnTo>
                    <a:pt x="1660" y="131"/>
                  </a:lnTo>
                  <a:lnTo>
                    <a:pt x="1661" y="148"/>
                  </a:lnTo>
                  <a:lnTo>
                    <a:pt x="1661" y="302"/>
                  </a:lnTo>
                  <a:lnTo>
                    <a:pt x="1624" y="302"/>
                  </a:lnTo>
                  <a:lnTo>
                    <a:pt x="1624" y="161"/>
                  </a:lnTo>
                  <a:lnTo>
                    <a:pt x="1622" y="141"/>
                  </a:lnTo>
                  <a:lnTo>
                    <a:pt x="1619" y="128"/>
                  </a:lnTo>
                  <a:lnTo>
                    <a:pt x="1615" y="119"/>
                  </a:lnTo>
                  <a:lnTo>
                    <a:pt x="1606" y="112"/>
                  </a:lnTo>
                  <a:lnTo>
                    <a:pt x="1596" y="108"/>
                  </a:lnTo>
                  <a:lnTo>
                    <a:pt x="1583" y="106"/>
                  </a:lnTo>
                  <a:lnTo>
                    <a:pt x="1572" y="106"/>
                  </a:lnTo>
                  <a:lnTo>
                    <a:pt x="1552" y="115"/>
                  </a:lnTo>
                  <a:lnTo>
                    <a:pt x="1544" y="122"/>
                  </a:lnTo>
                  <a:lnTo>
                    <a:pt x="1537" y="131"/>
                  </a:lnTo>
                  <a:lnTo>
                    <a:pt x="1529" y="155"/>
                  </a:lnTo>
                  <a:lnTo>
                    <a:pt x="1529" y="172"/>
                  </a:lnTo>
                  <a:lnTo>
                    <a:pt x="1529" y="302"/>
                  </a:lnTo>
                  <a:lnTo>
                    <a:pt x="1491" y="302"/>
                  </a:lnTo>
                  <a:lnTo>
                    <a:pt x="1491" y="157"/>
                  </a:lnTo>
                  <a:lnTo>
                    <a:pt x="1488" y="134"/>
                  </a:lnTo>
                  <a:lnTo>
                    <a:pt x="1481" y="119"/>
                  </a:lnTo>
                  <a:lnTo>
                    <a:pt x="1477" y="113"/>
                  </a:lnTo>
                  <a:lnTo>
                    <a:pt x="1461" y="106"/>
                  </a:lnTo>
                  <a:lnTo>
                    <a:pt x="1451" y="106"/>
                  </a:lnTo>
                  <a:lnTo>
                    <a:pt x="1435" y="108"/>
                  </a:lnTo>
                  <a:lnTo>
                    <a:pt x="1421" y="115"/>
                  </a:lnTo>
                  <a:lnTo>
                    <a:pt x="1409" y="123"/>
                  </a:lnTo>
                  <a:lnTo>
                    <a:pt x="1402" y="139"/>
                  </a:lnTo>
                  <a:lnTo>
                    <a:pt x="1396" y="158"/>
                  </a:lnTo>
                  <a:lnTo>
                    <a:pt x="1395" y="187"/>
                  </a:lnTo>
                  <a:lnTo>
                    <a:pt x="1395" y="302"/>
                  </a:lnTo>
                  <a:lnTo>
                    <a:pt x="1357" y="302"/>
                  </a:lnTo>
                  <a:close/>
                  <a:moveTo>
                    <a:pt x="1871" y="230"/>
                  </a:moveTo>
                  <a:lnTo>
                    <a:pt x="1910" y="234"/>
                  </a:lnTo>
                  <a:lnTo>
                    <a:pt x="1904" y="252"/>
                  </a:lnTo>
                  <a:lnTo>
                    <a:pt x="1887" y="279"/>
                  </a:lnTo>
                  <a:lnTo>
                    <a:pt x="1876" y="289"/>
                  </a:lnTo>
                  <a:lnTo>
                    <a:pt x="1863" y="298"/>
                  </a:lnTo>
                  <a:lnTo>
                    <a:pt x="1830" y="306"/>
                  </a:lnTo>
                  <a:lnTo>
                    <a:pt x="1811" y="308"/>
                  </a:lnTo>
                  <a:lnTo>
                    <a:pt x="1788" y="306"/>
                  </a:lnTo>
                  <a:lnTo>
                    <a:pt x="1749" y="291"/>
                  </a:lnTo>
                  <a:lnTo>
                    <a:pt x="1733" y="278"/>
                  </a:lnTo>
                  <a:lnTo>
                    <a:pt x="1720" y="262"/>
                  </a:lnTo>
                  <a:lnTo>
                    <a:pt x="1706" y="219"/>
                  </a:lnTo>
                  <a:lnTo>
                    <a:pt x="1704" y="193"/>
                  </a:lnTo>
                  <a:lnTo>
                    <a:pt x="1706" y="165"/>
                  </a:lnTo>
                  <a:lnTo>
                    <a:pt x="1720" y="121"/>
                  </a:lnTo>
                  <a:lnTo>
                    <a:pt x="1733" y="105"/>
                  </a:lnTo>
                  <a:lnTo>
                    <a:pt x="1749" y="90"/>
                  </a:lnTo>
                  <a:lnTo>
                    <a:pt x="1786" y="75"/>
                  </a:lnTo>
                  <a:lnTo>
                    <a:pt x="1809" y="73"/>
                  </a:lnTo>
                  <a:lnTo>
                    <a:pt x="1831" y="75"/>
                  </a:lnTo>
                  <a:lnTo>
                    <a:pt x="1867" y="90"/>
                  </a:lnTo>
                  <a:lnTo>
                    <a:pt x="1883" y="103"/>
                  </a:lnTo>
                  <a:lnTo>
                    <a:pt x="1896" y="121"/>
                  </a:lnTo>
                  <a:lnTo>
                    <a:pt x="1910" y="164"/>
                  </a:lnTo>
                  <a:lnTo>
                    <a:pt x="1912" y="190"/>
                  </a:lnTo>
                  <a:lnTo>
                    <a:pt x="1912" y="194"/>
                  </a:lnTo>
                  <a:lnTo>
                    <a:pt x="1910" y="200"/>
                  </a:lnTo>
                  <a:lnTo>
                    <a:pt x="1743" y="200"/>
                  </a:lnTo>
                  <a:lnTo>
                    <a:pt x="1746" y="217"/>
                  </a:lnTo>
                  <a:lnTo>
                    <a:pt x="1756" y="246"/>
                  </a:lnTo>
                  <a:lnTo>
                    <a:pt x="1765" y="256"/>
                  </a:lnTo>
                  <a:lnTo>
                    <a:pt x="1775" y="266"/>
                  </a:lnTo>
                  <a:lnTo>
                    <a:pt x="1798" y="275"/>
                  </a:lnTo>
                  <a:lnTo>
                    <a:pt x="1812" y="276"/>
                  </a:lnTo>
                  <a:lnTo>
                    <a:pt x="1831" y="275"/>
                  </a:lnTo>
                  <a:lnTo>
                    <a:pt x="1847" y="265"/>
                  </a:lnTo>
                  <a:lnTo>
                    <a:pt x="1861" y="252"/>
                  </a:lnTo>
                  <a:lnTo>
                    <a:pt x="1871" y="230"/>
                  </a:lnTo>
                  <a:close/>
                  <a:moveTo>
                    <a:pt x="1746" y="168"/>
                  </a:moveTo>
                  <a:lnTo>
                    <a:pt x="1871" y="168"/>
                  </a:lnTo>
                  <a:lnTo>
                    <a:pt x="1867" y="142"/>
                  </a:lnTo>
                  <a:lnTo>
                    <a:pt x="1857" y="126"/>
                  </a:lnTo>
                  <a:lnTo>
                    <a:pt x="1847" y="116"/>
                  </a:lnTo>
                  <a:lnTo>
                    <a:pt x="1824" y="105"/>
                  </a:lnTo>
                  <a:lnTo>
                    <a:pt x="1809" y="105"/>
                  </a:lnTo>
                  <a:lnTo>
                    <a:pt x="1796" y="105"/>
                  </a:lnTo>
                  <a:lnTo>
                    <a:pt x="1775" y="113"/>
                  </a:lnTo>
                  <a:lnTo>
                    <a:pt x="1765" y="122"/>
                  </a:lnTo>
                  <a:lnTo>
                    <a:pt x="1758" y="131"/>
                  </a:lnTo>
                  <a:lnTo>
                    <a:pt x="1747" y="155"/>
                  </a:lnTo>
                  <a:lnTo>
                    <a:pt x="1746" y="168"/>
                  </a:lnTo>
                  <a:close/>
                  <a:moveTo>
                    <a:pt x="1958" y="302"/>
                  </a:moveTo>
                  <a:lnTo>
                    <a:pt x="1958" y="79"/>
                  </a:lnTo>
                  <a:lnTo>
                    <a:pt x="1992" y="79"/>
                  </a:lnTo>
                  <a:lnTo>
                    <a:pt x="1992" y="111"/>
                  </a:lnTo>
                  <a:lnTo>
                    <a:pt x="2005" y="93"/>
                  </a:lnTo>
                  <a:lnTo>
                    <a:pt x="2040" y="75"/>
                  </a:lnTo>
                  <a:lnTo>
                    <a:pt x="2063" y="73"/>
                  </a:lnTo>
                  <a:lnTo>
                    <a:pt x="2083" y="75"/>
                  </a:lnTo>
                  <a:lnTo>
                    <a:pt x="2100" y="80"/>
                  </a:lnTo>
                  <a:lnTo>
                    <a:pt x="2116" y="89"/>
                  </a:lnTo>
                  <a:lnTo>
                    <a:pt x="2126" y="99"/>
                  </a:lnTo>
                  <a:lnTo>
                    <a:pt x="2133" y="112"/>
                  </a:lnTo>
                  <a:lnTo>
                    <a:pt x="2138" y="128"/>
                  </a:lnTo>
                  <a:lnTo>
                    <a:pt x="2139" y="141"/>
                  </a:lnTo>
                  <a:lnTo>
                    <a:pt x="2139" y="164"/>
                  </a:lnTo>
                  <a:lnTo>
                    <a:pt x="2139" y="302"/>
                  </a:lnTo>
                  <a:lnTo>
                    <a:pt x="2102" y="302"/>
                  </a:lnTo>
                  <a:lnTo>
                    <a:pt x="2102" y="165"/>
                  </a:lnTo>
                  <a:lnTo>
                    <a:pt x="2100" y="145"/>
                  </a:lnTo>
                  <a:lnTo>
                    <a:pt x="2097" y="131"/>
                  </a:lnTo>
                  <a:lnTo>
                    <a:pt x="2092" y="121"/>
                  </a:lnTo>
                  <a:lnTo>
                    <a:pt x="2082" y="113"/>
                  </a:lnTo>
                  <a:lnTo>
                    <a:pt x="2070" y="108"/>
                  </a:lnTo>
                  <a:lnTo>
                    <a:pt x="2056" y="106"/>
                  </a:lnTo>
                  <a:lnTo>
                    <a:pt x="2043" y="106"/>
                  </a:lnTo>
                  <a:lnTo>
                    <a:pt x="2023" y="115"/>
                  </a:lnTo>
                  <a:lnTo>
                    <a:pt x="2012" y="122"/>
                  </a:lnTo>
                  <a:lnTo>
                    <a:pt x="2005" y="131"/>
                  </a:lnTo>
                  <a:lnTo>
                    <a:pt x="1997" y="159"/>
                  </a:lnTo>
                  <a:lnTo>
                    <a:pt x="1995" y="180"/>
                  </a:lnTo>
                  <a:lnTo>
                    <a:pt x="1995" y="302"/>
                  </a:lnTo>
                  <a:lnTo>
                    <a:pt x="1958" y="302"/>
                  </a:lnTo>
                  <a:close/>
                  <a:moveTo>
                    <a:pt x="2280" y="269"/>
                  </a:moveTo>
                  <a:lnTo>
                    <a:pt x="2286" y="302"/>
                  </a:lnTo>
                  <a:lnTo>
                    <a:pt x="2270" y="305"/>
                  </a:lnTo>
                  <a:lnTo>
                    <a:pt x="2257" y="305"/>
                  </a:lnTo>
                  <a:lnTo>
                    <a:pt x="2239" y="305"/>
                  </a:lnTo>
                  <a:lnTo>
                    <a:pt x="2226" y="299"/>
                  </a:lnTo>
                  <a:lnTo>
                    <a:pt x="2216" y="292"/>
                  </a:lnTo>
                  <a:lnTo>
                    <a:pt x="2210" y="282"/>
                  </a:lnTo>
                  <a:lnTo>
                    <a:pt x="2205" y="267"/>
                  </a:lnTo>
                  <a:lnTo>
                    <a:pt x="2204" y="237"/>
                  </a:lnTo>
                  <a:lnTo>
                    <a:pt x="2204" y="108"/>
                  </a:lnTo>
                  <a:lnTo>
                    <a:pt x="2177" y="108"/>
                  </a:lnTo>
                  <a:lnTo>
                    <a:pt x="2177" y="79"/>
                  </a:lnTo>
                  <a:lnTo>
                    <a:pt x="2204" y="79"/>
                  </a:lnTo>
                  <a:lnTo>
                    <a:pt x="2204" y="23"/>
                  </a:lnTo>
                  <a:lnTo>
                    <a:pt x="2243" y="0"/>
                  </a:lnTo>
                  <a:lnTo>
                    <a:pt x="2243" y="79"/>
                  </a:lnTo>
                  <a:lnTo>
                    <a:pt x="2280" y="79"/>
                  </a:lnTo>
                  <a:lnTo>
                    <a:pt x="2280" y="108"/>
                  </a:lnTo>
                  <a:lnTo>
                    <a:pt x="2243" y="108"/>
                  </a:lnTo>
                  <a:lnTo>
                    <a:pt x="2243" y="239"/>
                  </a:lnTo>
                  <a:lnTo>
                    <a:pt x="2243" y="253"/>
                  </a:lnTo>
                  <a:lnTo>
                    <a:pt x="2244" y="260"/>
                  </a:lnTo>
                  <a:lnTo>
                    <a:pt x="2247" y="265"/>
                  </a:lnTo>
                  <a:lnTo>
                    <a:pt x="2252" y="267"/>
                  </a:lnTo>
                  <a:lnTo>
                    <a:pt x="2256" y="269"/>
                  </a:lnTo>
                  <a:lnTo>
                    <a:pt x="2265" y="270"/>
                  </a:lnTo>
                  <a:lnTo>
                    <a:pt x="2270" y="269"/>
                  </a:lnTo>
                  <a:lnTo>
                    <a:pt x="2280"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14" name="Rectangle 452"/>
            <p:cNvSpPr>
              <a:spLocks noChangeArrowheads="1"/>
            </p:cNvSpPr>
            <p:nvPr/>
          </p:nvSpPr>
          <p:spPr bwMode="auto">
            <a:xfrm>
              <a:off x="7273926" y="1785938"/>
              <a:ext cx="17208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15" name="Freeform 453"/>
            <p:cNvSpPr>
              <a:spLocks noEditPoints="1"/>
            </p:cNvSpPr>
            <p:nvPr/>
          </p:nvSpPr>
          <p:spPr bwMode="auto">
            <a:xfrm>
              <a:off x="7377113" y="1927225"/>
              <a:ext cx="842963" cy="166688"/>
            </a:xfrm>
            <a:custGeom>
              <a:avLst/>
              <a:gdLst>
                <a:gd name="T0" fmla="*/ 51803331 w 1593"/>
                <a:gd name="T1" fmla="*/ 1972652 h 314"/>
                <a:gd name="T2" fmla="*/ 65804031 w 1593"/>
                <a:gd name="T3" fmla="*/ 30434893 h 314"/>
                <a:gd name="T4" fmla="*/ 11480807 w 1593"/>
                <a:gd name="T5" fmla="*/ 51570294 h 314"/>
                <a:gd name="T6" fmla="*/ 46763015 w 1593"/>
                <a:gd name="T7" fmla="*/ 39452502 h 314"/>
                <a:gd name="T8" fmla="*/ 51803331 w 1593"/>
                <a:gd name="T9" fmla="*/ 16344979 h 314"/>
                <a:gd name="T10" fmla="*/ 11480807 w 1593"/>
                <a:gd name="T11" fmla="*/ 41425153 h 314"/>
                <a:gd name="T12" fmla="*/ 95765994 w 1593"/>
                <a:gd name="T13" fmla="*/ 24798821 h 314"/>
                <a:gd name="T14" fmla="*/ 105846625 w 1593"/>
                <a:gd name="T15" fmla="*/ 34098313 h 314"/>
                <a:gd name="T16" fmla="*/ 89885891 w 1593"/>
                <a:gd name="T17" fmla="*/ 47624991 h 314"/>
                <a:gd name="T18" fmla="*/ 149249430 w 1593"/>
                <a:gd name="T19" fmla="*/ 86514257 h 314"/>
                <a:gd name="T20" fmla="*/ 119007537 w 1593"/>
                <a:gd name="T21" fmla="*/ 80878185 h 314"/>
                <a:gd name="T22" fmla="*/ 123487994 w 1593"/>
                <a:gd name="T23" fmla="*/ 56079364 h 314"/>
                <a:gd name="T24" fmla="*/ 159889920 w 1593"/>
                <a:gd name="T25" fmla="*/ 47061756 h 314"/>
                <a:gd name="T26" fmla="*/ 154569675 w 1593"/>
                <a:gd name="T27" fmla="*/ 33253194 h 314"/>
                <a:gd name="T28" fmla="*/ 128247851 w 1593"/>
                <a:gd name="T29" fmla="*/ 43397805 h 314"/>
                <a:gd name="T30" fmla="*/ 138328482 w 1593"/>
                <a:gd name="T31" fmla="*/ 22826170 h 314"/>
                <a:gd name="T32" fmla="*/ 168570904 w 1593"/>
                <a:gd name="T33" fmla="*/ 32407545 h 314"/>
                <a:gd name="T34" fmla="*/ 171090797 w 1593"/>
                <a:gd name="T35" fmla="*/ 79469300 h 314"/>
                <a:gd name="T36" fmla="*/ 159889920 w 1593"/>
                <a:gd name="T37" fmla="*/ 55515598 h 314"/>
                <a:gd name="T38" fmla="*/ 128808239 w 1593"/>
                <a:gd name="T39" fmla="*/ 64815089 h 314"/>
                <a:gd name="T40" fmla="*/ 140008587 w 1593"/>
                <a:gd name="T41" fmla="*/ 80314419 h 314"/>
                <a:gd name="T42" fmla="*/ 159889920 w 1593"/>
                <a:gd name="T43" fmla="*/ 59179018 h 314"/>
                <a:gd name="T44" fmla="*/ 229614549 w 1593"/>
                <a:gd name="T45" fmla="*/ 82287071 h 314"/>
                <a:gd name="T46" fmla="*/ 191252059 w 1593"/>
                <a:gd name="T47" fmla="*/ 80032536 h 314"/>
                <a:gd name="T48" fmla="*/ 187052061 w 1593"/>
                <a:gd name="T49" fmla="*/ 37761733 h 314"/>
                <a:gd name="T50" fmla="*/ 212253638 w 1593"/>
                <a:gd name="T51" fmla="*/ 22826170 h 314"/>
                <a:gd name="T52" fmla="*/ 237174757 w 1593"/>
                <a:gd name="T53" fmla="*/ 42552686 h 314"/>
                <a:gd name="T54" fmla="*/ 208612970 w 1593"/>
                <a:gd name="T55" fmla="*/ 31562426 h 314"/>
                <a:gd name="T56" fmla="*/ 194892199 w 1593"/>
                <a:gd name="T57" fmla="*/ 61715436 h 314"/>
                <a:gd name="T58" fmla="*/ 215053461 w 1593"/>
                <a:gd name="T59" fmla="*/ 79469300 h 314"/>
                <a:gd name="T60" fmla="*/ 270776861 w 1593"/>
                <a:gd name="T61" fmla="*/ 77496649 h 314"/>
                <a:gd name="T62" fmla="*/ 252015774 w 1593"/>
                <a:gd name="T63" fmla="*/ 83977839 h 314"/>
                <a:gd name="T64" fmla="*/ 241655214 w 1593"/>
                <a:gd name="T65" fmla="*/ 23953703 h 314"/>
                <a:gd name="T66" fmla="*/ 270776861 w 1593"/>
                <a:gd name="T67" fmla="*/ 32407545 h 314"/>
                <a:gd name="T68" fmla="*/ 262096405 w 1593"/>
                <a:gd name="T69" fmla="*/ 77214765 h 314"/>
                <a:gd name="T70" fmla="*/ 281137950 w 1593"/>
                <a:gd name="T71" fmla="*/ 0 h 314"/>
                <a:gd name="T72" fmla="*/ 291498510 w 1593"/>
                <a:gd name="T73" fmla="*/ 23953703 h 314"/>
                <a:gd name="T74" fmla="*/ 353662401 w 1593"/>
                <a:gd name="T75" fmla="*/ 79187417 h 314"/>
                <a:gd name="T76" fmla="*/ 316700088 w 1593"/>
                <a:gd name="T77" fmla="*/ 83977839 h 314"/>
                <a:gd name="T78" fmla="*/ 306619457 w 1593"/>
                <a:gd name="T79" fmla="*/ 41707036 h 314"/>
                <a:gd name="T80" fmla="*/ 329020683 w 1593"/>
                <a:gd name="T81" fmla="*/ 22826170 h 314"/>
                <a:gd name="T82" fmla="*/ 357022612 w 1593"/>
                <a:gd name="T83" fmla="*/ 37761733 h 314"/>
                <a:gd name="T84" fmla="*/ 333501139 w 1593"/>
                <a:gd name="T85" fmla="*/ 31280543 h 314"/>
                <a:gd name="T86" fmla="*/ 315299912 w 1593"/>
                <a:gd name="T87" fmla="*/ 55515598 h 314"/>
                <a:gd name="T88" fmla="*/ 333221210 w 1593"/>
                <a:gd name="T89" fmla="*/ 80032536 h 314"/>
                <a:gd name="T90" fmla="*/ 348902015 w 1593"/>
                <a:gd name="T91" fmla="*/ 64251854 h 314"/>
                <a:gd name="T92" fmla="*/ 381103943 w 1593"/>
                <a:gd name="T93" fmla="*/ 88486909 h 314"/>
                <a:gd name="T94" fmla="*/ 365143208 w 1593"/>
                <a:gd name="T95" fmla="*/ 66224505 h 314"/>
                <a:gd name="T96" fmla="*/ 383624365 w 1593"/>
                <a:gd name="T97" fmla="*/ 51570294 h 314"/>
                <a:gd name="T98" fmla="*/ 408265555 w 1593"/>
                <a:gd name="T99" fmla="*/ 41143801 h 314"/>
                <a:gd name="T100" fmla="*/ 386424188 w 1593"/>
                <a:gd name="T101" fmla="*/ 32125661 h 314"/>
                <a:gd name="T102" fmla="*/ 371023312 w 1593"/>
                <a:gd name="T103" fmla="*/ 31280543 h 314"/>
                <a:gd name="T104" fmla="*/ 407705696 w 1593"/>
                <a:gd name="T105" fmla="*/ 24235055 h 314"/>
                <a:gd name="T106" fmla="*/ 419186503 w 1593"/>
                <a:gd name="T107" fmla="*/ 46216106 h 314"/>
                <a:gd name="T108" fmla="*/ 411345836 w 1593"/>
                <a:gd name="T109" fmla="*/ 87359907 h 314"/>
                <a:gd name="T110" fmla="*/ 385304470 w 1593"/>
                <a:gd name="T111" fmla="*/ 60588434 h 314"/>
                <a:gd name="T112" fmla="*/ 376624015 w 1593"/>
                <a:gd name="T113" fmla="*/ 74396464 h 314"/>
                <a:gd name="T114" fmla="*/ 404065556 w 1593"/>
                <a:gd name="T115" fmla="*/ 74396464 h 314"/>
                <a:gd name="T116" fmla="*/ 435147237 w 1593"/>
                <a:gd name="T117" fmla="*/ 0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93" h="314">
                  <a:moveTo>
                    <a:pt x="0" y="310"/>
                  </a:moveTo>
                  <a:lnTo>
                    <a:pt x="0" y="0"/>
                  </a:lnTo>
                  <a:lnTo>
                    <a:pt x="117" y="0"/>
                  </a:lnTo>
                  <a:lnTo>
                    <a:pt x="144" y="0"/>
                  </a:lnTo>
                  <a:lnTo>
                    <a:pt x="163" y="3"/>
                  </a:lnTo>
                  <a:lnTo>
                    <a:pt x="185" y="7"/>
                  </a:lnTo>
                  <a:lnTo>
                    <a:pt x="202" y="17"/>
                  </a:lnTo>
                  <a:lnTo>
                    <a:pt x="216" y="29"/>
                  </a:lnTo>
                  <a:lnTo>
                    <a:pt x="226" y="48"/>
                  </a:lnTo>
                  <a:lnTo>
                    <a:pt x="235" y="68"/>
                  </a:lnTo>
                  <a:lnTo>
                    <a:pt x="236" y="89"/>
                  </a:lnTo>
                  <a:lnTo>
                    <a:pt x="235" y="108"/>
                  </a:lnTo>
                  <a:lnTo>
                    <a:pt x="222" y="143"/>
                  </a:lnTo>
                  <a:lnTo>
                    <a:pt x="210" y="156"/>
                  </a:lnTo>
                  <a:lnTo>
                    <a:pt x="196" y="169"/>
                  </a:lnTo>
                  <a:lnTo>
                    <a:pt x="151" y="183"/>
                  </a:lnTo>
                  <a:lnTo>
                    <a:pt x="120" y="183"/>
                  </a:lnTo>
                  <a:lnTo>
                    <a:pt x="41" y="183"/>
                  </a:lnTo>
                  <a:lnTo>
                    <a:pt x="41" y="310"/>
                  </a:lnTo>
                  <a:lnTo>
                    <a:pt x="0" y="310"/>
                  </a:lnTo>
                  <a:close/>
                  <a:moveTo>
                    <a:pt x="41" y="147"/>
                  </a:moveTo>
                  <a:lnTo>
                    <a:pt x="121" y="147"/>
                  </a:lnTo>
                  <a:lnTo>
                    <a:pt x="140" y="147"/>
                  </a:lnTo>
                  <a:lnTo>
                    <a:pt x="167" y="140"/>
                  </a:lnTo>
                  <a:lnTo>
                    <a:pt x="177" y="133"/>
                  </a:lnTo>
                  <a:lnTo>
                    <a:pt x="185" y="124"/>
                  </a:lnTo>
                  <a:lnTo>
                    <a:pt x="193" y="104"/>
                  </a:lnTo>
                  <a:lnTo>
                    <a:pt x="193" y="91"/>
                  </a:lnTo>
                  <a:lnTo>
                    <a:pt x="192" y="72"/>
                  </a:lnTo>
                  <a:lnTo>
                    <a:pt x="185" y="58"/>
                  </a:lnTo>
                  <a:lnTo>
                    <a:pt x="173" y="45"/>
                  </a:lnTo>
                  <a:lnTo>
                    <a:pt x="159" y="39"/>
                  </a:lnTo>
                  <a:lnTo>
                    <a:pt x="144" y="38"/>
                  </a:lnTo>
                  <a:lnTo>
                    <a:pt x="120" y="36"/>
                  </a:lnTo>
                  <a:lnTo>
                    <a:pt x="41" y="36"/>
                  </a:lnTo>
                  <a:lnTo>
                    <a:pt x="41" y="147"/>
                  </a:lnTo>
                  <a:close/>
                  <a:moveTo>
                    <a:pt x="282" y="310"/>
                  </a:moveTo>
                  <a:lnTo>
                    <a:pt x="282" y="85"/>
                  </a:lnTo>
                  <a:lnTo>
                    <a:pt x="317" y="85"/>
                  </a:lnTo>
                  <a:lnTo>
                    <a:pt x="317" y="120"/>
                  </a:lnTo>
                  <a:lnTo>
                    <a:pt x="330" y="98"/>
                  </a:lnTo>
                  <a:lnTo>
                    <a:pt x="342" y="88"/>
                  </a:lnTo>
                  <a:lnTo>
                    <a:pt x="353" y="81"/>
                  </a:lnTo>
                  <a:lnTo>
                    <a:pt x="366" y="81"/>
                  </a:lnTo>
                  <a:lnTo>
                    <a:pt x="385" y="82"/>
                  </a:lnTo>
                  <a:lnTo>
                    <a:pt x="405" y="92"/>
                  </a:lnTo>
                  <a:lnTo>
                    <a:pt x="392" y="128"/>
                  </a:lnTo>
                  <a:lnTo>
                    <a:pt x="378" y="121"/>
                  </a:lnTo>
                  <a:lnTo>
                    <a:pt x="363" y="120"/>
                  </a:lnTo>
                  <a:lnTo>
                    <a:pt x="352" y="121"/>
                  </a:lnTo>
                  <a:lnTo>
                    <a:pt x="342" y="127"/>
                  </a:lnTo>
                  <a:lnTo>
                    <a:pt x="331" y="135"/>
                  </a:lnTo>
                  <a:lnTo>
                    <a:pt x="327" y="147"/>
                  </a:lnTo>
                  <a:lnTo>
                    <a:pt x="321" y="169"/>
                  </a:lnTo>
                  <a:lnTo>
                    <a:pt x="321" y="192"/>
                  </a:lnTo>
                  <a:lnTo>
                    <a:pt x="321" y="310"/>
                  </a:lnTo>
                  <a:lnTo>
                    <a:pt x="282" y="310"/>
                  </a:lnTo>
                  <a:close/>
                  <a:moveTo>
                    <a:pt x="573" y="282"/>
                  </a:moveTo>
                  <a:lnTo>
                    <a:pt x="552" y="298"/>
                  </a:lnTo>
                  <a:lnTo>
                    <a:pt x="533" y="307"/>
                  </a:lnTo>
                  <a:lnTo>
                    <a:pt x="513" y="313"/>
                  </a:lnTo>
                  <a:lnTo>
                    <a:pt x="491" y="314"/>
                  </a:lnTo>
                  <a:lnTo>
                    <a:pt x="473" y="314"/>
                  </a:lnTo>
                  <a:lnTo>
                    <a:pt x="445" y="304"/>
                  </a:lnTo>
                  <a:lnTo>
                    <a:pt x="434" y="297"/>
                  </a:lnTo>
                  <a:lnTo>
                    <a:pt x="425" y="287"/>
                  </a:lnTo>
                  <a:lnTo>
                    <a:pt x="415" y="264"/>
                  </a:lnTo>
                  <a:lnTo>
                    <a:pt x="414" y="251"/>
                  </a:lnTo>
                  <a:lnTo>
                    <a:pt x="415" y="235"/>
                  </a:lnTo>
                  <a:lnTo>
                    <a:pt x="422" y="220"/>
                  </a:lnTo>
                  <a:lnTo>
                    <a:pt x="429" y="207"/>
                  </a:lnTo>
                  <a:lnTo>
                    <a:pt x="441" y="199"/>
                  </a:lnTo>
                  <a:lnTo>
                    <a:pt x="454" y="190"/>
                  </a:lnTo>
                  <a:lnTo>
                    <a:pt x="468" y="186"/>
                  </a:lnTo>
                  <a:lnTo>
                    <a:pt x="481" y="183"/>
                  </a:lnTo>
                  <a:lnTo>
                    <a:pt x="503" y="180"/>
                  </a:lnTo>
                  <a:lnTo>
                    <a:pt x="545" y="174"/>
                  </a:lnTo>
                  <a:lnTo>
                    <a:pt x="571" y="167"/>
                  </a:lnTo>
                  <a:lnTo>
                    <a:pt x="571" y="160"/>
                  </a:lnTo>
                  <a:lnTo>
                    <a:pt x="571" y="157"/>
                  </a:lnTo>
                  <a:lnTo>
                    <a:pt x="571" y="146"/>
                  </a:lnTo>
                  <a:lnTo>
                    <a:pt x="565" y="130"/>
                  </a:lnTo>
                  <a:lnTo>
                    <a:pt x="559" y="124"/>
                  </a:lnTo>
                  <a:lnTo>
                    <a:pt x="552" y="118"/>
                  </a:lnTo>
                  <a:lnTo>
                    <a:pt x="530" y="112"/>
                  </a:lnTo>
                  <a:lnTo>
                    <a:pt x="516" y="111"/>
                  </a:lnTo>
                  <a:lnTo>
                    <a:pt x="491" y="114"/>
                  </a:lnTo>
                  <a:lnTo>
                    <a:pt x="477" y="121"/>
                  </a:lnTo>
                  <a:lnTo>
                    <a:pt x="465" y="133"/>
                  </a:lnTo>
                  <a:lnTo>
                    <a:pt x="458" y="154"/>
                  </a:lnTo>
                  <a:lnTo>
                    <a:pt x="421" y="150"/>
                  </a:lnTo>
                  <a:lnTo>
                    <a:pt x="427" y="127"/>
                  </a:lnTo>
                  <a:lnTo>
                    <a:pt x="438" y="111"/>
                  </a:lnTo>
                  <a:lnTo>
                    <a:pt x="451" y="97"/>
                  </a:lnTo>
                  <a:lnTo>
                    <a:pt x="471" y="88"/>
                  </a:lnTo>
                  <a:lnTo>
                    <a:pt x="494" y="81"/>
                  </a:lnTo>
                  <a:lnTo>
                    <a:pt x="522" y="81"/>
                  </a:lnTo>
                  <a:lnTo>
                    <a:pt x="549" y="81"/>
                  </a:lnTo>
                  <a:lnTo>
                    <a:pt x="569" y="86"/>
                  </a:lnTo>
                  <a:lnTo>
                    <a:pt x="585" y="94"/>
                  </a:lnTo>
                  <a:lnTo>
                    <a:pt x="595" y="104"/>
                  </a:lnTo>
                  <a:lnTo>
                    <a:pt x="602" y="115"/>
                  </a:lnTo>
                  <a:lnTo>
                    <a:pt x="607" y="130"/>
                  </a:lnTo>
                  <a:lnTo>
                    <a:pt x="608" y="143"/>
                  </a:lnTo>
                  <a:lnTo>
                    <a:pt x="608" y="164"/>
                  </a:lnTo>
                  <a:lnTo>
                    <a:pt x="608" y="215"/>
                  </a:lnTo>
                  <a:lnTo>
                    <a:pt x="609" y="262"/>
                  </a:lnTo>
                  <a:lnTo>
                    <a:pt x="611" y="282"/>
                  </a:lnTo>
                  <a:lnTo>
                    <a:pt x="614" y="297"/>
                  </a:lnTo>
                  <a:lnTo>
                    <a:pt x="621" y="310"/>
                  </a:lnTo>
                  <a:lnTo>
                    <a:pt x="581" y="310"/>
                  </a:lnTo>
                  <a:lnTo>
                    <a:pt x="576" y="297"/>
                  </a:lnTo>
                  <a:lnTo>
                    <a:pt x="573" y="282"/>
                  </a:lnTo>
                  <a:close/>
                  <a:moveTo>
                    <a:pt x="571" y="197"/>
                  </a:moveTo>
                  <a:lnTo>
                    <a:pt x="546" y="205"/>
                  </a:lnTo>
                  <a:lnTo>
                    <a:pt x="509" y="212"/>
                  </a:lnTo>
                  <a:lnTo>
                    <a:pt x="487" y="215"/>
                  </a:lnTo>
                  <a:lnTo>
                    <a:pt x="474" y="219"/>
                  </a:lnTo>
                  <a:lnTo>
                    <a:pt x="465" y="223"/>
                  </a:lnTo>
                  <a:lnTo>
                    <a:pt x="460" y="230"/>
                  </a:lnTo>
                  <a:lnTo>
                    <a:pt x="455" y="239"/>
                  </a:lnTo>
                  <a:lnTo>
                    <a:pt x="455" y="249"/>
                  </a:lnTo>
                  <a:lnTo>
                    <a:pt x="457" y="264"/>
                  </a:lnTo>
                  <a:lnTo>
                    <a:pt x="465" y="275"/>
                  </a:lnTo>
                  <a:lnTo>
                    <a:pt x="480" y="282"/>
                  </a:lnTo>
                  <a:lnTo>
                    <a:pt x="500" y="285"/>
                  </a:lnTo>
                  <a:lnTo>
                    <a:pt x="522" y="282"/>
                  </a:lnTo>
                  <a:lnTo>
                    <a:pt x="539" y="275"/>
                  </a:lnTo>
                  <a:lnTo>
                    <a:pt x="555" y="264"/>
                  </a:lnTo>
                  <a:lnTo>
                    <a:pt x="563" y="249"/>
                  </a:lnTo>
                  <a:lnTo>
                    <a:pt x="569" y="233"/>
                  </a:lnTo>
                  <a:lnTo>
                    <a:pt x="571" y="210"/>
                  </a:lnTo>
                  <a:lnTo>
                    <a:pt x="571" y="197"/>
                  </a:lnTo>
                  <a:close/>
                  <a:moveTo>
                    <a:pt x="814" y="228"/>
                  </a:moveTo>
                  <a:lnTo>
                    <a:pt x="851" y="232"/>
                  </a:lnTo>
                  <a:lnTo>
                    <a:pt x="847" y="251"/>
                  </a:lnTo>
                  <a:lnTo>
                    <a:pt x="831" y="281"/>
                  </a:lnTo>
                  <a:lnTo>
                    <a:pt x="820" y="292"/>
                  </a:lnTo>
                  <a:lnTo>
                    <a:pt x="807" y="302"/>
                  </a:lnTo>
                  <a:lnTo>
                    <a:pt x="775" y="314"/>
                  </a:lnTo>
                  <a:lnTo>
                    <a:pt x="758" y="314"/>
                  </a:lnTo>
                  <a:lnTo>
                    <a:pt x="735" y="313"/>
                  </a:lnTo>
                  <a:lnTo>
                    <a:pt x="699" y="298"/>
                  </a:lnTo>
                  <a:lnTo>
                    <a:pt x="683" y="284"/>
                  </a:lnTo>
                  <a:lnTo>
                    <a:pt x="671" y="268"/>
                  </a:lnTo>
                  <a:lnTo>
                    <a:pt x="657" y="225"/>
                  </a:lnTo>
                  <a:lnTo>
                    <a:pt x="656" y="199"/>
                  </a:lnTo>
                  <a:lnTo>
                    <a:pt x="656" y="180"/>
                  </a:lnTo>
                  <a:lnTo>
                    <a:pt x="663" y="148"/>
                  </a:lnTo>
                  <a:lnTo>
                    <a:pt x="668" y="134"/>
                  </a:lnTo>
                  <a:lnTo>
                    <a:pt x="674" y="121"/>
                  </a:lnTo>
                  <a:lnTo>
                    <a:pt x="693" y="101"/>
                  </a:lnTo>
                  <a:lnTo>
                    <a:pt x="704" y="94"/>
                  </a:lnTo>
                  <a:lnTo>
                    <a:pt x="717" y="88"/>
                  </a:lnTo>
                  <a:lnTo>
                    <a:pt x="743" y="81"/>
                  </a:lnTo>
                  <a:lnTo>
                    <a:pt x="758" y="81"/>
                  </a:lnTo>
                  <a:lnTo>
                    <a:pt x="775" y="81"/>
                  </a:lnTo>
                  <a:lnTo>
                    <a:pt x="805" y="91"/>
                  </a:lnTo>
                  <a:lnTo>
                    <a:pt x="817" y="98"/>
                  </a:lnTo>
                  <a:lnTo>
                    <a:pt x="828" y="108"/>
                  </a:lnTo>
                  <a:lnTo>
                    <a:pt x="843" y="134"/>
                  </a:lnTo>
                  <a:lnTo>
                    <a:pt x="847" y="151"/>
                  </a:lnTo>
                  <a:lnTo>
                    <a:pt x="811" y="157"/>
                  </a:lnTo>
                  <a:lnTo>
                    <a:pt x="804" y="135"/>
                  </a:lnTo>
                  <a:lnTo>
                    <a:pt x="791" y="122"/>
                  </a:lnTo>
                  <a:lnTo>
                    <a:pt x="778" y="114"/>
                  </a:lnTo>
                  <a:lnTo>
                    <a:pt x="759" y="111"/>
                  </a:lnTo>
                  <a:lnTo>
                    <a:pt x="745" y="112"/>
                  </a:lnTo>
                  <a:lnTo>
                    <a:pt x="722" y="122"/>
                  </a:lnTo>
                  <a:lnTo>
                    <a:pt x="713" y="133"/>
                  </a:lnTo>
                  <a:lnTo>
                    <a:pt x="704" y="144"/>
                  </a:lnTo>
                  <a:lnTo>
                    <a:pt x="696" y="176"/>
                  </a:lnTo>
                  <a:lnTo>
                    <a:pt x="694" y="197"/>
                  </a:lnTo>
                  <a:lnTo>
                    <a:pt x="696" y="219"/>
                  </a:lnTo>
                  <a:lnTo>
                    <a:pt x="704" y="251"/>
                  </a:lnTo>
                  <a:lnTo>
                    <a:pt x="712" y="262"/>
                  </a:lnTo>
                  <a:lnTo>
                    <a:pt x="722" y="272"/>
                  </a:lnTo>
                  <a:lnTo>
                    <a:pt x="743" y="282"/>
                  </a:lnTo>
                  <a:lnTo>
                    <a:pt x="758" y="284"/>
                  </a:lnTo>
                  <a:lnTo>
                    <a:pt x="768" y="282"/>
                  </a:lnTo>
                  <a:lnTo>
                    <a:pt x="787" y="275"/>
                  </a:lnTo>
                  <a:lnTo>
                    <a:pt x="794" y="269"/>
                  </a:lnTo>
                  <a:lnTo>
                    <a:pt x="801" y="262"/>
                  </a:lnTo>
                  <a:lnTo>
                    <a:pt x="811" y="241"/>
                  </a:lnTo>
                  <a:lnTo>
                    <a:pt x="814" y="228"/>
                  </a:lnTo>
                  <a:close/>
                  <a:moveTo>
                    <a:pt x="967" y="275"/>
                  </a:moveTo>
                  <a:lnTo>
                    <a:pt x="972" y="308"/>
                  </a:lnTo>
                  <a:lnTo>
                    <a:pt x="957" y="311"/>
                  </a:lnTo>
                  <a:lnTo>
                    <a:pt x="944" y="313"/>
                  </a:lnTo>
                  <a:lnTo>
                    <a:pt x="923" y="311"/>
                  </a:lnTo>
                  <a:lnTo>
                    <a:pt x="910" y="305"/>
                  </a:lnTo>
                  <a:lnTo>
                    <a:pt x="900" y="298"/>
                  </a:lnTo>
                  <a:lnTo>
                    <a:pt x="895" y="288"/>
                  </a:lnTo>
                  <a:lnTo>
                    <a:pt x="892" y="274"/>
                  </a:lnTo>
                  <a:lnTo>
                    <a:pt x="890" y="243"/>
                  </a:lnTo>
                  <a:lnTo>
                    <a:pt x="890" y="115"/>
                  </a:lnTo>
                  <a:lnTo>
                    <a:pt x="863" y="115"/>
                  </a:lnTo>
                  <a:lnTo>
                    <a:pt x="863" y="85"/>
                  </a:lnTo>
                  <a:lnTo>
                    <a:pt x="890" y="85"/>
                  </a:lnTo>
                  <a:lnTo>
                    <a:pt x="890" y="30"/>
                  </a:lnTo>
                  <a:lnTo>
                    <a:pt x="928" y="7"/>
                  </a:lnTo>
                  <a:lnTo>
                    <a:pt x="928" y="85"/>
                  </a:lnTo>
                  <a:lnTo>
                    <a:pt x="967" y="85"/>
                  </a:lnTo>
                  <a:lnTo>
                    <a:pt x="967" y="115"/>
                  </a:lnTo>
                  <a:lnTo>
                    <a:pt x="928" y="115"/>
                  </a:lnTo>
                  <a:lnTo>
                    <a:pt x="928" y="246"/>
                  </a:lnTo>
                  <a:lnTo>
                    <a:pt x="928" y="261"/>
                  </a:lnTo>
                  <a:lnTo>
                    <a:pt x="931" y="266"/>
                  </a:lnTo>
                  <a:lnTo>
                    <a:pt x="932" y="271"/>
                  </a:lnTo>
                  <a:lnTo>
                    <a:pt x="936" y="274"/>
                  </a:lnTo>
                  <a:lnTo>
                    <a:pt x="942" y="277"/>
                  </a:lnTo>
                  <a:lnTo>
                    <a:pt x="949" y="277"/>
                  </a:lnTo>
                  <a:lnTo>
                    <a:pt x="957" y="277"/>
                  </a:lnTo>
                  <a:lnTo>
                    <a:pt x="967" y="275"/>
                  </a:lnTo>
                  <a:close/>
                  <a:moveTo>
                    <a:pt x="1004" y="43"/>
                  </a:moveTo>
                  <a:lnTo>
                    <a:pt x="1004" y="0"/>
                  </a:lnTo>
                  <a:lnTo>
                    <a:pt x="1041" y="0"/>
                  </a:lnTo>
                  <a:lnTo>
                    <a:pt x="1041" y="43"/>
                  </a:lnTo>
                  <a:lnTo>
                    <a:pt x="1004" y="43"/>
                  </a:lnTo>
                  <a:close/>
                  <a:moveTo>
                    <a:pt x="1004" y="310"/>
                  </a:moveTo>
                  <a:lnTo>
                    <a:pt x="1004" y="85"/>
                  </a:lnTo>
                  <a:lnTo>
                    <a:pt x="1041" y="85"/>
                  </a:lnTo>
                  <a:lnTo>
                    <a:pt x="1041" y="310"/>
                  </a:lnTo>
                  <a:lnTo>
                    <a:pt x="1004" y="310"/>
                  </a:lnTo>
                  <a:close/>
                  <a:moveTo>
                    <a:pt x="1246" y="228"/>
                  </a:moveTo>
                  <a:lnTo>
                    <a:pt x="1283" y="232"/>
                  </a:lnTo>
                  <a:lnTo>
                    <a:pt x="1279" y="251"/>
                  </a:lnTo>
                  <a:lnTo>
                    <a:pt x="1263" y="281"/>
                  </a:lnTo>
                  <a:lnTo>
                    <a:pt x="1252" y="292"/>
                  </a:lnTo>
                  <a:lnTo>
                    <a:pt x="1239" y="302"/>
                  </a:lnTo>
                  <a:lnTo>
                    <a:pt x="1207" y="314"/>
                  </a:lnTo>
                  <a:lnTo>
                    <a:pt x="1190" y="314"/>
                  </a:lnTo>
                  <a:lnTo>
                    <a:pt x="1167" y="313"/>
                  </a:lnTo>
                  <a:lnTo>
                    <a:pt x="1131" y="298"/>
                  </a:lnTo>
                  <a:lnTo>
                    <a:pt x="1115" y="284"/>
                  </a:lnTo>
                  <a:lnTo>
                    <a:pt x="1103" y="268"/>
                  </a:lnTo>
                  <a:lnTo>
                    <a:pt x="1089" y="225"/>
                  </a:lnTo>
                  <a:lnTo>
                    <a:pt x="1088" y="199"/>
                  </a:lnTo>
                  <a:lnTo>
                    <a:pt x="1088" y="180"/>
                  </a:lnTo>
                  <a:lnTo>
                    <a:pt x="1095" y="148"/>
                  </a:lnTo>
                  <a:lnTo>
                    <a:pt x="1101" y="134"/>
                  </a:lnTo>
                  <a:lnTo>
                    <a:pt x="1106" y="121"/>
                  </a:lnTo>
                  <a:lnTo>
                    <a:pt x="1125" y="101"/>
                  </a:lnTo>
                  <a:lnTo>
                    <a:pt x="1137" y="94"/>
                  </a:lnTo>
                  <a:lnTo>
                    <a:pt x="1150" y="88"/>
                  </a:lnTo>
                  <a:lnTo>
                    <a:pt x="1175" y="81"/>
                  </a:lnTo>
                  <a:lnTo>
                    <a:pt x="1190" y="81"/>
                  </a:lnTo>
                  <a:lnTo>
                    <a:pt x="1207" y="81"/>
                  </a:lnTo>
                  <a:lnTo>
                    <a:pt x="1237" y="91"/>
                  </a:lnTo>
                  <a:lnTo>
                    <a:pt x="1249" y="98"/>
                  </a:lnTo>
                  <a:lnTo>
                    <a:pt x="1260" y="108"/>
                  </a:lnTo>
                  <a:lnTo>
                    <a:pt x="1275" y="134"/>
                  </a:lnTo>
                  <a:lnTo>
                    <a:pt x="1279" y="151"/>
                  </a:lnTo>
                  <a:lnTo>
                    <a:pt x="1243" y="157"/>
                  </a:lnTo>
                  <a:lnTo>
                    <a:pt x="1236" y="135"/>
                  </a:lnTo>
                  <a:lnTo>
                    <a:pt x="1223" y="122"/>
                  </a:lnTo>
                  <a:lnTo>
                    <a:pt x="1210" y="114"/>
                  </a:lnTo>
                  <a:lnTo>
                    <a:pt x="1191" y="111"/>
                  </a:lnTo>
                  <a:lnTo>
                    <a:pt x="1177" y="112"/>
                  </a:lnTo>
                  <a:lnTo>
                    <a:pt x="1154" y="122"/>
                  </a:lnTo>
                  <a:lnTo>
                    <a:pt x="1145" y="133"/>
                  </a:lnTo>
                  <a:lnTo>
                    <a:pt x="1137" y="144"/>
                  </a:lnTo>
                  <a:lnTo>
                    <a:pt x="1128" y="176"/>
                  </a:lnTo>
                  <a:lnTo>
                    <a:pt x="1126" y="197"/>
                  </a:lnTo>
                  <a:lnTo>
                    <a:pt x="1128" y="219"/>
                  </a:lnTo>
                  <a:lnTo>
                    <a:pt x="1137" y="251"/>
                  </a:lnTo>
                  <a:lnTo>
                    <a:pt x="1144" y="262"/>
                  </a:lnTo>
                  <a:lnTo>
                    <a:pt x="1154" y="272"/>
                  </a:lnTo>
                  <a:lnTo>
                    <a:pt x="1175" y="282"/>
                  </a:lnTo>
                  <a:lnTo>
                    <a:pt x="1190" y="284"/>
                  </a:lnTo>
                  <a:lnTo>
                    <a:pt x="1200" y="282"/>
                  </a:lnTo>
                  <a:lnTo>
                    <a:pt x="1219" y="275"/>
                  </a:lnTo>
                  <a:lnTo>
                    <a:pt x="1226" y="269"/>
                  </a:lnTo>
                  <a:lnTo>
                    <a:pt x="1233" y="262"/>
                  </a:lnTo>
                  <a:lnTo>
                    <a:pt x="1243" y="241"/>
                  </a:lnTo>
                  <a:lnTo>
                    <a:pt x="1246" y="228"/>
                  </a:lnTo>
                  <a:close/>
                  <a:moveTo>
                    <a:pt x="1462" y="282"/>
                  </a:moveTo>
                  <a:lnTo>
                    <a:pt x="1440" y="298"/>
                  </a:lnTo>
                  <a:lnTo>
                    <a:pt x="1420" y="307"/>
                  </a:lnTo>
                  <a:lnTo>
                    <a:pt x="1402" y="313"/>
                  </a:lnTo>
                  <a:lnTo>
                    <a:pt x="1379" y="314"/>
                  </a:lnTo>
                  <a:lnTo>
                    <a:pt x="1361" y="314"/>
                  </a:lnTo>
                  <a:lnTo>
                    <a:pt x="1332" y="304"/>
                  </a:lnTo>
                  <a:lnTo>
                    <a:pt x="1322" y="297"/>
                  </a:lnTo>
                  <a:lnTo>
                    <a:pt x="1314" y="287"/>
                  </a:lnTo>
                  <a:lnTo>
                    <a:pt x="1304" y="264"/>
                  </a:lnTo>
                  <a:lnTo>
                    <a:pt x="1302" y="251"/>
                  </a:lnTo>
                  <a:lnTo>
                    <a:pt x="1304" y="235"/>
                  </a:lnTo>
                  <a:lnTo>
                    <a:pt x="1309" y="220"/>
                  </a:lnTo>
                  <a:lnTo>
                    <a:pt x="1318" y="207"/>
                  </a:lnTo>
                  <a:lnTo>
                    <a:pt x="1330" y="199"/>
                  </a:lnTo>
                  <a:lnTo>
                    <a:pt x="1343" y="190"/>
                  </a:lnTo>
                  <a:lnTo>
                    <a:pt x="1357" y="186"/>
                  </a:lnTo>
                  <a:lnTo>
                    <a:pt x="1370" y="183"/>
                  </a:lnTo>
                  <a:lnTo>
                    <a:pt x="1390" y="180"/>
                  </a:lnTo>
                  <a:lnTo>
                    <a:pt x="1433" y="174"/>
                  </a:lnTo>
                  <a:lnTo>
                    <a:pt x="1459" y="167"/>
                  </a:lnTo>
                  <a:lnTo>
                    <a:pt x="1459" y="160"/>
                  </a:lnTo>
                  <a:lnTo>
                    <a:pt x="1459" y="157"/>
                  </a:lnTo>
                  <a:lnTo>
                    <a:pt x="1458" y="146"/>
                  </a:lnTo>
                  <a:lnTo>
                    <a:pt x="1453" y="130"/>
                  </a:lnTo>
                  <a:lnTo>
                    <a:pt x="1448" y="124"/>
                  </a:lnTo>
                  <a:lnTo>
                    <a:pt x="1440" y="118"/>
                  </a:lnTo>
                  <a:lnTo>
                    <a:pt x="1419" y="112"/>
                  </a:lnTo>
                  <a:lnTo>
                    <a:pt x="1404" y="111"/>
                  </a:lnTo>
                  <a:lnTo>
                    <a:pt x="1380" y="114"/>
                  </a:lnTo>
                  <a:lnTo>
                    <a:pt x="1366" y="121"/>
                  </a:lnTo>
                  <a:lnTo>
                    <a:pt x="1354" y="133"/>
                  </a:lnTo>
                  <a:lnTo>
                    <a:pt x="1347" y="154"/>
                  </a:lnTo>
                  <a:lnTo>
                    <a:pt x="1309" y="150"/>
                  </a:lnTo>
                  <a:lnTo>
                    <a:pt x="1315" y="127"/>
                  </a:lnTo>
                  <a:lnTo>
                    <a:pt x="1325" y="111"/>
                  </a:lnTo>
                  <a:lnTo>
                    <a:pt x="1340" y="97"/>
                  </a:lnTo>
                  <a:lnTo>
                    <a:pt x="1360" y="88"/>
                  </a:lnTo>
                  <a:lnTo>
                    <a:pt x="1383" y="81"/>
                  </a:lnTo>
                  <a:lnTo>
                    <a:pt x="1410" y="81"/>
                  </a:lnTo>
                  <a:lnTo>
                    <a:pt x="1438" y="81"/>
                  </a:lnTo>
                  <a:lnTo>
                    <a:pt x="1456" y="86"/>
                  </a:lnTo>
                  <a:lnTo>
                    <a:pt x="1474" y="94"/>
                  </a:lnTo>
                  <a:lnTo>
                    <a:pt x="1484" y="104"/>
                  </a:lnTo>
                  <a:lnTo>
                    <a:pt x="1491" y="115"/>
                  </a:lnTo>
                  <a:lnTo>
                    <a:pt x="1495" y="130"/>
                  </a:lnTo>
                  <a:lnTo>
                    <a:pt x="1497" y="143"/>
                  </a:lnTo>
                  <a:lnTo>
                    <a:pt x="1497" y="164"/>
                  </a:lnTo>
                  <a:lnTo>
                    <a:pt x="1497" y="215"/>
                  </a:lnTo>
                  <a:lnTo>
                    <a:pt x="1497" y="262"/>
                  </a:lnTo>
                  <a:lnTo>
                    <a:pt x="1499" y="282"/>
                  </a:lnTo>
                  <a:lnTo>
                    <a:pt x="1502" y="297"/>
                  </a:lnTo>
                  <a:lnTo>
                    <a:pt x="1510" y="310"/>
                  </a:lnTo>
                  <a:lnTo>
                    <a:pt x="1469" y="310"/>
                  </a:lnTo>
                  <a:lnTo>
                    <a:pt x="1463" y="297"/>
                  </a:lnTo>
                  <a:lnTo>
                    <a:pt x="1462" y="282"/>
                  </a:lnTo>
                  <a:close/>
                  <a:moveTo>
                    <a:pt x="1459" y="197"/>
                  </a:moveTo>
                  <a:lnTo>
                    <a:pt x="1435" y="205"/>
                  </a:lnTo>
                  <a:lnTo>
                    <a:pt x="1396" y="212"/>
                  </a:lnTo>
                  <a:lnTo>
                    <a:pt x="1376" y="215"/>
                  </a:lnTo>
                  <a:lnTo>
                    <a:pt x="1363" y="219"/>
                  </a:lnTo>
                  <a:lnTo>
                    <a:pt x="1354" y="223"/>
                  </a:lnTo>
                  <a:lnTo>
                    <a:pt x="1348" y="230"/>
                  </a:lnTo>
                  <a:lnTo>
                    <a:pt x="1344" y="239"/>
                  </a:lnTo>
                  <a:lnTo>
                    <a:pt x="1343" y="249"/>
                  </a:lnTo>
                  <a:lnTo>
                    <a:pt x="1345" y="264"/>
                  </a:lnTo>
                  <a:lnTo>
                    <a:pt x="1354" y="275"/>
                  </a:lnTo>
                  <a:lnTo>
                    <a:pt x="1368" y="282"/>
                  </a:lnTo>
                  <a:lnTo>
                    <a:pt x="1389" y="285"/>
                  </a:lnTo>
                  <a:lnTo>
                    <a:pt x="1409" y="282"/>
                  </a:lnTo>
                  <a:lnTo>
                    <a:pt x="1427" y="275"/>
                  </a:lnTo>
                  <a:lnTo>
                    <a:pt x="1443" y="264"/>
                  </a:lnTo>
                  <a:lnTo>
                    <a:pt x="1452" y="249"/>
                  </a:lnTo>
                  <a:lnTo>
                    <a:pt x="1458" y="233"/>
                  </a:lnTo>
                  <a:lnTo>
                    <a:pt x="1459" y="210"/>
                  </a:lnTo>
                  <a:lnTo>
                    <a:pt x="1459" y="197"/>
                  </a:lnTo>
                  <a:close/>
                  <a:moveTo>
                    <a:pt x="1554" y="310"/>
                  </a:moveTo>
                  <a:lnTo>
                    <a:pt x="1554" y="0"/>
                  </a:lnTo>
                  <a:lnTo>
                    <a:pt x="1593" y="0"/>
                  </a:lnTo>
                  <a:lnTo>
                    <a:pt x="1593" y="310"/>
                  </a:lnTo>
                  <a:lnTo>
                    <a:pt x="1554"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16" name="Freeform 454"/>
            <p:cNvSpPr>
              <a:spLocks noEditPoints="1"/>
            </p:cNvSpPr>
            <p:nvPr/>
          </p:nvSpPr>
          <p:spPr bwMode="auto">
            <a:xfrm>
              <a:off x="7373938" y="2203450"/>
              <a:ext cx="1508125" cy="212725"/>
            </a:xfrm>
            <a:custGeom>
              <a:avLst/>
              <a:gdLst>
                <a:gd name="T0" fmla="*/ 39257320 w 2848"/>
                <a:gd name="T1" fmla="*/ 87239000 h 401"/>
                <a:gd name="T2" fmla="*/ 74028391 w 2848"/>
                <a:gd name="T3" fmla="*/ 28422925 h 401"/>
                <a:gd name="T4" fmla="*/ 111884023 w 2848"/>
                <a:gd name="T5" fmla="*/ 41930697 h 401"/>
                <a:gd name="T6" fmla="*/ 92255099 w 2848"/>
                <a:gd name="T7" fmla="*/ 32644004 h 401"/>
                <a:gd name="T8" fmla="*/ 60568588 w 2848"/>
                <a:gd name="T9" fmla="*/ 87239000 h 401"/>
                <a:gd name="T10" fmla="*/ 170489613 w 2848"/>
                <a:gd name="T11" fmla="*/ 27297233 h 401"/>
                <a:gd name="T12" fmla="*/ 172171956 w 2848"/>
                <a:gd name="T13" fmla="*/ 82736232 h 401"/>
                <a:gd name="T14" fmla="*/ 124502391 w 2848"/>
                <a:gd name="T15" fmla="*/ 63318312 h 401"/>
                <a:gd name="T16" fmla="*/ 157591119 w 2848"/>
                <a:gd name="T17" fmla="*/ 79640845 h 401"/>
                <a:gd name="T18" fmla="*/ 164040366 w 2848"/>
                <a:gd name="T19" fmla="*/ 34895388 h 401"/>
                <a:gd name="T20" fmla="*/ 207223683 w 2848"/>
                <a:gd name="T21" fmla="*/ 87239000 h 401"/>
                <a:gd name="T22" fmla="*/ 246481002 w 2848"/>
                <a:gd name="T23" fmla="*/ 60785771 h 401"/>
                <a:gd name="T24" fmla="*/ 218159707 w 2848"/>
                <a:gd name="T25" fmla="*/ 87239000 h 401"/>
                <a:gd name="T26" fmla="*/ 362290493 w 2848"/>
                <a:gd name="T27" fmla="*/ 73167851 h 401"/>
                <a:gd name="T28" fmla="*/ 310694932 w 2848"/>
                <a:gd name="T29" fmla="*/ 75982081 h 401"/>
                <a:gd name="T30" fmla="*/ 341820662 w 2848"/>
                <a:gd name="T31" fmla="*/ 23076153 h 401"/>
                <a:gd name="T32" fmla="*/ 317985614 w 2848"/>
                <a:gd name="T33" fmla="*/ 63318312 h 401"/>
                <a:gd name="T34" fmla="*/ 353037341 w 2848"/>
                <a:gd name="T35" fmla="*/ 66977076 h 401"/>
                <a:gd name="T36" fmla="*/ 326117734 w 2848"/>
                <a:gd name="T37" fmla="*/ 34051384 h 401"/>
                <a:gd name="T38" fmla="*/ 400706906 w 2848"/>
                <a:gd name="T39" fmla="*/ 88927538 h 401"/>
                <a:gd name="T40" fmla="*/ 374067954 w 2848"/>
                <a:gd name="T41" fmla="*/ 46715153 h 401"/>
                <a:gd name="T42" fmla="*/ 409960587 w 2848"/>
                <a:gd name="T43" fmla="*/ 25327537 h 401"/>
                <a:gd name="T44" fmla="*/ 386966977 w 2848"/>
                <a:gd name="T45" fmla="*/ 70635310 h 401"/>
                <a:gd name="T46" fmla="*/ 418092707 w 2848"/>
                <a:gd name="T47" fmla="*/ 62474309 h 401"/>
                <a:gd name="T48" fmla="*/ 391733880 w 2848"/>
                <a:gd name="T49" fmla="*/ 34895388 h 401"/>
                <a:gd name="T50" fmla="*/ 461275494 w 2848"/>
                <a:gd name="T51" fmla="*/ 103561002 h 401"/>
                <a:gd name="T52" fmla="*/ 473052954 w 2848"/>
                <a:gd name="T53" fmla="*/ 86957312 h 401"/>
                <a:gd name="T54" fmla="*/ 443890223 w 2848"/>
                <a:gd name="T55" fmla="*/ 39116998 h 401"/>
                <a:gd name="T56" fmla="*/ 486232103 w 2848"/>
                <a:gd name="T57" fmla="*/ 31800000 h 401"/>
                <a:gd name="T58" fmla="*/ 483428198 w 2848"/>
                <a:gd name="T59" fmla="*/ 109470619 h 401"/>
                <a:gd name="T60" fmla="*/ 442768661 w 2848"/>
                <a:gd name="T61" fmla="*/ 92585771 h 401"/>
                <a:gd name="T62" fmla="*/ 478661294 w 2848"/>
                <a:gd name="T63" fmla="*/ 75419235 h 401"/>
                <a:gd name="T64" fmla="*/ 472211518 w 2848"/>
                <a:gd name="T65" fmla="*/ 32081158 h 401"/>
                <a:gd name="T66" fmla="*/ 566429615 w 2848"/>
                <a:gd name="T67" fmla="*/ 68665614 h 401"/>
                <a:gd name="T68" fmla="*/ 516797052 w 2848"/>
                <a:gd name="T69" fmla="*/ 80484849 h 401"/>
                <a:gd name="T70" fmla="*/ 538108320 w 2848"/>
                <a:gd name="T71" fmla="*/ 22794465 h 401"/>
                <a:gd name="T72" fmla="*/ 519600957 w 2848"/>
                <a:gd name="T73" fmla="*/ 58534387 h 401"/>
                <a:gd name="T74" fmla="*/ 552689686 w 2848"/>
                <a:gd name="T75" fmla="*/ 73167851 h 401"/>
                <a:gd name="T76" fmla="*/ 534462978 w 2848"/>
                <a:gd name="T77" fmla="*/ 31800000 h 401"/>
                <a:gd name="T78" fmla="*/ 637093321 w 2848"/>
                <a:gd name="T79" fmla="*/ 88364692 h 401"/>
                <a:gd name="T80" fmla="*/ 611575930 w 2848"/>
                <a:gd name="T81" fmla="*/ 62192621 h 401"/>
                <a:gd name="T82" fmla="*/ 653637685 w 2848"/>
                <a:gd name="T83" fmla="*/ 45589461 h 401"/>
                <a:gd name="T84" fmla="*/ 627278858 w 2848"/>
                <a:gd name="T85" fmla="*/ 34614230 h 401"/>
                <a:gd name="T86" fmla="*/ 639897226 w 2848"/>
                <a:gd name="T87" fmla="*/ 22794465 h 401"/>
                <a:gd name="T88" fmla="*/ 664012928 w 2848"/>
                <a:gd name="T89" fmla="*/ 60785771 h 401"/>
                <a:gd name="T90" fmla="*/ 646627128 w 2848"/>
                <a:gd name="T91" fmla="*/ 57971541 h 401"/>
                <a:gd name="T92" fmla="*/ 624194298 w 2848"/>
                <a:gd name="T93" fmla="*/ 77389461 h 401"/>
                <a:gd name="T94" fmla="*/ 653076904 w 2848"/>
                <a:gd name="T95" fmla="*/ 55720157 h 401"/>
                <a:gd name="T96" fmla="*/ 720655519 w 2848"/>
                <a:gd name="T97" fmla="*/ 24764691 h 401"/>
                <a:gd name="T98" fmla="*/ 720936174 w 2848"/>
                <a:gd name="T99" fmla="*/ 49247694 h 401"/>
                <a:gd name="T100" fmla="*/ 696260220 w 2848"/>
                <a:gd name="T101" fmla="*/ 36583926 h 401"/>
                <a:gd name="T102" fmla="*/ 776737858 w 2848"/>
                <a:gd name="T103" fmla="*/ 88364692 h 401"/>
                <a:gd name="T104" fmla="*/ 743929785 w 2848"/>
                <a:gd name="T105" fmla="*/ 55720157 h 401"/>
                <a:gd name="T106" fmla="*/ 775896422 w 2848"/>
                <a:gd name="T107" fmla="*/ 23076153 h 401"/>
                <a:gd name="T108" fmla="*/ 755426591 w 2848"/>
                <a:gd name="T109" fmla="*/ 61629775 h 401"/>
                <a:gd name="T110" fmla="*/ 786552321 w 2848"/>
                <a:gd name="T111" fmla="*/ 70916998 h 401"/>
                <a:gd name="T112" fmla="*/ 768325613 w 2848"/>
                <a:gd name="T113" fmla="*/ 32081158 h 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48" h="401">
                  <a:moveTo>
                    <a:pt x="0" y="310"/>
                  </a:moveTo>
                  <a:lnTo>
                    <a:pt x="0" y="0"/>
                  </a:lnTo>
                  <a:lnTo>
                    <a:pt x="39" y="0"/>
                  </a:lnTo>
                  <a:lnTo>
                    <a:pt x="39" y="178"/>
                  </a:lnTo>
                  <a:lnTo>
                    <a:pt x="129" y="87"/>
                  </a:lnTo>
                  <a:lnTo>
                    <a:pt x="178" y="87"/>
                  </a:lnTo>
                  <a:lnTo>
                    <a:pt x="93" y="169"/>
                  </a:lnTo>
                  <a:lnTo>
                    <a:pt x="186" y="310"/>
                  </a:lnTo>
                  <a:lnTo>
                    <a:pt x="140" y="310"/>
                  </a:lnTo>
                  <a:lnTo>
                    <a:pt x="65" y="196"/>
                  </a:lnTo>
                  <a:lnTo>
                    <a:pt x="39" y="222"/>
                  </a:lnTo>
                  <a:lnTo>
                    <a:pt x="39" y="310"/>
                  </a:lnTo>
                  <a:lnTo>
                    <a:pt x="0" y="310"/>
                  </a:lnTo>
                  <a:close/>
                  <a:moveTo>
                    <a:pt x="216" y="310"/>
                  </a:moveTo>
                  <a:lnTo>
                    <a:pt x="216" y="87"/>
                  </a:lnTo>
                  <a:lnTo>
                    <a:pt x="251" y="87"/>
                  </a:lnTo>
                  <a:lnTo>
                    <a:pt x="251" y="118"/>
                  </a:lnTo>
                  <a:lnTo>
                    <a:pt x="264" y="101"/>
                  </a:lnTo>
                  <a:lnTo>
                    <a:pt x="300" y="82"/>
                  </a:lnTo>
                  <a:lnTo>
                    <a:pt x="323" y="81"/>
                  </a:lnTo>
                  <a:lnTo>
                    <a:pt x="342" y="82"/>
                  </a:lnTo>
                  <a:lnTo>
                    <a:pt x="359" y="88"/>
                  </a:lnTo>
                  <a:lnTo>
                    <a:pt x="375" y="97"/>
                  </a:lnTo>
                  <a:lnTo>
                    <a:pt x="385" y="107"/>
                  </a:lnTo>
                  <a:lnTo>
                    <a:pt x="392" y="120"/>
                  </a:lnTo>
                  <a:lnTo>
                    <a:pt x="397" y="136"/>
                  </a:lnTo>
                  <a:lnTo>
                    <a:pt x="399" y="149"/>
                  </a:lnTo>
                  <a:lnTo>
                    <a:pt x="399" y="173"/>
                  </a:lnTo>
                  <a:lnTo>
                    <a:pt x="399" y="310"/>
                  </a:lnTo>
                  <a:lnTo>
                    <a:pt x="361" y="310"/>
                  </a:lnTo>
                  <a:lnTo>
                    <a:pt x="361" y="175"/>
                  </a:lnTo>
                  <a:lnTo>
                    <a:pt x="361" y="153"/>
                  </a:lnTo>
                  <a:lnTo>
                    <a:pt x="356" y="139"/>
                  </a:lnTo>
                  <a:lnTo>
                    <a:pt x="350" y="129"/>
                  </a:lnTo>
                  <a:lnTo>
                    <a:pt x="340" y="121"/>
                  </a:lnTo>
                  <a:lnTo>
                    <a:pt x="329" y="116"/>
                  </a:lnTo>
                  <a:lnTo>
                    <a:pt x="314" y="114"/>
                  </a:lnTo>
                  <a:lnTo>
                    <a:pt x="303" y="114"/>
                  </a:lnTo>
                  <a:lnTo>
                    <a:pt x="281" y="123"/>
                  </a:lnTo>
                  <a:lnTo>
                    <a:pt x="273" y="130"/>
                  </a:lnTo>
                  <a:lnTo>
                    <a:pt x="264" y="139"/>
                  </a:lnTo>
                  <a:lnTo>
                    <a:pt x="255" y="167"/>
                  </a:lnTo>
                  <a:lnTo>
                    <a:pt x="255" y="188"/>
                  </a:lnTo>
                  <a:lnTo>
                    <a:pt x="255" y="310"/>
                  </a:lnTo>
                  <a:lnTo>
                    <a:pt x="216" y="310"/>
                  </a:lnTo>
                  <a:close/>
                  <a:moveTo>
                    <a:pt x="443" y="198"/>
                  </a:moveTo>
                  <a:lnTo>
                    <a:pt x="444" y="169"/>
                  </a:lnTo>
                  <a:lnTo>
                    <a:pt x="461" y="123"/>
                  </a:lnTo>
                  <a:lnTo>
                    <a:pt x="477" y="105"/>
                  </a:lnTo>
                  <a:lnTo>
                    <a:pt x="493" y="94"/>
                  </a:lnTo>
                  <a:lnTo>
                    <a:pt x="528" y="82"/>
                  </a:lnTo>
                  <a:lnTo>
                    <a:pt x="548" y="81"/>
                  </a:lnTo>
                  <a:lnTo>
                    <a:pt x="571" y="82"/>
                  </a:lnTo>
                  <a:lnTo>
                    <a:pt x="608" y="97"/>
                  </a:lnTo>
                  <a:lnTo>
                    <a:pt x="624" y="111"/>
                  </a:lnTo>
                  <a:lnTo>
                    <a:pt x="637" y="127"/>
                  </a:lnTo>
                  <a:lnTo>
                    <a:pt x="651" y="169"/>
                  </a:lnTo>
                  <a:lnTo>
                    <a:pt x="653" y="195"/>
                  </a:lnTo>
                  <a:lnTo>
                    <a:pt x="653" y="216"/>
                  </a:lnTo>
                  <a:lnTo>
                    <a:pt x="646" y="250"/>
                  </a:lnTo>
                  <a:lnTo>
                    <a:pt x="640" y="262"/>
                  </a:lnTo>
                  <a:lnTo>
                    <a:pt x="633" y="275"/>
                  </a:lnTo>
                  <a:lnTo>
                    <a:pt x="614" y="294"/>
                  </a:lnTo>
                  <a:lnTo>
                    <a:pt x="602" y="301"/>
                  </a:lnTo>
                  <a:lnTo>
                    <a:pt x="590" y="309"/>
                  </a:lnTo>
                  <a:lnTo>
                    <a:pt x="562" y="314"/>
                  </a:lnTo>
                  <a:lnTo>
                    <a:pt x="548" y="316"/>
                  </a:lnTo>
                  <a:lnTo>
                    <a:pt x="526" y="314"/>
                  </a:lnTo>
                  <a:lnTo>
                    <a:pt x="487" y="298"/>
                  </a:lnTo>
                  <a:lnTo>
                    <a:pt x="471" y="286"/>
                  </a:lnTo>
                  <a:lnTo>
                    <a:pt x="458" y="270"/>
                  </a:lnTo>
                  <a:lnTo>
                    <a:pt x="444" y="225"/>
                  </a:lnTo>
                  <a:lnTo>
                    <a:pt x="443" y="198"/>
                  </a:lnTo>
                  <a:close/>
                  <a:moveTo>
                    <a:pt x="483" y="198"/>
                  </a:moveTo>
                  <a:lnTo>
                    <a:pt x="483" y="219"/>
                  </a:lnTo>
                  <a:lnTo>
                    <a:pt x="492" y="251"/>
                  </a:lnTo>
                  <a:lnTo>
                    <a:pt x="500" y="262"/>
                  </a:lnTo>
                  <a:lnTo>
                    <a:pt x="510" y="273"/>
                  </a:lnTo>
                  <a:lnTo>
                    <a:pt x="535" y="283"/>
                  </a:lnTo>
                  <a:lnTo>
                    <a:pt x="548" y="284"/>
                  </a:lnTo>
                  <a:lnTo>
                    <a:pt x="562" y="283"/>
                  </a:lnTo>
                  <a:lnTo>
                    <a:pt x="585" y="273"/>
                  </a:lnTo>
                  <a:lnTo>
                    <a:pt x="595" y="262"/>
                  </a:lnTo>
                  <a:lnTo>
                    <a:pt x="604" y="251"/>
                  </a:lnTo>
                  <a:lnTo>
                    <a:pt x="614" y="218"/>
                  </a:lnTo>
                  <a:lnTo>
                    <a:pt x="614" y="198"/>
                  </a:lnTo>
                  <a:lnTo>
                    <a:pt x="614" y="178"/>
                  </a:lnTo>
                  <a:lnTo>
                    <a:pt x="604" y="146"/>
                  </a:lnTo>
                  <a:lnTo>
                    <a:pt x="595" y="134"/>
                  </a:lnTo>
                  <a:lnTo>
                    <a:pt x="585" y="124"/>
                  </a:lnTo>
                  <a:lnTo>
                    <a:pt x="562" y="114"/>
                  </a:lnTo>
                  <a:lnTo>
                    <a:pt x="548" y="113"/>
                  </a:lnTo>
                  <a:lnTo>
                    <a:pt x="535" y="114"/>
                  </a:lnTo>
                  <a:lnTo>
                    <a:pt x="510" y="124"/>
                  </a:lnTo>
                  <a:lnTo>
                    <a:pt x="500" y="134"/>
                  </a:lnTo>
                  <a:lnTo>
                    <a:pt x="492" y="146"/>
                  </a:lnTo>
                  <a:lnTo>
                    <a:pt x="483" y="178"/>
                  </a:lnTo>
                  <a:lnTo>
                    <a:pt x="483" y="198"/>
                  </a:lnTo>
                  <a:close/>
                  <a:moveTo>
                    <a:pt x="739" y="310"/>
                  </a:moveTo>
                  <a:lnTo>
                    <a:pt x="670" y="87"/>
                  </a:lnTo>
                  <a:lnTo>
                    <a:pt x="709" y="87"/>
                  </a:lnTo>
                  <a:lnTo>
                    <a:pt x="745" y="215"/>
                  </a:lnTo>
                  <a:lnTo>
                    <a:pt x="758" y="264"/>
                  </a:lnTo>
                  <a:lnTo>
                    <a:pt x="761" y="254"/>
                  </a:lnTo>
                  <a:lnTo>
                    <a:pt x="770" y="218"/>
                  </a:lnTo>
                  <a:lnTo>
                    <a:pt x="806" y="87"/>
                  </a:lnTo>
                  <a:lnTo>
                    <a:pt x="844" y="87"/>
                  </a:lnTo>
                  <a:lnTo>
                    <a:pt x="879" y="216"/>
                  </a:lnTo>
                  <a:lnTo>
                    <a:pt x="889" y="260"/>
                  </a:lnTo>
                  <a:lnTo>
                    <a:pt x="902" y="216"/>
                  </a:lnTo>
                  <a:lnTo>
                    <a:pt x="941" y="87"/>
                  </a:lnTo>
                  <a:lnTo>
                    <a:pt x="978" y="87"/>
                  </a:lnTo>
                  <a:lnTo>
                    <a:pt x="908" y="310"/>
                  </a:lnTo>
                  <a:lnTo>
                    <a:pt x="869" y="310"/>
                  </a:lnTo>
                  <a:lnTo>
                    <a:pt x="833" y="176"/>
                  </a:lnTo>
                  <a:lnTo>
                    <a:pt x="824" y="139"/>
                  </a:lnTo>
                  <a:lnTo>
                    <a:pt x="778" y="310"/>
                  </a:lnTo>
                  <a:lnTo>
                    <a:pt x="739" y="310"/>
                  </a:lnTo>
                  <a:close/>
                  <a:moveTo>
                    <a:pt x="1009" y="310"/>
                  </a:moveTo>
                  <a:lnTo>
                    <a:pt x="1009" y="0"/>
                  </a:lnTo>
                  <a:lnTo>
                    <a:pt x="1046" y="0"/>
                  </a:lnTo>
                  <a:lnTo>
                    <a:pt x="1046" y="310"/>
                  </a:lnTo>
                  <a:lnTo>
                    <a:pt x="1009" y="310"/>
                  </a:lnTo>
                  <a:close/>
                  <a:moveTo>
                    <a:pt x="1259" y="238"/>
                  </a:moveTo>
                  <a:lnTo>
                    <a:pt x="1298" y="244"/>
                  </a:lnTo>
                  <a:lnTo>
                    <a:pt x="1292" y="260"/>
                  </a:lnTo>
                  <a:lnTo>
                    <a:pt x="1275" y="287"/>
                  </a:lnTo>
                  <a:lnTo>
                    <a:pt x="1264" y="297"/>
                  </a:lnTo>
                  <a:lnTo>
                    <a:pt x="1251" y="306"/>
                  </a:lnTo>
                  <a:lnTo>
                    <a:pt x="1219" y="314"/>
                  </a:lnTo>
                  <a:lnTo>
                    <a:pt x="1200" y="316"/>
                  </a:lnTo>
                  <a:lnTo>
                    <a:pt x="1176" y="314"/>
                  </a:lnTo>
                  <a:lnTo>
                    <a:pt x="1137" y="298"/>
                  </a:lnTo>
                  <a:lnTo>
                    <a:pt x="1121" y="286"/>
                  </a:lnTo>
                  <a:lnTo>
                    <a:pt x="1108" y="270"/>
                  </a:lnTo>
                  <a:lnTo>
                    <a:pt x="1094" y="226"/>
                  </a:lnTo>
                  <a:lnTo>
                    <a:pt x="1092" y="201"/>
                  </a:lnTo>
                  <a:lnTo>
                    <a:pt x="1094" y="173"/>
                  </a:lnTo>
                  <a:lnTo>
                    <a:pt x="1108" y="129"/>
                  </a:lnTo>
                  <a:lnTo>
                    <a:pt x="1122" y="113"/>
                  </a:lnTo>
                  <a:lnTo>
                    <a:pt x="1137" y="98"/>
                  </a:lnTo>
                  <a:lnTo>
                    <a:pt x="1176" y="82"/>
                  </a:lnTo>
                  <a:lnTo>
                    <a:pt x="1197" y="81"/>
                  </a:lnTo>
                  <a:lnTo>
                    <a:pt x="1219" y="82"/>
                  </a:lnTo>
                  <a:lnTo>
                    <a:pt x="1256" y="98"/>
                  </a:lnTo>
                  <a:lnTo>
                    <a:pt x="1271" y="111"/>
                  </a:lnTo>
                  <a:lnTo>
                    <a:pt x="1284" y="129"/>
                  </a:lnTo>
                  <a:lnTo>
                    <a:pt x="1298" y="172"/>
                  </a:lnTo>
                  <a:lnTo>
                    <a:pt x="1300" y="198"/>
                  </a:lnTo>
                  <a:lnTo>
                    <a:pt x="1300" y="202"/>
                  </a:lnTo>
                  <a:lnTo>
                    <a:pt x="1300" y="208"/>
                  </a:lnTo>
                  <a:lnTo>
                    <a:pt x="1132" y="208"/>
                  </a:lnTo>
                  <a:lnTo>
                    <a:pt x="1134" y="225"/>
                  </a:lnTo>
                  <a:lnTo>
                    <a:pt x="1144" y="254"/>
                  </a:lnTo>
                  <a:lnTo>
                    <a:pt x="1153" y="264"/>
                  </a:lnTo>
                  <a:lnTo>
                    <a:pt x="1163" y="274"/>
                  </a:lnTo>
                  <a:lnTo>
                    <a:pt x="1186" y="283"/>
                  </a:lnTo>
                  <a:lnTo>
                    <a:pt x="1200" y="284"/>
                  </a:lnTo>
                  <a:lnTo>
                    <a:pt x="1220" y="283"/>
                  </a:lnTo>
                  <a:lnTo>
                    <a:pt x="1236" y="273"/>
                  </a:lnTo>
                  <a:lnTo>
                    <a:pt x="1249" y="260"/>
                  </a:lnTo>
                  <a:lnTo>
                    <a:pt x="1259" y="238"/>
                  </a:lnTo>
                  <a:close/>
                  <a:moveTo>
                    <a:pt x="1134" y="176"/>
                  </a:moveTo>
                  <a:lnTo>
                    <a:pt x="1259" y="176"/>
                  </a:lnTo>
                  <a:lnTo>
                    <a:pt x="1255" y="152"/>
                  </a:lnTo>
                  <a:lnTo>
                    <a:pt x="1245" y="134"/>
                  </a:lnTo>
                  <a:lnTo>
                    <a:pt x="1236" y="124"/>
                  </a:lnTo>
                  <a:lnTo>
                    <a:pt x="1212" y="113"/>
                  </a:lnTo>
                  <a:lnTo>
                    <a:pt x="1199" y="113"/>
                  </a:lnTo>
                  <a:lnTo>
                    <a:pt x="1186" y="113"/>
                  </a:lnTo>
                  <a:lnTo>
                    <a:pt x="1163" y="121"/>
                  </a:lnTo>
                  <a:lnTo>
                    <a:pt x="1154" y="130"/>
                  </a:lnTo>
                  <a:lnTo>
                    <a:pt x="1145" y="139"/>
                  </a:lnTo>
                  <a:lnTo>
                    <a:pt x="1135" y="163"/>
                  </a:lnTo>
                  <a:lnTo>
                    <a:pt x="1134" y="176"/>
                  </a:lnTo>
                  <a:close/>
                  <a:moveTo>
                    <a:pt x="1491" y="310"/>
                  </a:moveTo>
                  <a:lnTo>
                    <a:pt x="1491" y="283"/>
                  </a:lnTo>
                  <a:lnTo>
                    <a:pt x="1480" y="297"/>
                  </a:lnTo>
                  <a:lnTo>
                    <a:pt x="1448" y="314"/>
                  </a:lnTo>
                  <a:lnTo>
                    <a:pt x="1429" y="316"/>
                  </a:lnTo>
                  <a:lnTo>
                    <a:pt x="1415" y="314"/>
                  </a:lnTo>
                  <a:lnTo>
                    <a:pt x="1390" y="307"/>
                  </a:lnTo>
                  <a:lnTo>
                    <a:pt x="1379" y="301"/>
                  </a:lnTo>
                  <a:lnTo>
                    <a:pt x="1369" y="293"/>
                  </a:lnTo>
                  <a:lnTo>
                    <a:pt x="1351" y="273"/>
                  </a:lnTo>
                  <a:lnTo>
                    <a:pt x="1344" y="260"/>
                  </a:lnTo>
                  <a:lnTo>
                    <a:pt x="1334" y="232"/>
                  </a:lnTo>
                  <a:lnTo>
                    <a:pt x="1333" y="198"/>
                  </a:lnTo>
                  <a:lnTo>
                    <a:pt x="1334" y="166"/>
                  </a:lnTo>
                  <a:lnTo>
                    <a:pt x="1343" y="137"/>
                  </a:lnTo>
                  <a:lnTo>
                    <a:pt x="1350" y="124"/>
                  </a:lnTo>
                  <a:lnTo>
                    <a:pt x="1366" y="104"/>
                  </a:lnTo>
                  <a:lnTo>
                    <a:pt x="1377" y="95"/>
                  </a:lnTo>
                  <a:lnTo>
                    <a:pt x="1389" y="90"/>
                  </a:lnTo>
                  <a:lnTo>
                    <a:pt x="1413" y="81"/>
                  </a:lnTo>
                  <a:lnTo>
                    <a:pt x="1426" y="81"/>
                  </a:lnTo>
                  <a:lnTo>
                    <a:pt x="1446" y="82"/>
                  </a:lnTo>
                  <a:lnTo>
                    <a:pt x="1462" y="90"/>
                  </a:lnTo>
                  <a:lnTo>
                    <a:pt x="1478" y="100"/>
                  </a:lnTo>
                  <a:lnTo>
                    <a:pt x="1488" y="113"/>
                  </a:lnTo>
                  <a:lnTo>
                    <a:pt x="1488" y="0"/>
                  </a:lnTo>
                  <a:lnTo>
                    <a:pt x="1527" y="0"/>
                  </a:lnTo>
                  <a:lnTo>
                    <a:pt x="1527" y="310"/>
                  </a:lnTo>
                  <a:lnTo>
                    <a:pt x="1491" y="310"/>
                  </a:lnTo>
                  <a:close/>
                  <a:moveTo>
                    <a:pt x="1372" y="198"/>
                  </a:moveTo>
                  <a:lnTo>
                    <a:pt x="1372" y="219"/>
                  </a:lnTo>
                  <a:lnTo>
                    <a:pt x="1380" y="251"/>
                  </a:lnTo>
                  <a:lnTo>
                    <a:pt x="1389" y="262"/>
                  </a:lnTo>
                  <a:lnTo>
                    <a:pt x="1399" y="273"/>
                  </a:lnTo>
                  <a:lnTo>
                    <a:pt x="1421" y="283"/>
                  </a:lnTo>
                  <a:lnTo>
                    <a:pt x="1432" y="284"/>
                  </a:lnTo>
                  <a:lnTo>
                    <a:pt x="1445" y="283"/>
                  </a:lnTo>
                  <a:lnTo>
                    <a:pt x="1465" y="273"/>
                  </a:lnTo>
                  <a:lnTo>
                    <a:pt x="1474" y="264"/>
                  </a:lnTo>
                  <a:lnTo>
                    <a:pt x="1482" y="252"/>
                  </a:lnTo>
                  <a:lnTo>
                    <a:pt x="1491" y="222"/>
                  </a:lnTo>
                  <a:lnTo>
                    <a:pt x="1491" y="202"/>
                  </a:lnTo>
                  <a:lnTo>
                    <a:pt x="1491" y="180"/>
                  </a:lnTo>
                  <a:lnTo>
                    <a:pt x="1482" y="146"/>
                  </a:lnTo>
                  <a:lnTo>
                    <a:pt x="1474" y="134"/>
                  </a:lnTo>
                  <a:lnTo>
                    <a:pt x="1465" y="124"/>
                  </a:lnTo>
                  <a:lnTo>
                    <a:pt x="1444" y="114"/>
                  </a:lnTo>
                  <a:lnTo>
                    <a:pt x="1431" y="113"/>
                  </a:lnTo>
                  <a:lnTo>
                    <a:pt x="1418" y="114"/>
                  </a:lnTo>
                  <a:lnTo>
                    <a:pt x="1397" y="124"/>
                  </a:lnTo>
                  <a:lnTo>
                    <a:pt x="1387" y="133"/>
                  </a:lnTo>
                  <a:lnTo>
                    <a:pt x="1380" y="144"/>
                  </a:lnTo>
                  <a:lnTo>
                    <a:pt x="1372" y="178"/>
                  </a:lnTo>
                  <a:lnTo>
                    <a:pt x="1372" y="198"/>
                  </a:lnTo>
                  <a:close/>
                  <a:moveTo>
                    <a:pt x="1579" y="329"/>
                  </a:moveTo>
                  <a:lnTo>
                    <a:pt x="1616" y="334"/>
                  </a:lnTo>
                  <a:lnTo>
                    <a:pt x="1619" y="350"/>
                  </a:lnTo>
                  <a:lnTo>
                    <a:pt x="1629" y="359"/>
                  </a:lnTo>
                  <a:lnTo>
                    <a:pt x="1645" y="368"/>
                  </a:lnTo>
                  <a:lnTo>
                    <a:pt x="1668" y="370"/>
                  </a:lnTo>
                  <a:lnTo>
                    <a:pt x="1693" y="368"/>
                  </a:lnTo>
                  <a:lnTo>
                    <a:pt x="1709" y="359"/>
                  </a:lnTo>
                  <a:lnTo>
                    <a:pt x="1722" y="347"/>
                  </a:lnTo>
                  <a:lnTo>
                    <a:pt x="1727" y="330"/>
                  </a:lnTo>
                  <a:lnTo>
                    <a:pt x="1730" y="314"/>
                  </a:lnTo>
                  <a:lnTo>
                    <a:pt x="1730" y="281"/>
                  </a:lnTo>
                  <a:lnTo>
                    <a:pt x="1717" y="294"/>
                  </a:lnTo>
                  <a:lnTo>
                    <a:pt x="1687" y="309"/>
                  </a:lnTo>
                  <a:lnTo>
                    <a:pt x="1668" y="310"/>
                  </a:lnTo>
                  <a:lnTo>
                    <a:pt x="1647" y="309"/>
                  </a:lnTo>
                  <a:lnTo>
                    <a:pt x="1611" y="293"/>
                  </a:lnTo>
                  <a:lnTo>
                    <a:pt x="1598" y="277"/>
                  </a:lnTo>
                  <a:lnTo>
                    <a:pt x="1586" y="260"/>
                  </a:lnTo>
                  <a:lnTo>
                    <a:pt x="1573" y="219"/>
                  </a:lnTo>
                  <a:lnTo>
                    <a:pt x="1572" y="198"/>
                  </a:lnTo>
                  <a:lnTo>
                    <a:pt x="1573" y="166"/>
                  </a:lnTo>
                  <a:lnTo>
                    <a:pt x="1583" y="139"/>
                  </a:lnTo>
                  <a:lnTo>
                    <a:pt x="1589" y="124"/>
                  </a:lnTo>
                  <a:lnTo>
                    <a:pt x="1606" y="104"/>
                  </a:lnTo>
                  <a:lnTo>
                    <a:pt x="1616" y="95"/>
                  </a:lnTo>
                  <a:lnTo>
                    <a:pt x="1628" y="90"/>
                  </a:lnTo>
                  <a:lnTo>
                    <a:pt x="1654" y="81"/>
                  </a:lnTo>
                  <a:lnTo>
                    <a:pt x="1668" y="81"/>
                  </a:lnTo>
                  <a:lnTo>
                    <a:pt x="1688" y="82"/>
                  </a:lnTo>
                  <a:lnTo>
                    <a:pt x="1720" y="98"/>
                  </a:lnTo>
                  <a:lnTo>
                    <a:pt x="1734" y="113"/>
                  </a:lnTo>
                  <a:lnTo>
                    <a:pt x="1734" y="87"/>
                  </a:lnTo>
                  <a:lnTo>
                    <a:pt x="1769" y="87"/>
                  </a:lnTo>
                  <a:lnTo>
                    <a:pt x="1769" y="280"/>
                  </a:lnTo>
                  <a:lnTo>
                    <a:pt x="1769" y="304"/>
                  </a:lnTo>
                  <a:lnTo>
                    <a:pt x="1763" y="342"/>
                  </a:lnTo>
                  <a:lnTo>
                    <a:pt x="1759" y="355"/>
                  </a:lnTo>
                  <a:lnTo>
                    <a:pt x="1753" y="365"/>
                  </a:lnTo>
                  <a:lnTo>
                    <a:pt x="1736" y="382"/>
                  </a:lnTo>
                  <a:lnTo>
                    <a:pt x="1724" y="389"/>
                  </a:lnTo>
                  <a:lnTo>
                    <a:pt x="1713" y="395"/>
                  </a:lnTo>
                  <a:lnTo>
                    <a:pt x="1684" y="401"/>
                  </a:lnTo>
                  <a:lnTo>
                    <a:pt x="1668" y="401"/>
                  </a:lnTo>
                  <a:lnTo>
                    <a:pt x="1648" y="401"/>
                  </a:lnTo>
                  <a:lnTo>
                    <a:pt x="1616" y="392"/>
                  </a:lnTo>
                  <a:lnTo>
                    <a:pt x="1603" y="383"/>
                  </a:lnTo>
                  <a:lnTo>
                    <a:pt x="1592" y="373"/>
                  </a:lnTo>
                  <a:lnTo>
                    <a:pt x="1580" y="346"/>
                  </a:lnTo>
                  <a:lnTo>
                    <a:pt x="1579" y="329"/>
                  </a:lnTo>
                  <a:close/>
                  <a:moveTo>
                    <a:pt x="1611" y="195"/>
                  </a:moveTo>
                  <a:lnTo>
                    <a:pt x="1611" y="215"/>
                  </a:lnTo>
                  <a:lnTo>
                    <a:pt x="1621" y="248"/>
                  </a:lnTo>
                  <a:lnTo>
                    <a:pt x="1628" y="258"/>
                  </a:lnTo>
                  <a:lnTo>
                    <a:pt x="1637" y="268"/>
                  </a:lnTo>
                  <a:lnTo>
                    <a:pt x="1660" y="278"/>
                  </a:lnTo>
                  <a:lnTo>
                    <a:pt x="1673" y="278"/>
                  </a:lnTo>
                  <a:lnTo>
                    <a:pt x="1686" y="278"/>
                  </a:lnTo>
                  <a:lnTo>
                    <a:pt x="1707" y="268"/>
                  </a:lnTo>
                  <a:lnTo>
                    <a:pt x="1716" y="258"/>
                  </a:lnTo>
                  <a:lnTo>
                    <a:pt x="1724" y="248"/>
                  </a:lnTo>
                  <a:lnTo>
                    <a:pt x="1733" y="216"/>
                  </a:lnTo>
                  <a:lnTo>
                    <a:pt x="1734" y="196"/>
                  </a:lnTo>
                  <a:lnTo>
                    <a:pt x="1733" y="176"/>
                  </a:lnTo>
                  <a:lnTo>
                    <a:pt x="1724" y="144"/>
                  </a:lnTo>
                  <a:lnTo>
                    <a:pt x="1716" y="134"/>
                  </a:lnTo>
                  <a:lnTo>
                    <a:pt x="1706" y="124"/>
                  </a:lnTo>
                  <a:lnTo>
                    <a:pt x="1684" y="114"/>
                  </a:lnTo>
                  <a:lnTo>
                    <a:pt x="1671" y="113"/>
                  </a:lnTo>
                  <a:lnTo>
                    <a:pt x="1660" y="114"/>
                  </a:lnTo>
                  <a:lnTo>
                    <a:pt x="1638" y="124"/>
                  </a:lnTo>
                  <a:lnTo>
                    <a:pt x="1628" y="133"/>
                  </a:lnTo>
                  <a:lnTo>
                    <a:pt x="1621" y="144"/>
                  </a:lnTo>
                  <a:lnTo>
                    <a:pt x="1611" y="175"/>
                  </a:lnTo>
                  <a:lnTo>
                    <a:pt x="1611" y="195"/>
                  </a:lnTo>
                  <a:close/>
                  <a:moveTo>
                    <a:pt x="1979" y="238"/>
                  </a:moveTo>
                  <a:lnTo>
                    <a:pt x="2020" y="244"/>
                  </a:lnTo>
                  <a:lnTo>
                    <a:pt x="2014" y="260"/>
                  </a:lnTo>
                  <a:lnTo>
                    <a:pt x="1997" y="287"/>
                  </a:lnTo>
                  <a:lnTo>
                    <a:pt x="1985" y="297"/>
                  </a:lnTo>
                  <a:lnTo>
                    <a:pt x="1972" y="306"/>
                  </a:lnTo>
                  <a:lnTo>
                    <a:pt x="1939" y="314"/>
                  </a:lnTo>
                  <a:lnTo>
                    <a:pt x="1920" y="316"/>
                  </a:lnTo>
                  <a:lnTo>
                    <a:pt x="1897" y="314"/>
                  </a:lnTo>
                  <a:lnTo>
                    <a:pt x="1858" y="298"/>
                  </a:lnTo>
                  <a:lnTo>
                    <a:pt x="1843" y="286"/>
                  </a:lnTo>
                  <a:lnTo>
                    <a:pt x="1830" y="270"/>
                  </a:lnTo>
                  <a:lnTo>
                    <a:pt x="1815" y="226"/>
                  </a:lnTo>
                  <a:lnTo>
                    <a:pt x="1814" y="201"/>
                  </a:lnTo>
                  <a:lnTo>
                    <a:pt x="1815" y="173"/>
                  </a:lnTo>
                  <a:lnTo>
                    <a:pt x="1830" y="129"/>
                  </a:lnTo>
                  <a:lnTo>
                    <a:pt x="1843" y="113"/>
                  </a:lnTo>
                  <a:lnTo>
                    <a:pt x="1858" y="98"/>
                  </a:lnTo>
                  <a:lnTo>
                    <a:pt x="1896" y="82"/>
                  </a:lnTo>
                  <a:lnTo>
                    <a:pt x="1919" y="81"/>
                  </a:lnTo>
                  <a:lnTo>
                    <a:pt x="1940" y="82"/>
                  </a:lnTo>
                  <a:lnTo>
                    <a:pt x="1976" y="98"/>
                  </a:lnTo>
                  <a:lnTo>
                    <a:pt x="1992" y="111"/>
                  </a:lnTo>
                  <a:lnTo>
                    <a:pt x="2005" y="129"/>
                  </a:lnTo>
                  <a:lnTo>
                    <a:pt x="2020" y="172"/>
                  </a:lnTo>
                  <a:lnTo>
                    <a:pt x="2021" y="198"/>
                  </a:lnTo>
                  <a:lnTo>
                    <a:pt x="2021" y="202"/>
                  </a:lnTo>
                  <a:lnTo>
                    <a:pt x="2020" y="208"/>
                  </a:lnTo>
                  <a:lnTo>
                    <a:pt x="1853" y="208"/>
                  </a:lnTo>
                  <a:lnTo>
                    <a:pt x="1855" y="225"/>
                  </a:lnTo>
                  <a:lnTo>
                    <a:pt x="1866" y="254"/>
                  </a:lnTo>
                  <a:lnTo>
                    <a:pt x="1874" y="264"/>
                  </a:lnTo>
                  <a:lnTo>
                    <a:pt x="1884" y="274"/>
                  </a:lnTo>
                  <a:lnTo>
                    <a:pt x="1907" y="283"/>
                  </a:lnTo>
                  <a:lnTo>
                    <a:pt x="1920" y="284"/>
                  </a:lnTo>
                  <a:lnTo>
                    <a:pt x="1940" y="283"/>
                  </a:lnTo>
                  <a:lnTo>
                    <a:pt x="1956" y="273"/>
                  </a:lnTo>
                  <a:lnTo>
                    <a:pt x="1971" y="260"/>
                  </a:lnTo>
                  <a:lnTo>
                    <a:pt x="1979" y="238"/>
                  </a:lnTo>
                  <a:close/>
                  <a:moveTo>
                    <a:pt x="1855" y="176"/>
                  </a:moveTo>
                  <a:lnTo>
                    <a:pt x="1981" y="176"/>
                  </a:lnTo>
                  <a:lnTo>
                    <a:pt x="1976" y="152"/>
                  </a:lnTo>
                  <a:lnTo>
                    <a:pt x="1966" y="134"/>
                  </a:lnTo>
                  <a:lnTo>
                    <a:pt x="1956" y="124"/>
                  </a:lnTo>
                  <a:lnTo>
                    <a:pt x="1933" y="113"/>
                  </a:lnTo>
                  <a:lnTo>
                    <a:pt x="1919" y="113"/>
                  </a:lnTo>
                  <a:lnTo>
                    <a:pt x="1906" y="113"/>
                  </a:lnTo>
                  <a:lnTo>
                    <a:pt x="1884" y="121"/>
                  </a:lnTo>
                  <a:lnTo>
                    <a:pt x="1874" y="130"/>
                  </a:lnTo>
                  <a:lnTo>
                    <a:pt x="1867" y="139"/>
                  </a:lnTo>
                  <a:lnTo>
                    <a:pt x="1857" y="163"/>
                  </a:lnTo>
                  <a:lnTo>
                    <a:pt x="1855" y="176"/>
                  </a:lnTo>
                  <a:close/>
                  <a:moveTo>
                    <a:pt x="2334" y="283"/>
                  </a:moveTo>
                  <a:lnTo>
                    <a:pt x="2312" y="298"/>
                  </a:lnTo>
                  <a:lnTo>
                    <a:pt x="2292" y="309"/>
                  </a:lnTo>
                  <a:lnTo>
                    <a:pt x="2272" y="314"/>
                  </a:lnTo>
                  <a:lnTo>
                    <a:pt x="2250" y="316"/>
                  </a:lnTo>
                  <a:lnTo>
                    <a:pt x="2233" y="314"/>
                  </a:lnTo>
                  <a:lnTo>
                    <a:pt x="2204" y="306"/>
                  </a:lnTo>
                  <a:lnTo>
                    <a:pt x="2194" y="297"/>
                  </a:lnTo>
                  <a:lnTo>
                    <a:pt x="2185" y="288"/>
                  </a:lnTo>
                  <a:lnTo>
                    <a:pt x="2175" y="265"/>
                  </a:lnTo>
                  <a:lnTo>
                    <a:pt x="2174" y="251"/>
                  </a:lnTo>
                  <a:lnTo>
                    <a:pt x="2175" y="235"/>
                  </a:lnTo>
                  <a:lnTo>
                    <a:pt x="2181" y="221"/>
                  </a:lnTo>
                  <a:lnTo>
                    <a:pt x="2190" y="209"/>
                  </a:lnTo>
                  <a:lnTo>
                    <a:pt x="2201" y="199"/>
                  </a:lnTo>
                  <a:lnTo>
                    <a:pt x="2214" y="192"/>
                  </a:lnTo>
                  <a:lnTo>
                    <a:pt x="2228" y="186"/>
                  </a:lnTo>
                  <a:lnTo>
                    <a:pt x="2241" y="185"/>
                  </a:lnTo>
                  <a:lnTo>
                    <a:pt x="2262" y="182"/>
                  </a:lnTo>
                  <a:lnTo>
                    <a:pt x="2305" y="175"/>
                  </a:lnTo>
                  <a:lnTo>
                    <a:pt x="2329" y="167"/>
                  </a:lnTo>
                  <a:lnTo>
                    <a:pt x="2331" y="162"/>
                  </a:lnTo>
                  <a:lnTo>
                    <a:pt x="2331" y="159"/>
                  </a:lnTo>
                  <a:lnTo>
                    <a:pt x="2329" y="147"/>
                  </a:lnTo>
                  <a:lnTo>
                    <a:pt x="2324" y="131"/>
                  </a:lnTo>
                  <a:lnTo>
                    <a:pt x="2319" y="126"/>
                  </a:lnTo>
                  <a:lnTo>
                    <a:pt x="2312" y="120"/>
                  </a:lnTo>
                  <a:lnTo>
                    <a:pt x="2290" y="113"/>
                  </a:lnTo>
                  <a:lnTo>
                    <a:pt x="2276" y="113"/>
                  </a:lnTo>
                  <a:lnTo>
                    <a:pt x="2252" y="114"/>
                  </a:lnTo>
                  <a:lnTo>
                    <a:pt x="2237" y="123"/>
                  </a:lnTo>
                  <a:lnTo>
                    <a:pt x="2226" y="134"/>
                  </a:lnTo>
                  <a:lnTo>
                    <a:pt x="2217" y="156"/>
                  </a:lnTo>
                  <a:lnTo>
                    <a:pt x="2181" y="150"/>
                  </a:lnTo>
                  <a:lnTo>
                    <a:pt x="2187" y="129"/>
                  </a:lnTo>
                  <a:lnTo>
                    <a:pt x="2197" y="111"/>
                  </a:lnTo>
                  <a:lnTo>
                    <a:pt x="2210" y="98"/>
                  </a:lnTo>
                  <a:lnTo>
                    <a:pt x="2230" y="90"/>
                  </a:lnTo>
                  <a:lnTo>
                    <a:pt x="2254" y="82"/>
                  </a:lnTo>
                  <a:lnTo>
                    <a:pt x="2282" y="81"/>
                  </a:lnTo>
                  <a:lnTo>
                    <a:pt x="2309" y="82"/>
                  </a:lnTo>
                  <a:lnTo>
                    <a:pt x="2328" y="88"/>
                  </a:lnTo>
                  <a:lnTo>
                    <a:pt x="2345" y="95"/>
                  </a:lnTo>
                  <a:lnTo>
                    <a:pt x="2355" y="105"/>
                  </a:lnTo>
                  <a:lnTo>
                    <a:pt x="2362" y="116"/>
                  </a:lnTo>
                  <a:lnTo>
                    <a:pt x="2367" y="131"/>
                  </a:lnTo>
                  <a:lnTo>
                    <a:pt x="2368" y="143"/>
                  </a:lnTo>
                  <a:lnTo>
                    <a:pt x="2368" y="166"/>
                  </a:lnTo>
                  <a:lnTo>
                    <a:pt x="2368" y="216"/>
                  </a:lnTo>
                  <a:lnTo>
                    <a:pt x="2368" y="262"/>
                  </a:lnTo>
                  <a:lnTo>
                    <a:pt x="2371" y="283"/>
                  </a:lnTo>
                  <a:lnTo>
                    <a:pt x="2374" y="297"/>
                  </a:lnTo>
                  <a:lnTo>
                    <a:pt x="2380" y="310"/>
                  </a:lnTo>
                  <a:lnTo>
                    <a:pt x="2341" y="310"/>
                  </a:lnTo>
                  <a:lnTo>
                    <a:pt x="2335" y="298"/>
                  </a:lnTo>
                  <a:lnTo>
                    <a:pt x="2334" y="283"/>
                  </a:lnTo>
                  <a:close/>
                  <a:moveTo>
                    <a:pt x="2329" y="198"/>
                  </a:moveTo>
                  <a:lnTo>
                    <a:pt x="2306" y="206"/>
                  </a:lnTo>
                  <a:lnTo>
                    <a:pt x="2267" y="212"/>
                  </a:lnTo>
                  <a:lnTo>
                    <a:pt x="2247" y="216"/>
                  </a:lnTo>
                  <a:lnTo>
                    <a:pt x="2234" y="219"/>
                  </a:lnTo>
                  <a:lnTo>
                    <a:pt x="2226" y="225"/>
                  </a:lnTo>
                  <a:lnTo>
                    <a:pt x="2220" y="232"/>
                  </a:lnTo>
                  <a:lnTo>
                    <a:pt x="2216" y="241"/>
                  </a:lnTo>
                  <a:lnTo>
                    <a:pt x="2214" y="250"/>
                  </a:lnTo>
                  <a:lnTo>
                    <a:pt x="2217" y="264"/>
                  </a:lnTo>
                  <a:lnTo>
                    <a:pt x="2226" y="275"/>
                  </a:lnTo>
                  <a:lnTo>
                    <a:pt x="2239" y="284"/>
                  </a:lnTo>
                  <a:lnTo>
                    <a:pt x="2260" y="286"/>
                  </a:lnTo>
                  <a:lnTo>
                    <a:pt x="2280" y="284"/>
                  </a:lnTo>
                  <a:lnTo>
                    <a:pt x="2299" y="275"/>
                  </a:lnTo>
                  <a:lnTo>
                    <a:pt x="2315" y="265"/>
                  </a:lnTo>
                  <a:lnTo>
                    <a:pt x="2324" y="250"/>
                  </a:lnTo>
                  <a:lnTo>
                    <a:pt x="2329" y="235"/>
                  </a:lnTo>
                  <a:lnTo>
                    <a:pt x="2329" y="212"/>
                  </a:lnTo>
                  <a:lnTo>
                    <a:pt x="2329" y="198"/>
                  </a:lnTo>
                  <a:close/>
                  <a:moveTo>
                    <a:pt x="2427" y="310"/>
                  </a:moveTo>
                  <a:lnTo>
                    <a:pt x="2427" y="87"/>
                  </a:lnTo>
                  <a:lnTo>
                    <a:pt x="2462" y="87"/>
                  </a:lnTo>
                  <a:lnTo>
                    <a:pt x="2462" y="118"/>
                  </a:lnTo>
                  <a:lnTo>
                    <a:pt x="2475" y="101"/>
                  </a:lnTo>
                  <a:lnTo>
                    <a:pt x="2511" y="82"/>
                  </a:lnTo>
                  <a:lnTo>
                    <a:pt x="2532" y="81"/>
                  </a:lnTo>
                  <a:lnTo>
                    <a:pt x="2553" y="82"/>
                  </a:lnTo>
                  <a:lnTo>
                    <a:pt x="2570" y="88"/>
                  </a:lnTo>
                  <a:lnTo>
                    <a:pt x="2586" y="97"/>
                  </a:lnTo>
                  <a:lnTo>
                    <a:pt x="2596" y="107"/>
                  </a:lnTo>
                  <a:lnTo>
                    <a:pt x="2603" y="120"/>
                  </a:lnTo>
                  <a:lnTo>
                    <a:pt x="2607" y="136"/>
                  </a:lnTo>
                  <a:lnTo>
                    <a:pt x="2609" y="149"/>
                  </a:lnTo>
                  <a:lnTo>
                    <a:pt x="2609" y="173"/>
                  </a:lnTo>
                  <a:lnTo>
                    <a:pt x="2609" y="310"/>
                  </a:lnTo>
                  <a:lnTo>
                    <a:pt x="2571" y="310"/>
                  </a:lnTo>
                  <a:lnTo>
                    <a:pt x="2571" y="175"/>
                  </a:lnTo>
                  <a:lnTo>
                    <a:pt x="2571" y="153"/>
                  </a:lnTo>
                  <a:lnTo>
                    <a:pt x="2567" y="139"/>
                  </a:lnTo>
                  <a:lnTo>
                    <a:pt x="2561" y="129"/>
                  </a:lnTo>
                  <a:lnTo>
                    <a:pt x="2551" y="121"/>
                  </a:lnTo>
                  <a:lnTo>
                    <a:pt x="2540" y="116"/>
                  </a:lnTo>
                  <a:lnTo>
                    <a:pt x="2525" y="114"/>
                  </a:lnTo>
                  <a:lnTo>
                    <a:pt x="2512" y="114"/>
                  </a:lnTo>
                  <a:lnTo>
                    <a:pt x="2492" y="123"/>
                  </a:lnTo>
                  <a:lnTo>
                    <a:pt x="2483" y="130"/>
                  </a:lnTo>
                  <a:lnTo>
                    <a:pt x="2475" y="139"/>
                  </a:lnTo>
                  <a:lnTo>
                    <a:pt x="2466" y="167"/>
                  </a:lnTo>
                  <a:lnTo>
                    <a:pt x="2465" y="188"/>
                  </a:lnTo>
                  <a:lnTo>
                    <a:pt x="2465" y="310"/>
                  </a:lnTo>
                  <a:lnTo>
                    <a:pt x="2427" y="310"/>
                  </a:lnTo>
                  <a:close/>
                  <a:moveTo>
                    <a:pt x="2813" y="310"/>
                  </a:moveTo>
                  <a:lnTo>
                    <a:pt x="2813" y="283"/>
                  </a:lnTo>
                  <a:lnTo>
                    <a:pt x="2802" y="297"/>
                  </a:lnTo>
                  <a:lnTo>
                    <a:pt x="2770" y="314"/>
                  </a:lnTo>
                  <a:lnTo>
                    <a:pt x="2750" y="316"/>
                  </a:lnTo>
                  <a:lnTo>
                    <a:pt x="2737" y="314"/>
                  </a:lnTo>
                  <a:lnTo>
                    <a:pt x="2712" y="307"/>
                  </a:lnTo>
                  <a:lnTo>
                    <a:pt x="2701" y="301"/>
                  </a:lnTo>
                  <a:lnTo>
                    <a:pt x="2689" y="293"/>
                  </a:lnTo>
                  <a:lnTo>
                    <a:pt x="2672" y="273"/>
                  </a:lnTo>
                  <a:lnTo>
                    <a:pt x="2666" y="260"/>
                  </a:lnTo>
                  <a:lnTo>
                    <a:pt x="2656" y="232"/>
                  </a:lnTo>
                  <a:lnTo>
                    <a:pt x="2653" y="198"/>
                  </a:lnTo>
                  <a:lnTo>
                    <a:pt x="2656" y="166"/>
                  </a:lnTo>
                  <a:lnTo>
                    <a:pt x="2665" y="137"/>
                  </a:lnTo>
                  <a:lnTo>
                    <a:pt x="2671" y="124"/>
                  </a:lnTo>
                  <a:lnTo>
                    <a:pt x="2688" y="104"/>
                  </a:lnTo>
                  <a:lnTo>
                    <a:pt x="2698" y="95"/>
                  </a:lnTo>
                  <a:lnTo>
                    <a:pt x="2710" y="90"/>
                  </a:lnTo>
                  <a:lnTo>
                    <a:pt x="2735" y="81"/>
                  </a:lnTo>
                  <a:lnTo>
                    <a:pt x="2748" y="81"/>
                  </a:lnTo>
                  <a:lnTo>
                    <a:pt x="2767" y="82"/>
                  </a:lnTo>
                  <a:lnTo>
                    <a:pt x="2784" y="90"/>
                  </a:lnTo>
                  <a:lnTo>
                    <a:pt x="2799" y="100"/>
                  </a:lnTo>
                  <a:lnTo>
                    <a:pt x="2810" y="113"/>
                  </a:lnTo>
                  <a:lnTo>
                    <a:pt x="2810" y="0"/>
                  </a:lnTo>
                  <a:lnTo>
                    <a:pt x="2848" y="0"/>
                  </a:lnTo>
                  <a:lnTo>
                    <a:pt x="2848" y="310"/>
                  </a:lnTo>
                  <a:lnTo>
                    <a:pt x="2813" y="310"/>
                  </a:lnTo>
                  <a:close/>
                  <a:moveTo>
                    <a:pt x="2692" y="198"/>
                  </a:moveTo>
                  <a:lnTo>
                    <a:pt x="2694" y="219"/>
                  </a:lnTo>
                  <a:lnTo>
                    <a:pt x="2702" y="251"/>
                  </a:lnTo>
                  <a:lnTo>
                    <a:pt x="2711" y="262"/>
                  </a:lnTo>
                  <a:lnTo>
                    <a:pt x="2720" y="273"/>
                  </a:lnTo>
                  <a:lnTo>
                    <a:pt x="2741" y="283"/>
                  </a:lnTo>
                  <a:lnTo>
                    <a:pt x="2754" y="284"/>
                  </a:lnTo>
                  <a:lnTo>
                    <a:pt x="2766" y="283"/>
                  </a:lnTo>
                  <a:lnTo>
                    <a:pt x="2787" y="273"/>
                  </a:lnTo>
                  <a:lnTo>
                    <a:pt x="2796" y="264"/>
                  </a:lnTo>
                  <a:lnTo>
                    <a:pt x="2805" y="252"/>
                  </a:lnTo>
                  <a:lnTo>
                    <a:pt x="2813" y="222"/>
                  </a:lnTo>
                  <a:lnTo>
                    <a:pt x="2813" y="202"/>
                  </a:lnTo>
                  <a:lnTo>
                    <a:pt x="2813" y="180"/>
                  </a:lnTo>
                  <a:lnTo>
                    <a:pt x="2803" y="146"/>
                  </a:lnTo>
                  <a:lnTo>
                    <a:pt x="2796" y="134"/>
                  </a:lnTo>
                  <a:lnTo>
                    <a:pt x="2786" y="124"/>
                  </a:lnTo>
                  <a:lnTo>
                    <a:pt x="2764" y="114"/>
                  </a:lnTo>
                  <a:lnTo>
                    <a:pt x="2751" y="113"/>
                  </a:lnTo>
                  <a:lnTo>
                    <a:pt x="2740" y="114"/>
                  </a:lnTo>
                  <a:lnTo>
                    <a:pt x="2718" y="124"/>
                  </a:lnTo>
                  <a:lnTo>
                    <a:pt x="2710" y="133"/>
                  </a:lnTo>
                  <a:lnTo>
                    <a:pt x="2702" y="144"/>
                  </a:lnTo>
                  <a:lnTo>
                    <a:pt x="2694" y="178"/>
                  </a:lnTo>
                  <a:lnTo>
                    <a:pt x="2692"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17" name="Freeform 455"/>
            <p:cNvSpPr>
              <a:spLocks noEditPoints="1"/>
            </p:cNvSpPr>
            <p:nvPr/>
          </p:nvSpPr>
          <p:spPr bwMode="auto">
            <a:xfrm>
              <a:off x="7373938" y="2479675"/>
              <a:ext cx="822325" cy="212725"/>
            </a:xfrm>
            <a:custGeom>
              <a:avLst/>
              <a:gdLst>
                <a:gd name="T0" fmla="*/ 0 w 1553"/>
                <a:gd name="T1" fmla="*/ 87675672 h 400"/>
                <a:gd name="T2" fmla="*/ 37290029 w 1553"/>
                <a:gd name="T3" fmla="*/ 26585307 h 400"/>
                <a:gd name="T4" fmla="*/ 74019840 w 1553"/>
                <a:gd name="T5" fmla="*/ 31393424 h 400"/>
                <a:gd name="T6" fmla="*/ 80188072 w 1553"/>
                <a:gd name="T7" fmla="*/ 70423143 h 400"/>
                <a:gd name="T8" fmla="*/ 64206479 w 1553"/>
                <a:gd name="T9" fmla="*/ 86826900 h 400"/>
                <a:gd name="T10" fmla="*/ 31121798 w 1553"/>
                <a:gd name="T11" fmla="*/ 80322301 h 400"/>
                <a:gd name="T12" fmla="*/ 34486288 w 1553"/>
                <a:gd name="T13" fmla="*/ 61655682 h 400"/>
                <a:gd name="T14" fmla="*/ 52710874 w 1553"/>
                <a:gd name="T15" fmla="*/ 80322301 h 400"/>
                <a:gd name="T16" fmla="*/ 70655350 w 1553"/>
                <a:gd name="T17" fmla="*/ 61655682 h 400"/>
                <a:gd name="T18" fmla="*/ 63084983 w 1553"/>
                <a:gd name="T19" fmla="*/ 34787451 h 400"/>
                <a:gd name="T20" fmla="*/ 39252913 w 1553"/>
                <a:gd name="T21" fmla="*/ 37615630 h 400"/>
                <a:gd name="T22" fmla="*/ 94487419 w 1553"/>
                <a:gd name="T23" fmla="*/ 87675672 h 400"/>
                <a:gd name="T24" fmla="*/ 117197992 w 1553"/>
                <a:gd name="T25" fmla="*/ 22908887 h 400"/>
                <a:gd name="T26" fmla="*/ 141871449 w 1553"/>
                <a:gd name="T27" fmla="*/ 31676348 h 400"/>
                <a:gd name="T28" fmla="*/ 148600429 w 1553"/>
                <a:gd name="T29" fmla="*/ 62786847 h 400"/>
                <a:gd name="T30" fmla="*/ 121683979 w 1553"/>
                <a:gd name="T31" fmla="*/ 88806838 h 400"/>
                <a:gd name="T32" fmla="*/ 104300780 w 1553"/>
                <a:gd name="T33" fmla="*/ 55433476 h 400"/>
                <a:gd name="T34" fmla="*/ 116917883 w 1553"/>
                <a:gd name="T35" fmla="*/ 79756452 h 400"/>
                <a:gd name="T36" fmla="*/ 135422578 w 1553"/>
                <a:gd name="T37" fmla="*/ 70423143 h 400"/>
                <a:gd name="T38" fmla="*/ 132899475 w 1553"/>
                <a:gd name="T39" fmla="*/ 37615630 h 400"/>
                <a:gd name="T40" fmla="*/ 111870618 w 1553"/>
                <a:gd name="T41" fmla="*/ 34787451 h 400"/>
                <a:gd name="T42" fmla="*/ 171871750 w 1553"/>
                <a:gd name="T43" fmla="*/ 87675672 h 400"/>
                <a:gd name="T44" fmla="*/ 176077627 w 1553"/>
                <a:gd name="T45" fmla="*/ 27434080 h 400"/>
                <a:gd name="T46" fmla="*/ 205797289 w 1553"/>
                <a:gd name="T47" fmla="*/ 27717004 h 400"/>
                <a:gd name="T48" fmla="*/ 216171398 w 1553"/>
                <a:gd name="T49" fmla="*/ 55150552 h 400"/>
                <a:gd name="T50" fmla="*/ 194862961 w 1553"/>
                <a:gd name="T51" fmla="*/ 88523913 h 400"/>
                <a:gd name="T52" fmla="*/ 171871750 w 1553"/>
                <a:gd name="T53" fmla="*/ 87675672 h 400"/>
                <a:gd name="T54" fmla="*/ 177479233 w 1553"/>
                <a:gd name="T55" fmla="*/ 75797108 h 400"/>
                <a:gd name="T56" fmla="*/ 200470445 w 1553"/>
                <a:gd name="T57" fmla="*/ 74100095 h 400"/>
                <a:gd name="T58" fmla="*/ 202713438 w 1553"/>
                <a:gd name="T59" fmla="*/ 40726733 h 400"/>
                <a:gd name="T60" fmla="*/ 185610349 w 1553"/>
                <a:gd name="T61" fmla="*/ 31676348 h 400"/>
                <a:gd name="T62" fmla="*/ 171871750 w 1553"/>
                <a:gd name="T63" fmla="*/ 55433476 h 400"/>
                <a:gd name="T64" fmla="*/ 237199726 w 1553"/>
                <a:gd name="T65" fmla="*/ 102665340 h 400"/>
                <a:gd name="T66" fmla="*/ 246172229 w 1553"/>
                <a:gd name="T67" fmla="*/ 90503851 h 400"/>
                <a:gd name="T68" fmla="*/ 247573835 w 1553"/>
                <a:gd name="T69" fmla="*/ 60807441 h 400"/>
                <a:gd name="T70" fmla="*/ 270284407 w 1553"/>
                <a:gd name="T71" fmla="*/ 24040052 h 400"/>
                <a:gd name="T72" fmla="*/ 248134583 w 1553"/>
                <a:gd name="T73" fmla="*/ 108038773 h 400"/>
                <a:gd name="T74" fmla="*/ 228788501 w 1553"/>
                <a:gd name="T75" fmla="*/ 111998649 h 400"/>
                <a:gd name="T76" fmla="*/ 290191238 w 1553"/>
                <a:gd name="T77" fmla="*/ 12161488 h 400"/>
                <a:gd name="T78" fmla="*/ 290191238 w 1553"/>
                <a:gd name="T79" fmla="*/ 87675672 h 400"/>
                <a:gd name="T80" fmla="*/ 330004900 w 1553"/>
                <a:gd name="T81" fmla="*/ 28565245 h 400"/>
                <a:gd name="T82" fmla="*/ 361127227 w 1553"/>
                <a:gd name="T83" fmla="*/ 26868231 h 400"/>
                <a:gd name="T84" fmla="*/ 368136317 w 1553"/>
                <a:gd name="T85" fmla="*/ 48363029 h 400"/>
                <a:gd name="T86" fmla="*/ 355799853 w 1553"/>
                <a:gd name="T87" fmla="*/ 39029719 h 400"/>
                <a:gd name="T88" fmla="*/ 340939757 w 1553"/>
                <a:gd name="T89" fmla="*/ 32242196 h 400"/>
                <a:gd name="T90" fmla="*/ 327201158 w 1553"/>
                <a:gd name="T91" fmla="*/ 52888221 h 400"/>
                <a:gd name="T92" fmla="*/ 393370522 w 1553"/>
                <a:gd name="T93" fmla="*/ 98705995 h 400"/>
                <a:gd name="T94" fmla="*/ 418604727 w 1553"/>
                <a:gd name="T95" fmla="*/ 101534174 h 400"/>
                <a:gd name="T96" fmla="*/ 420847720 w 1553"/>
                <a:gd name="T97" fmla="*/ 83150480 h 400"/>
                <a:gd name="T98" fmla="*/ 387482399 w 1553"/>
                <a:gd name="T99" fmla="*/ 78342363 h 400"/>
                <a:gd name="T100" fmla="*/ 383277052 w 1553"/>
                <a:gd name="T101" fmla="*/ 38746795 h 400"/>
                <a:gd name="T102" fmla="*/ 403183882 w 1553"/>
                <a:gd name="T103" fmla="*/ 22908887 h 400"/>
                <a:gd name="T104" fmla="*/ 425613816 w 1553"/>
                <a:gd name="T105" fmla="*/ 24040052 h 400"/>
                <a:gd name="T106" fmla="*/ 432623435 w 1553"/>
                <a:gd name="T107" fmla="*/ 99837161 h 400"/>
                <a:gd name="T108" fmla="*/ 411595108 w 1553"/>
                <a:gd name="T109" fmla="*/ 112846890 h 400"/>
                <a:gd name="T110" fmla="*/ 385800154 w 1553"/>
                <a:gd name="T111" fmla="*/ 105493518 h 400"/>
                <a:gd name="T112" fmla="*/ 393931270 w 1553"/>
                <a:gd name="T113" fmla="*/ 69574902 h 400"/>
                <a:gd name="T114" fmla="*/ 411875217 w 1553"/>
                <a:gd name="T115" fmla="*/ 78342363 h 400"/>
                <a:gd name="T116" fmla="*/ 425613816 w 1553"/>
                <a:gd name="T117" fmla="*/ 55150552 h 400"/>
                <a:gd name="T118" fmla="*/ 411595108 w 1553"/>
                <a:gd name="T119" fmla="*/ 31676348 h 400"/>
                <a:gd name="T120" fmla="*/ 393931270 w 1553"/>
                <a:gd name="T121" fmla="*/ 40443809 h 4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53" h="400">
                  <a:moveTo>
                    <a:pt x="0" y="310"/>
                  </a:moveTo>
                  <a:lnTo>
                    <a:pt x="0" y="0"/>
                  </a:lnTo>
                  <a:lnTo>
                    <a:pt x="38" y="0"/>
                  </a:lnTo>
                  <a:lnTo>
                    <a:pt x="38" y="310"/>
                  </a:lnTo>
                  <a:lnTo>
                    <a:pt x="0" y="310"/>
                  </a:lnTo>
                  <a:close/>
                  <a:moveTo>
                    <a:pt x="83" y="197"/>
                  </a:moveTo>
                  <a:lnTo>
                    <a:pt x="84" y="167"/>
                  </a:lnTo>
                  <a:lnTo>
                    <a:pt x="101" y="121"/>
                  </a:lnTo>
                  <a:lnTo>
                    <a:pt x="117" y="105"/>
                  </a:lnTo>
                  <a:lnTo>
                    <a:pt x="133" y="94"/>
                  </a:lnTo>
                  <a:lnTo>
                    <a:pt x="168" y="81"/>
                  </a:lnTo>
                  <a:lnTo>
                    <a:pt x="188" y="81"/>
                  </a:lnTo>
                  <a:lnTo>
                    <a:pt x="211" y="81"/>
                  </a:lnTo>
                  <a:lnTo>
                    <a:pt x="248" y="97"/>
                  </a:lnTo>
                  <a:lnTo>
                    <a:pt x="264" y="111"/>
                  </a:lnTo>
                  <a:lnTo>
                    <a:pt x="277" y="127"/>
                  </a:lnTo>
                  <a:lnTo>
                    <a:pt x="291" y="169"/>
                  </a:lnTo>
                  <a:lnTo>
                    <a:pt x="293" y="195"/>
                  </a:lnTo>
                  <a:lnTo>
                    <a:pt x="291" y="215"/>
                  </a:lnTo>
                  <a:lnTo>
                    <a:pt x="286" y="249"/>
                  </a:lnTo>
                  <a:lnTo>
                    <a:pt x="280" y="262"/>
                  </a:lnTo>
                  <a:lnTo>
                    <a:pt x="273" y="274"/>
                  </a:lnTo>
                  <a:lnTo>
                    <a:pt x="254" y="294"/>
                  </a:lnTo>
                  <a:lnTo>
                    <a:pt x="242" y="301"/>
                  </a:lnTo>
                  <a:lnTo>
                    <a:pt x="229" y="307"/>
                  </a:lnTo>
                  <a:lnTo>
                    <a:pt x="202" y="314"/>
                  </a:lnTo>
                  <a:lnTo>
                    <a:pt x="188" y="314"/>
                  </a:lnTo>
                  <a:lnTo>
                    <a:pt x="165" y="313"/>
                  </a:lnTo>
                  <a:lnTo>
                    <a:pt x="127" y="298"/>
                  </a:lnTo>
                  <a:lnTo>
                    <a:pt x="111" y="284"/>
                  </a:lnTo>
                  <a:lnTo>
                    <a:pt x="98" y="268"/>
                  </a:lnTo>
                  <a:lnTo>
                    <a:pt x="84" y="225"/>
                  </a:lnTo>
                  <a:lnTo>
                    <a:pt x="83" y="197"/>
                  </a:lnTo>
                  <a:close/>
                  <a:moveTo>
                    <a:pt x="121" y="197"/>
                  </a:moveTo>
                  <a:lnTo>
                    <a:pt x="123" y="218"/>
                  </a:lnTo>
                  <a:lnTo>
                    <a:pt x="132" y="251"/>
                  </a:lnTo>
                  <a:lnTo>
                    <a:pt x="140" y="262"/>
                  </a:lnTo>
                  <a:lnTo>
                    <a:pt x="150" y="272"/>
                  </a:lnTo>
                  <a:lnTo>
                    <a:pt x="175" y="282"/>
                  </a:lnTo>
                  <a:lnTo>
                    <a:pt x="188" y="284"/>
                  </a:lnTo>
                  <a:lnTo>
                    <a:pt x="202" y="282"/>
                  </a:lnTo>
                  <a:lnTo>
                    <a:pt x="225" y="272"/>
                  </a:lnTo>
                  <a:lnTo>
                    <a:pt x="235" y="262"/>
                  </a:lnTo>
                  <a:lnTo>
                    <a:pt x="244" y="251"/>
                  </a:lnTo>
                  <a:lnTo>
                    <a:pt x="252" y="218"/>
                  </a:lnTo>
                  <a:lnTo>
                    <a:pt x="254" y="196"/>
                  </a:lnTo>
                  <a:lnTo>
                    <a:pt x="252" y="176"/>
                  </a:lnTo>
                  <a:lnTo>
                    <a:pt x="244" y="144"/>
                  </a:lnTo>
                  <a:lnTo>
                    <a:pt x="235" y="133"/>
                  </a:lnTo>
                  <a:lnTo>
                    <a:pt x="225" y="123"/>
                  </a:lnTo>
                  <a:lnTo>
                    <a:pt x="202" y="112"/>
                  </a:lnTo>
                  <a:lnTo>
                    <a:pt x="188" y="111"/>
                  </a:lnTo>
                  <a:lnTo>
                    <a:pt x="175" y="112"/>
                  </a:lnTo>
                  <a:lnTo>
                    <a:pt x="150" y="123"/>
                  </a:lnTo>
                  <a:lnTo>
                    <a:pt x="140" y="133"/>
                  </a:lnTo>
                  <a:lnTo>
                    <a:pt x="132" y="144"/>
                  </a:lnTo>
                  <a:lnTo>
                    <a:pt x="123" y="177"/>
                  </a:lnTo>
                  <a:lnTo>
                    <a:pt x="121" y="197"/>
                  </a:lnTo>
                  <a:close/>
                  <a:moveTo>
                    <a:pt x="372" y="310"/>
                  </a:moveTo>
                  <a:lnTo>
                    <a:pt x="337" y="310"/>
                  </a:lnTo>
                  <a:lnTo>
                    <a:pt x="337" y="0"/>
                  </a:lnTo>
                  <a:lnTo>
                    <a:pt x="375" y="0"/>
                  </a:lnTo>
                  <a:lnTo>
                    <a:pt x="375" y="111"/>
                  </a:lnTo>
                  <a:lnTo>
                    <a:pt x="388" y="97"/>
                  </a:lnTo>
                  <a:lnTo>
                    <a:pt x="418" y="81"/>
                  </a:lnTo>
                  <a:lnTo>
                    <a:pt x="437" y="81"/>
                  </a:lnTo>
                  <a:lnTo>
                    <a:pt x="457" y="82"/>
                  </a:lnTo>
                  <a:lnTo>
                    <a:pt x="476" y="88"/>
                  </a:lnTo>
                  <a:lnTo>
                    <a:pt x="493" y="98"/>
                  </a:lnTo>
                  <a:lnTo>
                    <a:pt x="506" y="112"/>
                  </a:lnTo>
                  <a:lnTo>
                    <a:pt x="517" y="128"/>
                  </a:lnTo>
                  <a:lnTo>
                    <a:pt x="525" y="148"/>
                  </a:lnTo>
                  <a:lnTo>
                    <a:pt x="530" y="170"/>
                  </a:lnTo>
                  <a:lnTo>
                    <a:pt x="532" y="195"/>
                  </a:lnTo>
                  <a:lnTo>
                    <a:pt x="530" y="222"/>
                  </a:lnTo>
                  <a:lnTo>
                    <a:pt x="516" y="267"/>
                  </a:lnTo>
                  <a:lnTo>
                    <a:pt x="503" y="282"/>
                  </a:lnTo>
                  <a:lnTo>
                    <a:pt x="489" y="297"/>
                  </a:lnTo>
                  <a:lnTo>
                    <a:pt x="454" y="313"/>
                  </a:lnTo>
                  <a:lnTo>
                    <a:pt x="434" y="314"/>
                  </a:lnTo>
                  <a:lnTo>
                    <a:pt x="415" y="313"/>
                  </a:lnTo>
                  <a:lnTo>
                    <a:pt x="384" y="297"/>
                  </a:lnTo>
                  <a:lnTo>
                    <a:pt x="372" y="281"/>
                  </a:lnTo>
                  <a:lnTo>
                    <a:pt x="372" y="310"/>
                  </a:lnTo>
                  <a:close/>
                  <a:moveTo>
                    <a:pt x="372" y="196"/>
                  </a:moveTo>
                  <a:lnTo>
                    <a:pt x="372" y="215"/>
                  </a:lnTo>
                  <a:lnTo>
                    <a:pt x="378" y="243"/>
                  </a:lnTo>
                  <a:lnTo>
                    <a:pt x="382" y="254"/>
                  </a:lnTo>
                  <a:lnTo>
                    <a:pt x="392" y="268"/>
                  </a:lnTo>
                  <a:lnTo>
                    <a:pt x="417" y="282"/>
                  </a:lnTo>
                  <a:lnTo>
                    <a:pt x="431" y="284"/>
                  </a:lnTo>
                  <a:lnTo>
                    <a:pt x="444" y="282"/>
                  </a:lnTo>
                  <a:lnTo>
                    <a:pt x="464" y="271"/>
                  </a:lnTo>
                  <a:lnTo>
                    <a:pt x="474" y="262"/>
                  </a:lnTo>
                  <a:lnTo>
                    <a:pt x="483" y="249"/>
                  </a:lnTo>
                  <a:lnTo>
                    <a:pt x="492" y="218"/>
                  </a:lnTo>
                  <a:lnTo>
                    <a:pt x="493" y="197"/>
                  </a:lnTo>
                  <a:lnTo>
                    <a:pt x="492" y="176"/>
                  </a:lnTo>
                  <a:lnTo>
                    <a:pt x="483" y="144"/>
                  </a:lnTo>
                  <a:lnTo>
                    <a:pt x="474" y="133"/>
                  </a:lnTo>
                  <a:lnTo>
                    <a:pt x="466" y="123"/>
                  </a:lnTo>
                  <a:lnTo>
                    <a:pt x="445" y="112"/>
                  </a:lnTo>
                  <a:lnTo>
                    <a:pt x="433" y="111"/>
                  </a:lnTo>
                  <a:lnTo>
                    <a:pt x="421" y="112"/>
                  </a:lnTo>
                  <a:lnTo>
                    <a:pt x="399" y="123"/>
                  </a:lnTo>
                  <a:lnTo>
                    <a:pt x="389" y="133"/>
                  </a:lnTo>
                  <a:lnTo>
                    <a:pt x="382" y="144"/>
                  </a:lnTo>
                  <a:lnTo>
                    <a:pt x="372" y="176"/>
                  </a:lnTo>
                  <a:lnTo>
                    <a:pt x="372" y="196"/>
                  </a:lnTo>
                  <a:close/>
                  <a:moveTo>
                    <a:pt x="613" y="310"/>
                  </a:moveTo>
                  <a:lnTo>
                    <a:pt x="578" y="310"/>
                  </a:lnTo>
                  <a:lnTo>
                    <a:pt x="578" y="0"/>
                  </a:lnTo>
                  <a:lnTo>
                    <a:pt x="615" y="0"/>
                  </a:lnTo>
                  <a:lnTo>
                    <a:pt x="615" y="111"/>
                  </a:lnTo>
                  <a:lnTo>
                    <a:pt x="628" y="97"/>
                  </a:lnTo>
                  <a:lnTo>
                    <a:pt x="659" y="81"/>
                  </a:lnTo>
                  <a:lnTo>
                    <a:pt x="677" y="81"/>
                  </a:lnTo>
                  <a:lnTo>
                    <a:pt x="698" y="82"/>
                  </a:lnTo>
                  <a:lnTo>
                    <a:pt x="716" y="88"/>
                  </a:lnTo>
                  <a:lnTo>
                    <a:pt x="734" y="98"/>
                  </a:lnTo>
                  <a:lnTo>
                    <a:pt x="746" y="112"/>
                  </a:lnTo>
                  <a:lnTo>
                    <a:pt x="757" y="128"/>
                  </a:lnTo>
                  <a:lnTo>
                    <a:pt x="765" y="148"/>
                  </a:lnTo>
                  <a:lnTo>
                    <a:pt x="771" y="170"/>
                  </a:lnTo>
                  <a:lnTo>
                    <a:pt x="771" y="195"/>
                  </a:lnTo>
                  <a:lnTo>
                    <a:pt x="771" y="222"/>
                  </a:lnTo>
                  <a:lnTo>
                    <a:pt x="757" y="267"/>
                  </a:lnTo>
                  <a:lnTo>
                    <a:pt x="744" y="282"/>
                  </a:lnTo>
                  <a:lnTo>
                    <a:pt x="728" y="297"/>
                  </a:lnTo>
                  <a:lnTo>
                    <a:pt x="695" y="313"/>
                  </a:lnTo>
                  <a:lnTo>
                    <a:pt x="674" y="314"/>
                  </a:lnTo>
                  <a:lnTo>
                    <a:pt x="656" y="313"/>
                  </a:lnTo>
                  <a:lnTo>
                    <a:pt x="624" y="297"/>
                  </a:lnTo>
                  <a:lnTo>
                    <a:pt x="613" y="281"/>
                  </a:lnTo>
                  <a:lnTo>
                    <a:pt x="613" y="310"/>
                  </a:lnTo>
                  <a:close/>
                  <a:moveTo>
                    <a:pt x="613" y="196"/>
                  </a:moveTo>
                  <a:lnTo>
                    <a:pt x="613" y="215"/>
                  </a:lnTo>
                  <a:lnTo>
                    <a:pt x="618" y="243"/>
                  </a:lnTo>
                  <a:lnTo>
                    <a:pt x="623" y="254"/>
                  </a:lnTo>
                  <a:lnTo>
                    <a:pt x="633" y="268"/>
                  </a:lnTo>
                  <a:lnTo>
                    <a:pt x="657" y="282"/>
                  </a:lnTo>
                  <a:lnTo>
                    <a:pt x="672" y="284"/>
                  </a:lnTo>
                  <a:lnTo>
                    <a:pt x="683" y="282"/>
                  </a:lnTo>
                  <a:lnTo>
                    <a:pt x="705" y="271"/>
                  </a:lnTo>
                  <a:lnTo>
                    <a:pt x="715" y="262"/>
                  </a:lnTo>
                  <a:lnTo>
                    <a:pt x="723" y="249"/>
                  </a:lnTo>
                  <a:lnTo>
                    <a:pt x="732" y="218"/>
                  </a:lnTo>
                  <a:lnTo>
                    <a:pt x="732" y="197"/>
                  </a:lnTo>
                  <a:lnTo>
                    <a:pt x="732" y="176"/>
                  </a:lnTo>
                  <a:lnTo>
                    <a:pt x="723" y="144"/>
                  </a:lnTo>
                  <a:lnTo>
                    <a:pt x="715" y="133"/>
                  </a:lnTo>
                  <a:lnTo>
                    <a:pt x="706" y="123"/>
                  </a:lnTo>
                  <a:lnTo>
                    <a:pt x="686" y="112"/>
                  </a:lnTo>
                  <a:lnTo>
                    <a:pt x="673" y="111"/>
                  </a:lnTo>
                  <a:lnTo>
                    <a:pt x="662" y="112"/>
                  </a:lnTo>
                  <a:lnTo>
                    <a:pt x="640" y="123"/>
                  </a:lnTo>
                  <a:lnTo>
                    <a:pt x="630" y="133"/>
                  </a:lnTo>
                  <a:lnTo>
                    <a:pt x="621" y="144"/>
                  </a:lnTo>
                  <a:lnTo>
                    <a:pt x="613" y="176"/>
                  </a:lnTo>
                  <a:lnTo>
                    <a:pt x="613" y="196"/>
                  </a:lnTo>
                  <a:close/>
                  <a:moveTo>
                    <a:pt x="816" y="396"/>
                  </a:moveTo>
                  <a:lnTo>
                    <a:pt x="811" y="360"/>
                  </a:lnTo>
                  <a:lnTo>
                    <a:pt x="824" y="363"/>
                  </a:lnTo>
                  <a:lnTo>
                    <a:pt x="834" y="363"/>
                  </a:lnTo>
                  <a:lnTo>
                    <a:pt x="846" y="363"/>
                  </a:lnTo>
                  <a:lnTo>
                    <a:pt x="855" y="359"/>
                  </a:lnTo>
                  <a:lnTo>
                    <a:pt x="862" y="354"/>
                  </a:lnTo>
                  <a:lnTo>
                    <a:pt x="866" y="347"/>
                  </a:lnTo>
                  <a:lnTo>
                    <a:pt x="870" y="339"/>
                  </a:lnTo>
                  <a:lnTo>
                    <a:pt x="878" y="320"/>
                  </a:lnTo>
                  <a:lnTo>
                    <a:pt x="879" y="315"/>
                  </a:lnTo>
                  <a:lnTo>
                    <a:pt x="882" y="310"/>
                  </a:lnTo>
                  <a:lnTo>
                    <a:pt x="797" y="85"/>
                  </a:lnTo>
                  <a:lnTo>
                    <a:pt x="837" y="85"/>
                  </a:lnTo>
                  <a:lnTo>
                    <a:pt x="883" y="215"/>
                  </a:lnTo>
                  <a:lnTo>
                    <a:pt x="892" y="241"/>
                  </a:lnTo>
                  <a:lnTo>
                    <a:pt x="901" y="267"/>
                  </a:lnTo>
                  <a:lnTo>
                    <a:pt x="906" y="241"/>
                  </a:lnTo>
                  <a:lnTo>
                    <a:pt x="915" y="216"/>
                  </a:lnTo>
                  <a:lnTo>
                    <a:pt x="964" y="85"/>
                  </a:lnTo>
                  <a:lnTo>
                    <a:pt x="1001" y="85"/>
                  </a:lnTo>
                  <a:lnTo>
                    <a:pt x="916" y="313"/>
                  </a:lnTo>
                  <a:lnTo>
                    <a:pt x="903" y="346"/>
                  </a:lnTo>
                  <a:lnTo>
                    <a:pt x="895" y="364"/>
                  </a:lnTo>
                  <a:lnTo>
                    <a:pt x="885" y="382"/>
                  </a:lnTo>
                  <a:lnTo>
                    <a:pt x="872" y="392"/>
                  </a:lnTo>
                  <a:lnTo>
                    <a:pt x="857" y="399"/>
                  </a:lnTo>
                  <a:lnTo>
                    <a:pt x="840" y="400"/>
                  </a:lnTo>
                  <a:lnTo>
                    <a:pt x="829" y="399"/>
                  </a:lnTo>
                  <a:lnTo>
                    <a:pt x="816" y="396"/>
                  </a:lnTo>
                  <a:close/>
                  <a:moveTo>
                    <a:pt x="1035" y="43"/>
                  </a:moveTo>
                  <a:lnTo>
                    <a:pt x="1035" y="0"/>
                  </a:lnTo>
                  <a:lnTo>
                    <a:pt x="1072" y="0"/>
                  </a:lnTo>
                  <a:lnTo>
                    <a:pt x="1072" y="43"/>
                  </a:lnTo>
                  <a:lnTo>
                    <a:pt x="1035" y="43"/>
                  </a:lnTo>
                  <a:close/>
                  <a:moveTo>
                    <a:pt x="1035" y="310"/>
                  </a:moveTo>
                  <a:lnTo>
                    <a:pt x="1035" y="85"/>
                  </a:lnTo>
                  <a:lnTo>
                    <a:pt x="1072" y="85"/>
                  </a:lnTo>
                  <a:lnTo>
                    <a:pt x="1072" y="310"/>
                  </a:lnTo>
                  <a:lnTo>
                    <a:pt x="1035" y="310"/>
                  </a:lnTo>
                  <a:close/>
                  <a:moveTo>
                    <a:pt x="1130" y="310"/>
                  </a:moveTo>
                  <a:lnTo>
                    <a:pt x="1130" y="85"/>
                  </a:lnTo>
                  <a:lnTo>
                    <a:pt x="1164" y="85"/>
                  </a:lnTo>
                  <a:lnTo>
                    <a:pt x="1164" y="117"/>
                  </a:lnTo>
                  <a:lnTo>
                    <a:pt x="1177" y="101"/>
                  </a:lnTo>
                  <a:lnTo>
                    <a:pt x="1213" y="82"/>
                  </a:lnTo>
                  <a:lnTo>
                    <a:pt x="1235" y="81"/>
                  </a:lnTo>
                  <a:lnTo>
                    <a:pt x="1255" y="81"/>
                  </a:lnTo>
                  <a:lnTo>
                    <a:pt x="1272" y="88"/>
                  </a:lnTo>
                  <a:lnTo>
                    <a:pt x="1288" y="95"/>
                  </a:lnTo>
                  <a:lnTo>
                    <a:pt x="1298" y="107"/>
                  </a:lnTo>
                  <a:lnTo>
                    <a:pt x="1305" y="120"/>
                  </a:lnTo>
                  <a:lnTo>
                    <a:pt x="1310" y="134"/>
                  </a:lnTo>
                  <a:lnTo>
                    <a:pt x="1311" y="148"/>
                  </a:lnTo>
                  <a:lnTo>
                    <a:pt x="1313" y="171"/>
                  </a:lnTo>
                  <a:lnTo>
                    <a:pt x="1313" y="310"/>
                  </a:lnTo>
                  <a:lnTo>
                    <a:pt x="1274" y="310"/>
                  </a:lnTo>
                  <a:lnTo>
                    <a:pt x="1274" y="173"/>
                  </a:lnTo>
                  <a:lnTo>
                    <a:pt x="1274" y="151"/>
                  </a:lnTo>
                  <a:lnTo>
                    <a:pt x="1269" y="138"/>
                  </a:lnTo>
                  <a:lnTo>
                    <a:pt x="1264" y="128"/>
                  </a:lnTo>
                  <a:lnTo>
                    <a:pt x="1253" y="120"/>
                  </a:lnTo>
                  <a:lnTo>
                    <a:pt x="1242" y="114"/>
                  </a:lnTo>
                  <a:lnTo>
                    <a:pt x="1228" y="112"/>
                  </a:lnTo>
                  <a:lnTo>
                    <a:pt x="1216" y="114"/>
                  </a:lnTo>
                  <a:lnTo>
                    <a:pt x="1194" y="121"/>
                  </a:lnTo>
                  <a:lnTo>
                    <a:pt x="1186" y="128"/>
                  </a:lnTo>
                  <a:lnTo>
                    <a:pt x="1177" y="137"/>
                  </a:lnTo>
                  <a:lnTo>
                    <a:pt x="1168" y="167"/>
                  </a:lnTo>
                  <a:lnTo>
                    <a:pt x="1167" y="187"/>
                  </a:lnTo>
                  <a:lnTo>
                    <a:pt x="1167" y="310"/>
                  </a:lnTo>
                  <a:lnTo>
                    <a:pt x="1130" y="310"/>
                  </a:lnTo>
                  <a:close/>
                  <a:moveTo>
                    <a:pt x="1363" y="328"/>
                  </a:moveTo>
                  <a:lnTo>
                    <a:pt x="1400" y="334"/>
                  </a:lnTo>
                  <a:lnTo>
                    <a:pt x="1403" y="349"/>
                  </a:lnTo>
                  <a:lnTo>
                    <a:pt x="1413" y="359"/>
                  </a:lnTo>
                  <a:lnTo>
                    <a:pt x="1429" y="367"/>
                  </a:lnTo>
                  <a:lnTo>
                    <a:pt x="1452" y="369"/>
                  </a:lnTo>
                  <a:lnTo>
                    <a:pt x="1477" y="367"/>
                  </a:lnTo>
                  <a:lnTo>
                    <a:pt x="1493" y="359"/>
                  </a:lnTo>
                  <a:lnTo>
                    <a:pt x="1505" y="346"/>
                  </a:lnTo>
                  <a:lnTo>
                    <a:pt x="1511" y="328"/>
                  </a:lnTo>
                  <a:lnTo>
                    <a:pt x="1514" y="313"/>
                  </a:lnTo>
                  <a:lnTo>
                    <a:pt x="1514" y="279"/>
                  </a:lnTo>
                  <a:lnTo>
                    <a:pt x="1501" y="294"/>
                  </a:lnTo>
                  <a:lnTo>
                    <a:pt x="1471" y="308"/>
                  </a:lnTo>
                  <a:lnTo>
                    <a:pt x="1452" y="310"/>
                  </a:lnTo>
                  <a:lnTo>
                    <a:pt x="1431" y="308"/>
                  </a:lnTo>
                  <a:lnTo>
                    <a:pt x="1395" y="291"/>
                  </a:lnTo>
                  <a:lnTo>
                    <a:pt x="1382" y="277"/>
                  </a:lnTo>
                  <a:lnTo>
                    <a:pt x="1370" y="259"/>
                  </a:lnTo>
                  <a:lnTo>
                    <a:pt x="1357" y="219"/>
                  </a:lnTo>
                  <a:lnTo>
                    <a:pt x="1356" y="196"/>
                  </a:lnTo>
                  <a:lnTo>
                    <a:pt x="1357" y="164"/>
                  </a:lnTo>
                  <a:lnTo>
                    <a:pt x="1367" y="137"/>
                  </a:lnTo>
                  <a:lnTo>
                    <a:pt x="1373" y="124"/>
                  </a:lnTo>
                  <a:lnTo>
                    <a:pt x="1390" y="102"/>
                  </a:lnTo>
                  <a:lnTo>
                    <a:pt x="1400" y="95"/>
                  </a:lnTo>
                  <a:lnTo>
                    <a:pt x="1412" y="88"/>
                  </a:lnTo>
                  <a:lnTo>
                    <a:pt x="1438" y="81"/>
                  </a:lnTo>
                  <a:lnTo>
                    <a:pt x="1452" y="81"/>
                  </a:lnTo>
                  <a:lnTo>
                    <a:pt x="1472" y="81"/>
                  </a:lnTo>
                  <a:lnTo>
                    <a:pt x="1504" y="98"/>
                  </a:lnTo>
                  <a:lnTo>
                    <a:pt x="1518" y="112"/>
                  </a:lnTo>
                  <a:lnTo>
                    <a:pt x="1518" y="85"/>
                  </a:lnTo>
                  <a:lnTo>
                    <a:pt x="1553" y="85"/>
                  </a:lnTo>
                  <a:lnTo>
                    <a:pt x="1553" y="279"/>
                  </a:lnTo>
                  <a:lnTo>
                    <a:pt x="1553" y="304"/>
                  </a:lnTo>
                  <a:lnTo>
                    <a:pt x="1547" y="341"/>
                  </a:lnTo>
                  <a:lnTo>
                    <a:pt x="1543" y="353"/>
                  </a:lnTo>
                  <a:lnTo>
                    <a:pt x="1537" y="363"/>
                  </a:lnTo>
                  <a:lnTo>
                    <a:pt x="1520" y="380"/>
                  </a:lnTo>
                  <a:lnTo>
                    <a:pt x="1508" y="387"/>
                  </a:lnTo>
                  <a:lnTo>
                    <a:pt x="1497" y="393"/>
                  </a:lnTo>
                  <a:lnTo>
                    <a:pt x="1468" y="399"/>
                  </a:lnTo>
                  <a:lnTo>
                    <a:pt x="1452" y="400"/>
                  </a:lnTo>
                  <a:lnTo>
                    <a:pt x="1432" y="399"/>
                  </a:lnTo>
                  <a:lnTo>
                    <a:pt x="1400" y="390"/>
                  </a:lnTo>
                  <a:lnTo>
                    <a:pt x="1387" y="382"/>
                  </a:lnTo>
                  <a:lnTo>
                    <a:pt x="1376" y="373"/>
                  </a:lnTo>
                  <a:lnTo>
                    <a:pt x="1364" y="346"/>
                  </a:lnTo>
                  <a:lnTo>
                    <a:pt x="1363" y="328"/>
                  </a:lnTo>
                  <a:close/>
                  <a:moveTo>
                    <a:pt x="1395" y="193"/>
                  </a:moveTo>
                  <a:lnTo>
                    <a:pt x="1395" y="215"/>
                  </a:lnTo>
                  <a:lnTo>
                    <a:pt x="1405" y="246"/>
                  </a:lnTo>
                  <a:lnTo>
                    <a:pt x="1412" y="258"/>
                  </a:lnTo>
                  <a:lnTo>
                    <a:pt x="1421" y="267"/>
                  </a:lnTo>
                  <a:lnTo>
                    <a:pt x="1444" y="277"/>
                  </a:lnTo>
                  <a:lnTo>
                    <a:pt x="1457" y="278"/>
                  </a:lnTo>
                  <a:lnTo>
                    <a:pt x="1469" y="277"/>
                  </a:lnTo>
                  <a:lnTo>
                    <a:pt x="1491" y="267"/>
                  </a:lnTo>
                  <a:lnTo>
                    <a:pt x="1500" y="258"/>
                  </a:lnTo>
                  <a:lnTo>
                    <a:pt x="1508" y="246"/>
                  </a:lnTo>
                  <a:lnTo>
                    <a:pt x="1517" y="215"/>
                  </a:lnTo>
                  <a:lnTo>
                    <a:pt x="1518" y="195"/>
                  </a:lnTo>
                  <a:lnTo>
                    <a:pt x="1517" y="174"/>
                  </a:lnTo>
                  <a:lnTo>
                    <a:pt x="1508" y="144"/>
                  </a:lnTo>
                  <a:lnTo>
                    <a:pt x="1500" y="133"/>
                  </a:lnTo>
                  <a:lnTo>
                    <a:pt x="1490" y="123"/>
                  </a:lnTo>
                  <a:lnTo>
                    <a:pt x="1468" y="112"/>
                  </a:lnTo>
                  <a:lnTo>
                    <a:pt x="1455" y="111"/>
                  </a:lnTo>
                  <a:lnTo>
                    <a:pt x="1444" y="112"/>
                  </a:lnTo>
                  <a:lnTo>
                    <a:pt x="1422" y="123"/>
                  </a:lnTo>
                  <a:lnTo>
                    <a:pt x="1412" y="133"/>
                  </a:lnTo>
                  <a:lnTo>
                    <a:pt x="1405" y="143"/>
                  </a:lnTo>
                  <a:lnTo>
                    <a:pt x="1395" y="174"/>
                  </a:lnTo>
                  <a:lnTo>
                    <a:pt x="1395"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18" name="Rectangle 456"/>
            <p:cNvSpPr>
              <a:spLocks noChangeArrowheads="1"/>
            </p:cNvSpPr>
            <p:nvPr/>
          </p:nvSpPr>
          <p:spPr bwMode="auto">
            <a:xfrm>
              <a:off x="841376" y="2260600"/>
              <a:ext cx="12207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19" name="Freeform 457"/>
            <p:cNvSpPr>
              <a:spLocks noEditPoints="1"/>
            </p:cNvSpPr>
            <p:nvPr/>
          </p:nvSpPr>
          <p:spPr bwMode="auto">
            <a:xfrm>
              <a:off x="1416051" y="2398713"/>
              <a:ext cx="563563" cy="169863"/>
            </a:xfrm>
            <a:custGeom>
              <a:avLst/>
              <a:gdLst>
                <a:gd name="T0" fmla="*/ 11480810 w 1065"/>
                <a:gd name="T1" fmla="*/ 12397876 h 320"/>
                <a:gd name="T2" fmla="*/ 47602817 w 1065"/>
                <a:gd name="T3" fmla="*/ 0 h 320"/>
                <a:gd name="T4" fmla="*/ 75044896 w 1065"/>
                <a:gd name="T5" fmla="*/ 16906146 h 320"/>
                <a:gd name="T6" fmla="*/ 82885036 w 1065"/>
                <a:gd name="T7" fmla="*/ 45083763 h 320"/>
                <a:gd name="T8" fmla="*/ 74484508 w 1065"/>
                <a:gd name="T9" fmla="*/ 74105919 h 320"/>
                <a:gd name="T10" fmla="*/ 47042958 w 1065"/>
                <a:gd name="T11" fmla="*/ 89885130 h 320"/>
                <a:gd name="T12" fmla="*/ 19601409 w 1065"/>
                <a:gd name="T13" fmla="*/ 84249925 h 320"/>
                <a:gd name="T14" fmla="*/ 2800352 w 1065"/>
                <a:gd name="T15" fmla="*/ 62553111 h 320"/>
                <a:gd name="T16" fmla="*/ 12040669 w 1065"/>
                <a:gd name="T17" fmla="*/ 54100304 h 320"/>
                <a:gd name="T18" fmla="*/ 35002289 w 1065"/>
                <a:gd name="T19" fmla="*/ 80022990 h 320"/>
                <a:gd name="T20" fmla="*/ 62723768 w 1065"/>
                <a:gd name="T21" fmla="*/ 71006450 h 320"/>
                <a:gd name="T22" fmla="*/ 70844367 w 1065"/>
                <a:gd name="T23" fmla="*/ 40011760 h 320"/>
                <a:gd name="T24" fmla="*/ 60483804 w 1065"/>
                <a:gd name="T25" fmla="*/ 16906146 h 320"/>
                <a:gd name="T26" fmla="*/ 41442783 w 1065"/>
                <a:gd name="T27" fmla="*/ 9862140 h 320"/>
                <a:gd name="T28" fmla="*/ 16521127 w 1065"/>
                <a:gd name="T29" fmla="*/ 22823748 h 320"/>
                <a:gd name="T30" fmla="*/ 120967607 w 1065"/>
                <a:gd name="T31" fmla="*/ 88476328 h 320"/>
                <a:gd name="T32" fmla="*/ 103886621 w 1065"/>
                <a:gd name="T33" fmla="*/ 87912596 h 320"/>
                <a:gd name="T34" fmla="*/ 98286446 w 1065"/>
                <a:gd name="T35" fmla="*/ 70442717 h 320"/>
                <a:gd name="T36" fmla="*/ 98286446 w 1065"/>
                <a:gd name="T37" fmla="*/ 25641351 h 320"/>
                <a:gd name="T38" fmla="*/ 119287502 w 1065"/>
                <a:gd name="T39" fmla="*/ 25641351 h 320"/>
                <a:gd name="T40" fmla="*/ 108926938 w 1065"/>
                <a:gd name="T41" fmla="*/ 74669652 h 320"/>
                <a:gd name="T42" fmla="*/ 112567079 w 1065"/>
                <a:gd name="T43" fmla="*/ 79177922 h 320"/>
                <a:gd name="T44" fmla="*/ 129648065 w 1065"/>
                <a:gd name="T45" fmla="*/ 88476328 h 320"/>
                <a:gd name="T46" fmla="*/ 144209157 w 1065"/>
                <a:gd name="T47" fmla="*/ 29022686 h 320"/>
                <a:gd name="T48" fmla="*/ 171370777 w 1065"/>
                <a:gd name="T49" fmla="*/ 27050152 h 320"/>
                <a:gd name="T50" fmla="*/ 180891552 w 1065"/>
                <a:gd name="T51" fmla="*/ 48746434 h 320"/>
                <a:gd name="T52" fmla="*/ 170251059 w 1065"/>
                <a:gd name="T53" fmla="*/ 44801897 h 320"/>
                <a:gd name="T54" fmla="*/ 159889967 w 1065"/>
                <a:gd name="T55" fmla="*/ 33530956 h 320"/>
                <a:gd name="T56" fmla="*/ 144209157 w 1065"/>
                <a:gd name="T57" fmla="*/ 38602959 h 320"/>
                <a:gd name="T58" fmla="*/ 140289087 w 1065"/>
                <a:gd name="T59" fmla="*/ 88476328 h 320"/>
                <a:gd name="T60" fmla="*/ 249495955 w 1065"/>
                <a:gd name="T61" fmla="*/ 74387785 h 320"/>
                <a:gd name="T62" fmla="*/ 229054757 w 1065"/>
                <a:gd name="T63" fmla="*/ 89885130 h 320"/>
                <a:gd name="T64" fmla="*/ 201612679 w 1065"/>
                <a:gd name="T65" fmla="*/ 81713658 h 320"/>
                <a:gd name="T66" fmla="*/ 193772539 w 1065"/>
                <a:gd name="T67" fmla="*/ 50155236 h 320"/>
                <a:gd name="T68" fmla="*/ 216453700 w 1065"/>
                <a:gd name="T69" fmla="*/ 24514416 h 320"/>
                <a:gd name="T70" fmla="*/ 243615320 w 1065"/>
                <a:gd name="T71" fmla="*/ 32685357 h 320"/>
                <a:gd name="T72" fmla="*/ 251455990 w 1065"/>
                <a:gd name="T73" fmla="*/ 58044841 h 320"/>
                <a:gd name="T74" fmla="*/ 208053172 w 1065"/>
                <a:gd name="T75" fmla="*/ 72697117 h 320"/>
                <a:gd name="T76" fmla="*/ 223734511 w 1065"/>
                <a:gd name="T77" fmla="*/ 81150456 h 320"/>
                <a:gd name="T78" fmla="*/ 240255109 w 1065"/>
                <a:gd name="T79" fmla="*/ 68188847 h 320"/>
                <a:gd name="T80" fmla="*/ 236335039 w 1065"/>
                <a:gd name="T81" fmla="*/ 39166161 h 320"/>
                <a:gd name="T82" fmla="*/ 219254053 w 1065"/>
                <a:gd name="T83" fmla="*/ 32967223 h 320"/>
                <a:gd name="T84" fmla="*/ 205533278 w 1065"/>
                <a:gd name="T85" fmla="*/ 47337633 h 320"/>
                <a:gd name="T86" fmla="*/ 273857222 w 1065"/>
                <a:gd name="T87" fmla="*/ 25641351 h 320"/>
                <a:gd name="T88" fmla="*/ 283937856 w 1065"/>
                <a:gd name="T89" fmla="*/ 24514416 h 320"/>
                <a:gd name="T90" fmla="*/ 294858807 w 1065"/>
                <a:gd name="T91" fmla="*/ 37475494 h 320"/>
                <a:gd name="T92" fmla="*/ 280577645 w 1065"/>
                <a:gd name="T93" fmla="*/ 37475494 h 320"/>
                <a:gd name="T94" fmla="*/ 274977469 w 1065"/>
                <a:gd name="T95" fmla="*/ 55790972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5" h="320">
                  <a:moveTo>
                    <a:pt x="0" y="165"/>
                  </a:moveTo>
                  <a:lnTo>
                    <a:pt x="1" y="127"/>
                  </a:lnTo>
                  <a:lnTo>
                    <a:pt x="23" y="67"/>
                  </a:lnTo>
                  <a:lnTo>
                    <a:pt x="41" y="44"/>
                  </a:lnTo>
                  <a:lnTo>
                    <a:pt x="63" y="24"/>
                  </a:lnTo>
                  <a:lnTo>
                    <a:pt x="116" y="2"/>
                  </a:lnTo>
                  <a:lnTo>
                    <a:pt x="148" y="0"/>
                  </a:lnTo>
                  <a:lnTo>
                    <a:pt x="170" y="0"/>
                  </a:lnTo>
                  <a:lnTo>
                    <a:pt x="207" y="11"/>
                  </a:lnTo>
                  <a:lnTo>
                    <a:pt x="226" y="21"/>
                  </a:lnTo>
                  <a:lnTo>
                    <a:pt x="242" y="31"/>
                  </a:lnTo>
                  <a:lnTo>
                    <a:pt x="268" y="60"/>
                  </a:lnTo>
                  <a:lnTo>
                    <a:pt x="278" y="78"/>
                  </a:lnTo>
                  <a:lnTo>
                    <a:pt x="286" y="97"/>
                  </a:lnTo>
                  <a:lnTo>
                    <a:pt x="295" y="137"/>
                  </a:lnTo>
                  <a:lnTo>
                    <a:pt x="296" y="160"/>
                  </a:lnTo>
                  <a:lnTo>
                    <a:pt x="295" y="183"/>
                  </a:lnTo>
                  <a:lnTo>
                    <a:pt x="285" y="225"/>
                  </a:lnTo>
                  <a:lnTo>
                    <a:pt x="276" y="245"/>
                  </a:lnTo>
                  <a:lnTo>
                    <a:pt x="266" y="263"/>
                  </a:lnTo>
                  <a:lnTo>
                    <a:pt x="240" y="291"/>
                  </a:lnTo>
                  <a:lnTo>
                    <a:pt x="223" y="301"/>
                  </a:lnTo>
                  <a:lnTo>
                    <a:pt x="206" y="310"/>
                  </a:lnTo>
                  <a:lnTo>
                    <a:pt x="168" y="319"/>
                  </a:lnTo>
                  <a:lnTo>
                    <a:pt x="148" y="320"/>
                  </a:lnTo>
                  <a:lnTo>
                    <a:pt x="126" y="319"/>
                  </a:lnTo>
                  <a:lnTo>
                    <a:pt x="88" y="309"/>
                  </a:lnTo>
                  <a:lnTo>
                    <a:pt x="70" y="299"/>
                  </a:lnTo>
                  <a:lnTo>
                    <a:pt x="53" y="288"/>
                  </a:lnTo>
                  <a:lnTo>
                    <a:pt x="27" y="260"/>
                  </a:lnTo>
                  <a:lnTo>
                    <a:pt x="17" y="241"/>
                  </a:lnTo>
                  <a:lnTo>
                    <a:pt x="10" y="222"/>
                  </a:lnTo>
                  <a:lnTo>
                    <a:pt x="1" y="185"/>
                  </a:lnTo>
                  <a:lnTo>
                    <a:pt x="0" y="165"/>
                  </a:lnTo>
                  <a:close/>
                  <a:moveTo>
                    <a:pt x="41" y="165"/>
                  </a:moveTo>
                  <a:lnTo>
                    <a:pt x="43" y="192"/>
                  </a:lnTo>
                  <a:lnTo>
                    <a:pt x="59" y="235"/>
                  </a:lnTo>
                  <a:lnTo>
                    <a:pt x="72" y="252"/>
                  </a:lnTo>
                  <a:lnTo>
                    <a:pt x="88" y="268"/>
                  </a:lnTo>
                  <a:lnTo>
                    <a:pt x="125" y="284"/>
                  </a:lnTo>
                  <a:lnTo>
                    <a:pt x="148" y="286"/>
                  </a:lnTo>
                  <a:lnTo>
                    <a:pt x="170" y="284"/>
                  </a:lnTo>
                  <a:lnTo>
                    <a:pt x="209" y="267"/>
                  </a:lnTo>
                  <a:lnTo>
                    <a:pt x="224" y="252"/>
                  </a:lnTo>
                  <a:lnTo>
                    <a:pt x="237" y="235"/>
                  </a:lnTo>
                  <a:lnTo>
                    <a:pt x="252" y="189"/>
                  </a:lnTo>
                  <a:lnTo>
                    <a:pt x="253" y="160"/>
                  </a:lnTo>
                  <a:lnTo>
                    <a:pt x="253" y="142"/>
                  </a:lnTo>
                  <a:lnTo>
                    <a:pt x="246" y="108"/>
                  </a:lnTo>
                  <a:lnTo>
                    <a:pt x="240" y="94"/>
                  </a:lnTo>
                  <a:lnTo>
                    <a:pt x="234" y="81"/>
                  </a:lnTo>
                  <a:lnTo>
                    <a:pt x="216" y="60"/>
                  </a:lnTo>
                  <a:lnTo>
                    <a:pt x="203" y="51"/>
                  </a:lnTo>
                  <a:lnTo>
                    <a:pt x="191" y="44"/>
                  </a:lnTo>
                  <a:lnTo>
                    <a:pt x="164" y="36"/>
                  </a:lnTo>
                  <a:lnTo>
                    <a:pt x="148" y="35"/>
                  </a:lnTo>
                  <a:lnTo>
                    <a:pt x="126" y="36"/>
                  </a:lnTo>
                  <a:lnTo>
                    <a:pt x="89" y="51"/>
                  </a:lnTo>
                  <a:lnTo>
                    <a:pt x="73" y="65"/>
                  </a:lnTo>
                  <a:lnTo>
                    <a:pt x="59" y="81"/>
                  </a:lnTo>
                  <a:lnTo>
                    <a:pt x="43" y="132"/>
                  </a:lnTo>
                  <a:lnTo>
                    <a:pt x="41" y="165"/>
                  </a:lnTo>
                  <a:close/>
                  <a:moveTo>
                    <a:pt x="426" y="281"/>
                  </a:moveTo>
                  <a:lnTo>
                    <a:pt x="432" y="314"/>
                  </a:lnTo>
                  <a:lnTo>
                    <a:pt x="417" y="317"/>
                  </a:lnTo>
                  <a:lnTo>
                    <a:pt x="403" y="317"/>
                  </a:lnTo>
                  <a:lnTo>
                    <a:pt x="384" y="317"/>
                  </a:lnTo>
                  <a:lnTo>
                    <a:pt x="371" y="312"/>
                  </a:lnTo>
                  <a:lnTo>
                    <a:pt x="361" y="304"/>
                  </a:lnTo>
                  <a:lnTo>
                    <a:pt x="355" y="294"/>
                  </a:lnTo>
                  <a:lnTo>
                    <a:pt x="351" y="280"/>
                  </a:lnTo>
                  <a:lnTo>
                    <a:pt x="351" y="250"/>
                  </a:lnTo>
                  <a:lnTo>
                    <a:pt x="351" y="120"/>
                  </a:lnTo>
                  <a:lnTo>
                    <a:pt x="322" y="120"/>
                  </a:lnTo>
                  <a:lnTo>
                    <a:pt x="322" y="91"/>
                  </a:lnTo>
                  <a:lnTo>
                    <a:pt x="351" y="91"/>
                  </a:lnTo>
                  <a:lnTo>
                    <a:pt x="351" y="35"/>
                  </a:lnTo>
                  <a:lnTo>
                    <a:pt x="389" y="12"/>
                  </a:lnTo>
                  <a:lnTo>
                    <a:pt x="389" y="91"/>
                  </a:lnTo>
                  <a:lnTo>
                    <a:pt x="426" y="91"/>
                  </a:lnTo>
                  <a:lnTo>
                    <a:pt x="426" y="120"/>
                  </a:lnTo>
                  <a:lnTo>
                    <a:pt x="389" y="120"/>
                  </a:lnTo>
                  <a:lnTo>
                    <a:pt x="389" y="251"/>
                  </a:lnTo>
                  <a:lnTo>
                    <a:pt x="389" y="265"/>
                  </a:lnTo>
                  <a:lnTo>
                    <a:pt x="390" y="273"/>
                  </a:lnTo>
                  <a:lnTo>
                    <a:pt x="393" y="277"/>
                  </a:lnTo>
                  <a:lnTo>
                    <a:pt x="397" y="280"/>
                  </a:lnTo>
                  <a:lnTo>
                    <a:pt x="402" y="281"/>
                  </a:lnTo>
                  <a:lnTo>
                    <a:pt x="410" y="283"/>
                  </a:lnTo>
                  <a:lnTo>
                    <a:pt x="417" y="281"/>
                  </a:lnTo>
                  <a:lnTo>
                    <a:pt x="426" y="281"/>
                  </a:lnTo>
                  <a:close/>
                  <a:moveTo>
                    <a:pt x="463" y="314"/>
                  </a:moveTo>
                  <a:lnTo>
                    <a:pt x="463" y="5"/>
                  </a:lnTo>
                  <a:lnTo>
                    <a:pt x="501" y="5"/>
                  </a:lnTo>
                  <a:lnTo>
                    <a:pt x="501" y="117"/>
                  </a:lnTo>
                  <a:lnTo>
                    <a:pt x="515" y="103"/>
                  </a:lnTo>
                  <a:lnTo>
                    <a:pt x="548" y="87"/>
                  </a:lnTo>
                  <a:lnTo>
                    <a:pt x="569" y="85"/>
                  </a:lnTo>
                  <a:lnTo>
                    <a:pt x="593" y="87"/>
                  </a:lnTo>
                  <a:lnTo>
                    <a:pt x="612" y="96"/>
                  </a:lnTo>
                  <a:lnTo>
                    <a:pt x="629" y="107"/>
                  </a:lnTo>
                  <a:lnTo>
                    <a:pt x="638" y="123"/>
                  </a:lnTo>
                  <a:lnTo>
                    <a:pt x="645" y="143"/>
                  </a:lnTo>
                  <a:lnTo>
                    <a:pt x="646" y="173"/>
                  </a:lnTo>
                  <a:lnTo>
                    <a:pt x="646" y="314"/>
                  </a:lnTo>
                  <a:lnTo>
                    <a:pt x="608" y="314"/>
                  </a:lnTo>
                  <a:lnTo>
                    <a:pt x="608" y="173"/>
                  </a:lnTo>
                  <a:lnTo>
                    <a:pt x="608" y="159"/>
                  </a:lnTo>
                  <a:lnTo>
                    <a:pt x="602" y="139"/>
                  </a:lnTo>
                  <a:lnTo>
                    <a:pt x="596" y="132"/>
                  </a:lnTo>
                  <a:lnTo>
                    <a:pt x="589" y="126"/>
                  </a:lnTo>
                  <a:lnTo>
                    <a:pt x="571" y="119"/>
                  </a:lnTo>
                  <a:lnTo>
                    <a:pt x="561" y="119"/>
                  </a:lnTo>
                  <a:lnTo>
                    <a:pt x="544" y="120"/>
                  </a:lnTo>
                  <a:lnTo>
                    <a:pt x="530" y="127"/>
                  </a:lnTo>
                  <a:lnTo>
                    <a:pt x="515" y="137"/>
                  </a:lnTo>
                  <a:lnTo>
                    <a:pt x="508" y="150"/>
                  </a:lnTo>
                  <a:lnTo>
                    <a:pt x="502" y="168"/>
                  </a:lnTo>
                  <a:lnTo>
                    <a:pt x="501" y="192"/>
                  </a:lnTo>
                  <a:lnTo>
                    <a:pt x="501" y="314"/>
                  </a:lnTo>
                  <a:lnTo>
                    <a:pt x="463" y="314"/>
                  </a:lnTo>
                  <a:close/>
                  <a:moveTo>
                    <a:pt x="858" y="242"/>
                  </a:moveTo>
                  <a:lnTo>
                    <a:pt x="897" y="248"/>
                  </a:lnTo>
                  <a:lnTo>
                    <a:pt x="891" y="264"/>
                  </a:lnTo>
                  <a:lnTo>
                    <a:pt x="874" y="291"/>
                  </a:lnTo>
                  <a:lnTo>
                    <a:pt x="862" y="301"/>
                  </a:lnTo>
                  <a:lnTo>
                    <a:pt x="849" y="310"/>
                  </a:lnTo>
                  <a:lnTo>
                    <a:pt x="818" y="319"/>
                  </a:lnTo>
                  <a:lnTo>
                    <a:pt x="798" y="320"/>
                  </a:lnTo>
                  <a:lnTo>
                    <a:pt x="775" y="319"/>
                  </a:lnTo>
                  <a:lnTo>
                    <a:pt x="736" y="303"/>
                  </a:lnTo>
                  <a:lnTo>
                    <a:pt x="720" y="290"/>
                  </a:lnTo>
                  <a:lnTo>
                    <a:pt x="707" y="274"/>
                  </a:lnTo>
                  <a:lnTo>
                    <a:pt x="692" y="231"/>
                  </a:lnTo>
                  <a:lnTo>
                    <a:pt x="691" y="205"/>
                  </a:lnTo>
                  <a:lnTo>
                    <a:pt x="692" y="178"/>
                  </a:lnTo>
                  <a:lnTo>
                    <a:pt x="707" y="133"/>
                  </a:lnTo>
                  <a:lnTo>
                    <a:pt x="720" y="117"/>
                  </a:lnTo>
                  <a:lnTo>
                    <a:pt x="736" y="103"/>
                  </a:lnTo>
                  <a:lnTo>
                    <a:pt x="773" y="87"/>
                  </a:lnTo>
                  <a:lnTo>
                    <a:pt x="796" y="85"/>
                  </a:lnTo>
                  <a:lnTo>
                    <a:pt x="818" y="87"/>
                  </a:lnTo>
                  <a:lnTo>
                    <a:pt x="854" y="103"/>
                  </a:lnTo>
                  <a:lnTo>
                    <a:pt x="870" y="116"/>
                  </a:lnTo>
                  <a:lnTo>
                    <a:pt x="883" y="133"/>
                  </a:lnTo>
                  <a:lnTo>
                    <a:pt x="897" y="176"/>
                  </a:lnTo>
                  <a:lnTo>
                    <a:pt x="898" y="202"/>
                  </a:lnTo>
                  <a:lnTo>
                    <a:pt x="898" y="206"/>
                  </a:lnTo>
                  <a:lnTo>
                    <a:pt x="898" y="212"/>
                  </a:lnTo>
                  <a:lnTo>
                    <a:pt x="730" y="212"/>
                  </a:lnTo>
                  <a:lnTo>
                    <a:pt x="733" y="229"/>
                  </a:lnTo>
                  <a:lnTo>
                    <a:pt x="743" y="258"/>
                  </a:lnTo>
                  <a:lnTo>
                    <a:pt x="752" y="268"/>
                  </a:lnTo>
                  <a:lnTo>
                    <a:pt x="762" y="278"/>
                  </a:lnTo>
                  <a:lnTo>
                    <a:pt x="785" y="288"/>
                  </a:lnTo>
                  <a:lnTo>
                    <a:pt x="799" y="288"/>
                  </a:lnTo>
                  <a:lnTo>
                    <a:pt x="818" y="287"/>
                  </a:lnTo>
                  <a:lnTo>
                    <a:pt x="834" y="277"/>
                  </a:lnTo>
                  <a:lnTo>
                    <a:pt x="848" y="264"/>
                  </a:lnTo>
                  <a:lnTo>
                    <a:pt x="858" y="242"/>
                  </a:lnTo>
                  <a:close/>
                  <a:moveTo>
                    <a:pt x="733" y="180"/>
                  </a:moveTo>
                  <a:lnTo>
                    <a:pt x="858" y="180"/>
                  </a:lnTo>
                  <a:lnTo>
                    <a:pt x="854" y="156"/>
                  </a:lnTo>
                  <a:lnTo>
                    <a:pt x="844" y="139"/>
                  </a:lnTo>
                  <a:lnTo>
                    <a:pt x="834" y="129"/>
                  </a:lnTo>
                  <a:lnTo>
                    <a:pt x="811" y="117"/>
                  </a:lnTo>
                  <a:lnTo>
                    <a:pt x="796" y="117"/>
                  </a:lnTo>
                  <a:lnTo>
                    <a:pt x="783" y="117"/>
                  </a:lnTo>
                  <a:lnTo>
                    <a:pt x="762" y="126"/>
                  </a:lnTo>
                  <a:lnTo>
                    <a:pt x="753" y="134"/>
                  </a:lnTo>
                  <a:lnTo>
                    <a:pt x="744" y="143"/>
                  </a:lnTo>
                  <a:lnTo>
                    <a:pt x="734" y="168"/>
                  </a:lnTo>
                  <a:lnTo>
                    <a:pt x="733" y="180"/>
                  </a:lnTo>
                  <a:close/>
                  <a:moveTo>
                    <a:pt x="945" y="314"/>
                  </a:moveTo>
                  <a:lnTo>
                    <a:pt x="945" y="91"/>
                  </a:lnTo>
                  <a:lnTo>
                    <a:pt x="978" y="91"/>
                  </a:lnTo>
                  <a:lnTo>
                    <a:pt x="978" y="124"/>
                  </a:lnTo>
                  <a:lnTo>
                    <a:pt x="991" y="104"/>
                  </a:lnTo>
                  <a:lnTo>
                    <a:pt x="1002" y="93"/>
                  </a:lnTo>
                  <a:lnTo>
                    <a:pt x="1014" y="87"/>
                  </a:lnTo>
                  <a:lnTo>
                    <a:pt x="1027" y="85"/>
                  </a:lnTo>
                  <a:lnTo>
                    <a:pt x="1045" y="88"/>
                  </a:lnTo>
                  <a:lnTo>
                    <a:pt x="1065" y="98"/>
                  </a:lnTo>
                  <a:lnTo>
                    <a:pt x="1053" y="133"/>
                  </a:lnTo>
                  <a:lnTo>
                    <a:pt x="1038" y="126"/>
                  </a:lnTo>
                  <a:lnTo>
                    <a:pt x="1025" y="124"/>
                  </a:lnTo>
                  <a:lnTo>
                    <a:pt x="1012" y="126"/>
                  </a:lnTo>
                  <a:lnTo>
                    <a:pt x="1002" y="133"/>
                  </a:lnTo>
                  <a:lnTo>
                    <a:pt x="993" y="140"/>
                  </a:lnTo>
                  <a:lnTo>
                    <a:pt x="988" y="153"/>
                  </a:lnTo>
                  <a:lnTo>
                    <a:pt x="983" y="173"/>
                  </a:lnTo>
                  <a:lnTo>
                    <a:pt x="982" y="198"/>
                  </a:lnTo>
                  <a:lnTo>
                    <a:pt x="982" y="314"/>
                  </a:lnTo>
                  <a:lnTo>
                    <a:pt x="945" y="3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0" name="Freeform 458"/>
            <p:cNvSpPr>
              <a:spLocks noEditPoints="1"/>
            </p:cNvSpPr>
            <p:nvPr/>
          </p:nvSpPr>
          <p:spPr bwMode="auto">
            <a:xfrm>
              <a:off x="1108076" y="2674938"/>
              <a:ext cx="866775" cy="169863"/>
            </a:xfrm>
            <a:custGeom>
              <a:avLst/>
              <a:gdLst>
                <a:gd name="T0" fmla="*/ 17339731 w 1639"/>
                <a:gd name="T1" fmla="*/ 79958614 h 319"/>
                <a:gd name="T2" fmla="*/ 40273571 w 1639"/>
                <a:gd name="T3" fmla="*/ 75421834 h 319"/>
                <a:gd name="T4" fmla="*/ 16500984 w 1639"/>
                <a:gd name="T5" fmla="*/ 59543638 h 319"/>
                <a:gd name="T6" fmla="*/ 2237538 w 1639"/>
                <a:gd name="T7" fmla="*/ 38278281 h 319"/>
                <a:gd name="T8" fmla="*/ 20136786 w 1639"/>
                <a:gd name="T9" fmla="*/ 24384659 h 319"/>
                <a:gd name="T10" fmla="*/ 48383920 w 1639"/>
                <a:gd name="T11" fmla="*/ 36293174 h 319"/>
                <a:gd name="T12" fmla="*/ 25450608 w 1639"/>
                <a:gd name="T13" fmla="*/ 32890589 h 319"/>
                <a:gd name="T14" fmla="*/ 13424700 w 1639"/>
                <a:gd name="T15" fmla="*/ 45366733 h 319"/>
                <a:gd name="T16" fmla="*/ 42510581 w 1639"/>
                <a:gd name="T17" fmla="*/ 55857770 h 319"/>
                <a:gd name="T18" fmla="*/ 48943437 w 1639"/>
                <a:gd name="T19" fmla="*/ 80808994 h 319"/>
                <a:gd name="T20" fmla="*/ 11746150 w 1639"/>
                <a:gd name="T21" fmla="*/ 88181261 h 319"/>
                <a:gd name="T22" fmla="*/ 116065350 w 1639"/>
                <a:gd name="T23" fmla="*/ 67199187 h 319"/>
                <a:gd name="T24" fmla="*/ 90055754 w 1639"/>
                <a:gd name="T25" fmla="*/ 90449651 h 319"/>
                <a:gd name="T26" fmla="*/ 61249103 w 1639"/>
                <a:gd name="T27" fmla="*/ 57842345 h 319"/>
                <a:gd name="T28" fmla="*/ 74953033 w 1639"/>
                <a:gd name="T29" fmla="*/ 28070526 h 319"/>
                <a:gd name="T30" fmla="*/ 106835968 w 1639"/>
                <a:gd name="T31" fmla="*/ 29204721 h 319"/>
                <a:gd name="T32" fmla="*/ 99564366 w 1639"/>
                <a:gd name="T33" fmla="*/ 36293174 h 319"/>
                <a:gd name="T34" fmla="*/ 74953033 w 1639"/>
                <a:gd name="T35" fmla="*/ 42531246 h 319"/>
                <a:gd name="T36" fmla="*/ 79987097 w 1639"/>
                <a:gd name="T37" fmla="*/ 78824419 h 319"/>
                <a:gd name="T38" fmla="*/ 102361421 w 1639"/>
                <a:gd name="T39" fmla="*/ 75988932 h 319"/>
                <a:gd name="T40" fmla="*/ 135922378 w 1639"/>
                <a:gd name="T41" fmla="*/ 13893622 h 319"/>
                <a:gd name="T42" fmla="*/ 125294732 w 1639"/>
                <a:gd name="T43" fmla="*/ 89315456 h 319"/>
                <a:gd name="T44" fmla="*/ 192696405 w 1639"/>
                <a:gd name="T45" fmla="*/ 87614164 h 319"/>
                <a:gd name="T46" fmla="*/ 152703120 w 1639"/>
                <a:gd name="T47" fmla="*/ 77406942 h 319"/>
                <a:gd name="T48" fmla="*/ 160813469 w 1639"/>
                <a:gd name="T49" fmla="*/ 28921439 h 319"/>
                <a:gd name="T50" fmla="*/ 201925787 w 1639"/>
                <a:gd name="T51" fmla="*/ 37427368 h 319"/>
                <a:gd name="T52" fmla="*/ 159974723 w 1639"/>
                <a:gd name="T53" fmla="*/ 65214612 h 319"/>
                <a:gd name="T54" fmla="*/ 183746781 w 1639"/>
                <a:gd name="T55" fmla="*/ 81092809 h 319"/>
                <a:gd name="T56" fmla="*/ 193815438 w 1639"/>
                <a:gd name="T57" fmla="*/ 43948723 h 319"/>
                <a:gd name="T58" fmla="*/ 168085071 w 1639"/>
                <a:gd name="T59" fmla="*/ 36009891 h 319"/>
                <a:gd name="T60" fmla="*/ 219266046 w 1639"/>
                <a:gd name="T61" fmla="*/ 25518854 h 319"/>
                <a:gd name="T62" fmla="*/ 254225266 w 1639"/>
                <a:gd name="T63" fmla="*/ 24384659 h 319"/>
                <a:gd name="T64" fmla="*/ 269886976 w 1639"/>
                <a:gd name="T65" fmla="*/ 43665441 h 319"/>
                <a:gd name="T66" fmla="*/ 258420584 w 1639"/>
                <a:gd name="T67" fmla="*/ 40829953 h 319"/>
                <a:gd name="T68" fmla="*/ 237444523 w 1639"/>
                <a:gd name="T69" fmla="*/ 36009891 h 319"/>
                <a:gd name="T70" fmla="*/ 219266046 w 1639"/>
                <a:gd name="T71" fmla="*/ 89315456 h 319"/>
                <a:gd name="T72" fmla="*/ 294219079 w 1639"/>
                <a:gd name="T73" fmla="*/ 88181261 h 319"/>
                <a:gd name="T74" fmla="*/ 280514621 w 1639"/>
                <a:gd name="T75" fmla="*/ 34308599 h 319"/>
                <a:gd name="T76" fmla="*/ 309601030 w 1639"/>
                <a:gd name="T77" fmla="*/ 25518854 h 319"/>
                <a:gd name="T78" fmla="*/ 300091890 w 1639"/>
                <a:gd name="T79" fmla="*/ 78257322 h 319"/>
                <a:gd name="T80" fmla="*/ 319948917 w 1639"/>
                <a:gd name="T81" fmla="*/ 13893622 h 319"/>
                <a:gd name="T82" fmla="*/ 319948917 w 1639"/>
                <a:gd name="T83" fmla="*/ 25518854 h 319"/>
                <a:gd name="T84" fmla="*/ 340085702 w 1639"/>
                <a:gd name="T85" fmla="*/ 34308599 h 319"/>
                <a:gd name="T86" fmla="*/ 352671127 w 1639"/>
                <a:gd name="T87" fmla="*/ 5670975 h 319"/>
                <a:gd name="T88" fmla="*/ 375045451 w 1639"/>
                <a:gd name="T89" fmla="*/ 10491037 h 319"/>
                <a:gd name="T90" fmla="*/ 359942730 w 1639"/>
                <a:gd name="T91" fmla="*/ 19847879 h 319"/>
                <a:gd name="T92" fmla="*/ 349315085 w 1639"/>
                <a:gd name="T93" fmla="*/ 89315456 h 319"/>
                <a:gd name="T94" fmla="*/ 380359274 w 1639"/>
                <a:gd name="T95" fmla="*/ 89315456 h 319"/>
                <a:gd name="T96" fmla="*/ 458388591 w 1639"/>
                <a:gd name="T97" fmla="*/ 67199187 h 319"/>
                <a:gd name="T98" fmla="*/ 432378995 w 1639"/>
                <a:gd name="T99" fmla="*/ 90449651 h 319"/>
                <a:gd name="T100" fmla="*/ 404131332 w 1639"/>
                <a:gd name="T101" fmla="*/ 57842345 h 319"/>
                <a:gd name="T102" fmla="*/ 417556032 w 1639"/>
                <a:gd name="T103" fmla="*/ 28070526 h 319"/>
                <a:gd name="T104" fmla="*/ 449159209 w 1639"/>
                <a:gd name="T105" fmla="*/ 29204721 h 319"/>
                <a:gd name="T106" fmla="*/ 441887607 w 1639"/>
                <a:gd name="T107" fmla="*/ 36293174 h 319"/>
                <a:gd name="T108" fmla="*/ 417556032 w 1639"/>
                <a:gd name="T109" fmla="*/ 42531246 h 319"/>
                <a:gd name="T110" fmla="*/ 422310338 w 1639"/>
                <a:gd name="T111" fmla="*/ 78824419 h 319"/>
                <a:gd name="T112" fmla="*/ 444684661 w 1639"/>
                <a:gd name="T113" fmla="*/ 75988932 h 3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39" h="319">
                  <a:moveTo>
                    <a:pt x="0" y="247"/>
                  </a:moveTo>
                  <a:lnTo>
                    <a:pt x="38" y="242"/>
                  </a:lnTo>
                  <a:lnTo>
                    <a:pt x="39" y="253"/>
                  </a:lnTo>
                  <a:lnTo>
                    <a:pt x="48" y="271"/>
                  </a:lnTo>
                  <a:lnTo>
                    <a:pt x="55" y="276"/>
                  </a:lnTo>
                  <a:lnTo>
                    <a:pt x="62" y="282"/>
                  </a:lnTo>
                  <a:lnTo>
                    <a:pt x="84" y="288"/>
                  </a:lnTo>
                  <a:lnTo>
                    <a:pt x="95" y="289"/>
                  </a:lnTo>
                  <a:lnTo>
                    <a:pt x="108" y="288"/>
                  </a:lnTo>
                  <a:lnTo>
                    <a:pt x="127" y="283"/>
                  </a:lnTo>
                  <a:lnTo>
                    <a:pt x="134" y="278"/>
                  </a:lnTo>
                  <a:lnTo>
                    <a:pt x="144" y="266"/>
                  </a:lnTo>
                  <a:lnTo>
                    <a:pt x="147" y="253"/>
                  </a:lnTo>
                  <a:lnTo>
                    <a:pt x="146" y="240"/>
                  </a:lnTo>
                  <a:lnTo>
                    <a:pt x="136" y="233"/>
                  </a:lnTo>
                  <a:lnTo>
                    <a:pt x="124" y="227"/>
                  </a:lnTo>
                  <a:lnTo>
                    <a:pt x="97" y="220"/>
                  </a:lnTo>
                  <a:lnTo>
                    <a:pt x="59" y="210"/>
                  </a:lnTo>
                  <a:lnTo>
                    <a:pt x="39" y="201"/>
                  </a:lnTo>
                  <a:lnTo>
                    <a:pt x="25" y="193"/>
                  </a:lnTo>
                  <a:lnTo>
                    <a:pt x="15" y="180"/>
                  </a:lnTo>
                  <a:lnTo>
                    <a:pt x="8" y="167"/>
                  </a:lnTo>
                  <a:lnTo>
                    <a:pt x="6" y="151"/>
                  </a:lnTo>
                  <a:lnTo>
                    <a:pt x="8" y="135"/>
                  </a:lnTo>
                  <a:lnTo>
                    <a:pt x="13" y="122"/>
                  </a:lnTo>
                  <a:lnTo>
                    <a:pt x="21" y="111"/>
                  </a:lnTo>
                  <a:lnTo>
                    <a:pt x="32" y="102"/>
                  </a:lnTo>
                  <a:lnTo>
                    <a:pt x="42" y="95"/>
                  </a:lnTo>
                  <a:lnTo>
                    <a:pt x="57" y="90"/>
                  </a:lnTo>
                  <a:lnTo>
                    <a:pt x="72" y="86"/>
                  </a:lnTo>
                  <a:lnTo>
                    <a:pt x="90" y="86"/>
                  </a:lnTo>
                  <a:lnTo>
                    <a:pt x="114" y="86"/>
                  </a:lnTo>
                  <a:lnTo>
                    <a:pt x="136" y="93"/>
                  </a:lnTo>
                  <a:lnTo>
                    <a:pt x="153" y="102"/>
                  </a:lnTo>
                  <a:lnTo>
                    <a:pt x="165" y="114"/>
                  </a:lnTo>
                  <a:lnTo>
                    <a:pt x="173" y="128"/>
                  </a:lnTo>
                  <a:lnTo>
                    <a:pt x="178" y="148"/>
                  </a:lnTo>
                  <a:lnTo>
                    <a:pt x="140" y="154"/>
                  </a:lnTo>
                  <a:lnTo>
                    <a:pt x="137" y="138"/>
                  </a:lnTo>
                  <a:lnTo>
                    <a:pt x="126" y="127"/>
                  </a:lnTo>
                  <a:lnTo>
                    <a:pt x="113" y="118"/>
                  </a:lnTo>
                  <a:lnTo>
                    <a:pt x="91" y="116"/>
                  </a:lnTo>
                  <a:lnTo>
                    <a:pt x="68" y="118"/>
                  </a:lnTo>
                  <a:lnTo>
                    <a:pt x="54" y="125"/>
                  </a:lnTo>
                  <a:lnTo>
                    <a:pt x="45" y="135"/>
                  </a:lnTo>
                  <a:lnTo>
                    <a:pt x="44" y="145"/>
                  </a:lnTo>
                  <a:lnTo>
                    <a:pt x="44" y="152"/>
                  </a:lnTo>
                  <a:lnTo>
                    <a:pt x="48" y="160"/>
                  </a:lnTo>
                  <a:lnTo>
                    <a:pt x="54" y="165"/>
                  </a:lnTo>
                  <a:lnTo>
                    <a:pt x="62" y="170"/>
                  </a:lnTo>
                  <a:lnTo>
                    <a:pt x="72" y="173"/>
                  </a:lnTo>
                  <a:lnTo>
                    <a:pt x="95" y="178"/>
                  </a:lnTo>
                  <a:lnTo>
                    <a:pt x="131" y="188"/>
                  </a:lnTo>
                  <a:lnTo>
                    <a:pt x="152" y="197"/>
                  </a:lnTo>
                  <a:lnTo>
                    <a:pt x="167" y="204"/>
                  </a:lnTo>
                  <a:lnTo>
                    <a:pt x="178" y="217"/>
                  </a:lnTo>
                  <a:lnTo>
                    <a:pt x="185" y="230"/>
                  </a:lnTo>
                  <a:lnTo>
                    <a:pt x="186" y="249"/>
                  </a:lnTo>
                  <a:lnTo>
                    <a:pt x="185" y="268"/>
                  </a:lnTo>
                  <a:lnTo>
                    <a:pt x="175" y="285"/>
                  </a:lnTo>
                  <a:lnTo>
                    <a:pt x="163" y="301"/>
                  </a:lnTo>
                  <a:lnTo>
                    <a:pt x="143" y="311"/>
                  </a:lnTo>
                  <a:lnTo>
                    <a:pt x="121" y="318"/>
                  </a:lnTo>
                  <a:lnTo>
                    <a:pt x="95" y="319"/>
                  </a:lnTo>
                  <a:lnTo>
                    <a:pt x="75" y="319"/>
                  </a:lnTo>
                  <a:lnTo>
                    <a:pt x="42" y="311"/>
                  </a:lnTo>
                  <a:lnTo>
                    <a:pt x="29" y="302"/>
                  </a:lnTo>
                  <a:lnTo>
                    <a:pt x="19" y="292"/>
                  </a:lnTo>
                  <a:lnTo>
                    <a:pt x="5" y="265"/>
                  </a:lnTo>
                  <a:lnTo>
                    <a:pt x="0" y="247"/>
                  </a:lnTo>
                  <a:close/>
                  <a:moveTo>
                    <a:pt x="378" y="233"/>
                  </a:moveTo>
                  <a:lnTo>
                    <a:pt x="415" y="237"/>
                  </a:lnTo>
                  <a:lnTo>
                    <a:pt x="411" y="256"/>
                  </a:lnTo>
                  <a:lnTo>
                    <a:pt x="395" y="286"/>
                  </a:lnTo>
                  <a:lnTo>
                    <a:pt x="384" y="298"/>
                  </a:lnTo>
                  <a:lnTo>
                    <a:pt x="371" y="308"/>
                  </a:lnTo>
                  <a:lnTo>
                    <a:pt x="339" y="319"/>
                  </a:lnTo>
                  <a:lnTo>
                    <a:pt x="322" y="319"/>
                  </a:lnTo>
                  <a:lnTo>
                    <a:pt x="300" y="318"/>
                  </a:lnTo>
                  <a:lnTo>
                    <a:pt x="263" y="304"/>
                  </a:lnTo>
                  <a:lnTo>
                    <a:pt x="248" y="289"/>
                  </a:lnTo>
                  <a:lnTo>
                    <a:pt x="235" y="273"/>
                  </a:lnTo>
                  <a:lnTo>
                    <a:pt x="221" y="230"/>
                  </a:lnTo>
                  <a:lnTo>
                    <a:pt x="219" y="204"/>
                  </a:lnTo>
                  <a:lnTo>
                    <a:pt x="221" y="186"/>
                  </a:lnTo>
                  <a:lnTo>
                    <a:pt x="227" y="154"/>
                  </a:lnTo>
                  <a:lnTo>
                    <a:pt x="232" y="139"/>
                  </a:lnTo>
                  <a:lnTo>
                    <a:pt x="238" y="127"/>
                  </a:lnTo>
                  <a:lnTo>
                    <a:pt x="257" y="106"/>
                  </a:lnTo>
                  <a:lnTo>
                    <a:pt x="268" y="99"/>
                  </a:lnTo>
                  <a:lnTo>
                    <a:pt x="281" y="93"/>
                  </a:lnTo>
                  <a:lnTo>
                    <a:pt x="307" y="86"/>
                  </a:lnTo>
                  <a:lnTo>
                    <a:pt x="322" y="86"/>
                  </a:lnTo>
                  <a:lnTo>
                    <a:pt x="340" y="86"/>
                  </a:lnTo>
                  <a:lnTo>
                    <a:pt x="369" y="96"/>
                  </a:lnTo>
                  <a:lnTo>
                    <a:pt x="382" y="103"/>
                  </a:lnTo>
                  <a:lnTo>
                    <a:pt x="392" y="114"/>
                  </a:lnTo>
                  <a:lnTo>
                    <a:pt x="408" y="141"/>
                  </a:lnTo>
                  <a:lnTo>
                    <a:pt x="411" y="157"/>
                  </a:lnTo>
                  <a:lnTo>
                    <a:pt x="375" y="163"/>
                  </a:lnTo>
                  <a:lnTo>
                    <a:pt x="368" y="141"/>
                  </a:lnTo>
                  <a:lnTo>
                    <a:pt x="356" y="128"/>
                  </a:lnTo>
                  <a:lnTo>
                    <a:pt x="342" y="119"/>
                  </a:lnTo>
                  <a:lnTo>
                    <a:pt x="323" y="116"/>
                  </a:lnTo>
                  <a:lnTo>
                    <a:pt x="310" y="118"/>
                  </a:lnTo>
                  <a:lnTo>
                    <a:pt x="286" y="128"/>
                  </a:lnTo>
                  <a:lnTo>
                    <a:pt x="277" y="138"/>
                  </a:lnTo>
                  <a:lnTo>
                    <a:pt x="268" y="150"/>
                  </a:lnTo>
                  <a:lnTo>
                    <a:pt x="260" y="181"/>
                  </a:lnTo>
                  <a:lnTo>
                    <a:pt x="258" y="203"/>
                  </a:lnTo>
                  <a:lnTo>
                    <a:pt x="260" y="224"/>
                  </a:lnTo>
                  <a:lnTo>
                    <a:pt x="268" y="258"/>
                  </a:lnTo>
                  <a:lnTo>
                    <a:pt x="276" y="268"/>
                  </a:lnTo>
                  <a:lnTo>
                    <a:pt x="286" y="278"/>
                  </a:lnTo>
                  <a:lnTo>
                    <a:pt x="307" y="288"/>
                  </a:lnTo>
                  <a:lnTo>
                    <a:pt x="322" y="289"/>
                  </a:lnTo>
                  <a:lnTo>
                    <a:pt x="332" y="288"/>
                  </a:lnTo>
                  <a:lnTo>
                    <a:pt x="350" y="281"/>
                  </a:lnTo>
                  <a:lnTo>
                    <a:pt x="359" y="275"/>
                  </a:lnTo>
                  <a:lnTo>
                    <a:pt x="366" y="268"/>
                  </a:lnTo>
                  <a:lnTo>
                    <a:pt x="375" y="246"/>
                  </a:lnTo>
                  <a:lnTo>
                    <a:pt x="378" y="233"/>
                  </a:lnTo>
                  <a:close/>
                  <a:moveTo>
                    <a:pt x="448" y="49"/>
                  </a:moveTo>
                  <a:lnTo>
                    <a:pt x="448" y="6"/>
                  </a:lnTo>
                  <a:lnTo>
                    <a:pt x="486" y="6"/>
                  </a:lnTo>
                  <a:lnTo>
                    <a:pt x="486" y="49"/>
                  </a:lnTo>
                  <a:lnTo>
                    <a:pt x="448" y="49"/>
                  </a:lnTo>
                  <a:close/>
                  <a:moveTo>
                    <a:pt x="448" y="315"/>
                  </a:moveTo>
                  <a:lnTo>
                    <a:pt x="448" y="90"/>
                  </a:lnTo>
                  <a:lnTo>
                    <a:pt x="486" y="90"/>
                  </a:lnTo>
                  <a:lnTo>
                    <a:pt x="486" y="315"/>
                  </a:lnTo>
                  <a:lnTo>
                    <a:pt x="448" y="315"/>
                  </a:lnTo>
                  <a:close/>
                  <a:moveTo>
                    <a:pt x="698" y="243"/>
                  </a:moveTo>
                  <a:lnTo>
                    <a:pt x="736" y="247"/>
                  </a:lnTo>
                  <a:lnTo>
                    <a:pt x="731" y="265"/>
                  </a:lnTo>
                  <a:lnTo>
                    <a:pt x="713" y="291"/>
                  </a:lnTo>
                  <a:lnTo>
                    <a:pt x="702" y="301"/>
                  </a:lnTo>
                  <a:lnTo>
                    <a:pt x="689" y="309"/>
                  </a:lnTo>
                  <a:lnTo>
                    <a:pt x="657" y="319"/>
                  </a:lnTo>
                  <a:lnTo>
                    <a:pt x="637" y="319"/>
                  </a:lnTo>
                  <a:lnTo>
                    <a:pt x="614" y="318"/>
                  </a:lnTo>
                  <a:lnTo>
                    <a:pt x="575" y="304"/>
                  </a:lnTo>
                  <a:lnTo>
                    <a:pt x="559" y="289"/>
                  </a:lnTo>
                  <a:lnTo>
                    <a:pt x="546" y="273"/>
                  </a:lnTo>
                  <a:lnTo>
                    <a:pt x="532" y="232"/>
                  </a:lnTo>
                  <a:lnTo>
                    <a:pt x="530" y="204"/>
                  </a:lnTo>
                  <a:lnTo>
                    <a:pt x="532" y="177"/>
                  </a:lnTo>
                  <a:lnTo>
                    <a:pt x="546" y="134"/>
                  </a:lnTo>
                  <a:lnTo>
                    <a:pt x="559" y="116"/>
                  </a:lnTo>
                  <a:lnTo>
                    <a:pt x="575" y="102"/>
                  </a:lnTo>
                  <a:lnTo>
                    <a:pt x="613" y="86"/>
                  </a:lnTo>
                  <a:lnTo>
                    <a:pt x="636" y="86"/>
                  </a:lnTo>
                  <a:lnTo>
                    <a:pt x="657" y="86"/>
                  </a:lnTo>
                  <a:lnTo>
                    <a:pt x="693" y="102"/>
                  </a:lnTo>
                  <a:lnTo>
                    <a:pt x="709" y="116"/>
                  </a:lnTo>
                  <a:lnTo>
                    <a:pt x="722" y="132"/>
                  </a:lnTo>
                  <a:lnTo>
                    <a:pt x="736" y="175"/>
                  </a:lnTo>
                  <a:lnTo>
                    <a:pt x="738" y="203"/>
                  </a:lnTo>
                  <a:lnTo>
                    <a:pt x="738" y="206"/>
                  </a:lnTo>
                  <a:lnTo>
                    <a:pt x="738" y="213"/>
                  </a:lnTo>
                  <a:lnTo>
                    <a:pt x="571" y="213"/>
                  </a:lnTo>
                  <a:lnTo>
                    <a:pt x="572" y="230"/>
                  </a:lnTo>
                  <a:lnTo>
                    <a:pt x="582" y="259"/>
                  </a:lnTo>
                  <a:lnTo>
                    <a:pt x="591" y="269"/>
                  </a:lnTo>
                  <a:lnTo>
                    <a:pt x="601" y="278"/>
                  </a:lnTo>
                  <a:lnTo>
                    <a:pt x="624" y="288"/>
                  </a:lnTo>
                  <a:lnTo>
                    <a:pt x="638" y="289"/>
                  </a:lnTo>
                  <a:lnTo>
                    <a:pt x="657" y="286"/>
                  </a:lnTo>
                  <a:lnTo>
                    <a:pt x="673" y="278"/>
                  </a:lnTo>
                  <a:lnTo>
                    <a:pt x="687" y="265"/>
                  </a:lnTo>
                  <a:lnTo>
                    <a:pt x="698" y="243"/>
                  </a:lnTo>
                  <a:close/>
                  <a:moveTo>
                    <a:pt x="572" y="181"/>
                  </a:moveTo>
                  <a:lnTo>
                    <a:pt x="698" y="181"/>
                  </a:lnTo>
                  <a:lnTo>
                    <a:pt x="693" y="155"/>
                  </a:lnTo>
                  <a:lnTo>
                    <a:pt x="683" y="139"/>
                  </a:lnTo>
                  <a:lnTo>
                    <a:pt x="673" y="129"/>
                  </a:lnTo>
                  <a:lnTo>
                    <a:pt x="650" y="118"/>
                  </a:lnTo>
                  <a:lnTo>
                    <a:pt x="636" y="116"/>
                  </a:lnTo>
                  <a:lnTo>
                    <a:pt x="623" y="118"/>
                  </a:lnTo>
                  <a:lnTo>
                    <a:pt x="601" y="127"/>
                  </a:lnTo>
                  <a:lnTo>
                    <a:pt x="592" y="135"/>
                  </a:lnTo>
                  <a:lnTo>
                    <a:pt x="584" y="144"/>
                  </a:lnTo>
                  <a:lnTo>
                    <a:pt x="574" y="167"/>
                  </a:lnTo>
                  <a:lnTo>
                    <a:pt x="572" y="181"/>
                  </a:lnTo>
                  <a:close/>
                  <a:moveTo>
                    <a:pt x="784" y="315"/>
                  </a:moveTo>
                  <a:lnTo>
                    <a:pt x="784" y="90"/>
                  </a:lnTo>
                  <a:lnTo>
                    <a:pt x="818" y="90"/>
                  </a:lnTo>
                  <a:lnTo>
                    <a:pt x="818" y="122"/>
                  </a:lnTo>
                  <a:lnTo>
                    <a:pt x="831" y="106"/>
                  </a:lnTo>
                  <a:lnTo>
                    <a:pt x="867" y="88"/>
                  </a:lnTo>
                  <a:lnTo>
                    <a:pt x="889" y="86"/>
                  </a:lnTo>
                  <a:lnTo>
                    <a:pt x="909" y="86"/>
                  </a:lnTo>
                  <a:lnTo>
                    <a:pt x="926" y="93"/>
                  </a:lnTo>
                  <a:lnTo>
                    <a:pt x="942" y="101"/>
                  </a:lnTo>
                  <a:lnTo>
                    <a:pt x="952" y="112"/>
                  </a:lnTo>
                  <a:lnTo>
                    <a:pt x="960" y="125"/>
                  </a:lnTo>
                  <a:lnTo>
                    <a:pt x="964" y="139"/>
                  </a:lnTo>
                  <a:lnTo>
                    <a:pt x="965" y="154"/>
                  </a:lnTo>
                  <a:lnTo>
                    <a:pt x="965" y="177"/>
                  </a:lnTo>
                  <a:lnTo>
                    <a:pt x="965" y="315"/>
                  </a:lnTo>
                  <a:lnTo>
                    <a:pt x="928" y="315"/>
                  </a:lnTo>
                  <a:lnTo>
                    <a:pt x="928" y="178"/>
                  </a:lnTo>
                  <a:lnTo>
                    <a:pt x="928" y="157"/>
                  </a:lnTo>
                  <a:lnTo>
                    <a:pt x="924" y="144"/>
                  </a:lnTo>
                  <a:lnTo>
                    <a:pt x="918" y="134"/>
                  </a:lnTo>
                  <a:lnTo>
                    <a:pt x="908" y="125"/>
                  </a:lnTo>
                  <a:lnTo>
                    <a:pt x="896" y="119"/>
                  </a:lnTo>
                  <a:lnTo>
                    <a:pt x="882" y="118"/>
                  </a:lnTo>
                  <a:lnTo>
                    <a:pt x="869" y="119"/>
                  </a:lnTo>
                  <a:lnTo>
                    <a:pt x="849" y="127"/>
                  </a:lnTo>
                  <a:lnTo>
                    <a:pt x="840" y="134"/>
                  </a:lnTo>
                  <a:lnTo>
                    <a:pt x="831" y="142"/>
                  </a:lnTo>
                  <a:lnTo>
                    <a:pt x="823" y="173"/>
                  </a:lnTo>
                  <a:lnTo>
                    <a:pt x="821" y="193"/>
                  </a:lnTo>
                  <a:lnTo>
                    <a:pt x="821" y="315"/>
                  </a:lnTo>
                  <a:lnTo>
                    <a:pt x="784" y="315"/>
                  </a:lnTo>
                  <a:close/>
                  <a:moveTo>
                    <a:pt x="1107" y="281"/>
                  </a:moveTo>
                  <a:lnTo>
                    <a:pt x="1112" y="314"/>
                  </a:lnTo>
                  <a:lnTo>
                    <a:pt x="1096" y="317"/>
                  </a:lnTo>
                  <a:lnTo>
                    <a:pt x="1083" y="318"/>
                  </a:lnTo>
                  <a:lnTo>
                    <a:pt x="1065" y="317"/>
                  </a:lnTo>
                  <a:lnTo>
                    <a:pt x="1052" y="311"/>
                  </a:lnTo>
                  <a:lnTo>
                    <a:pt x="1042" y="304"/>
                  </a:lnTo>
                  <a:lnTo>
                    <a:pt x="1036" y="294"/>
                  </a:lnTo>
                  <a:lnTo>
                    <a:pt x="1032" y="279"/>
                  </a:lnTo>
                  <a:lnTo>
                    <a:pt x="1032" y="249"/>
                  </a:lnTo>
                  <a:lnTo>
                    <a:pt x="1032" y="121"/>
                  </a:lnTo>
                  <a:lnTo>
                    <a:pt x="1003" y="121"/>
                  </a:lnTo>
                  <a:lnTo>
                    <a:pt x="1003" y="90"/>
                  </a:lnTo>
                  <a:lnTo>
                    <a:pt x="1032" y="90"/>
                  </a:lnTo>
                  <a:lnTo>
                    <a:pt x="1032" y="36"/>
                  </a:lnTo>
                  <a:lnTo>
                    <a:pt x="1069" y="13"/>
                  </a:lnTo>
                  <a:lnTo>
                    <a:pt x="1069" y="90"/>
                  </a:lnTo>
                  <a:lnTo>
                    <a:pt x="1107" y="90"/>
                  </a:lnTo>
                  <a:lnTo>
                    <a:pt x="1107" y="121"/>
                  </a:lnTo>
                  <a:lnTo>
                    <a:pt x="1069" y="121"/>
                  </a:lnTo>
                  <a:lnTo>
                    <a:pt x="1069" y="252"/>
                  </a:lnTo>
                  <a:lnTo>
                    <a:pt x="1069" y="266"/>
                  </a:lnTo>
                  <a:lnTo>
                    <a:pt x="1071" y="272"/>
                  </a:lnTo>
                  <a:lnTo>
                    <a:pt x="1073" y="276"/>
                  </a:lnTo>
                  <a:lnTo>
                    <a:pt x="1078" y="279"/>
                  </a:lnTo>
                  <a:lnTo>
                    <a:pt x="1082" y="282"/>
                  </a:lnTo>
                  <a:lnTo>
                    <a:pt x="1091" y="282"/>
                  </a:lnTo>
                  <a:lnTo>
                    <a:pt x="1098" y="282"/>
                  </a:lnTo>
                  <a:lnTo>
                    <a:pt x="1107" y="281"/>
                  </a:lnTo>
                  <a:close/>
                  <a:moveTo>
                    <a:pt x="1144" y="49"/>
                  </a:moveTo>
                  <a:lnTo>
                    <a:pt x="1144" y="6"/>
                  </a:lnTo>
                  <a:lnTo>
                    <a:pt x="1183" y="6"/>
                  </a:lnTo>
                  <a:lnTo>
                    <a:pt x="1183" y="49"/>
                  </a:lnTo>
                  <a:lnTo>
                    <a:pt x="1144" y="49"/>
                  </a:lnTo>
                  <a:close/>
                  <a:moveTo>
                    <a:pt x="1144" y="315"/>
                  </a:moveTo>
                  <a:lnTo>
                    <a:pt x="1144" y="90"/>
                  </a:lnTo>
                  <a:lnTo>
                    <a:pt x="1183" y="90"/>
                  </a:lnTo>
                  <a:lnTo>
                    <a:pt x="1183" y="315"/>
                  </a:lnTo>
                  <a:lnTo>
                    <a:pt x="1144" y="315"/>
                  </a:lnTo>
                  <a:close/>
                  <a:moveTo>
                    <a:pt x="1249" y="315"/>
                  </a:moveTo>
                  <a:lnTo>
                    <a:pt x="1249" y="121"/>
                  </a:lnTo>
                  <a:lnTo>
                    <a:pt x="1216" y="121"/>
                  </a:lnTo>
                  <a:lnTo>
                    <a:pt x="1216" y="90"/>
                  </a:lnTo>
                  <a:lnTo>
                    <a:pt x="1249" y="90"/>
                  </a:lnTo>
                  <a:lnTo>
                    <a:pt x="1249" y="67"/>
                  </a:lnTo>
                  <a:lnTo>
                    <a:pt x="1251" y="46"/>
                  </a:lnTo>
                  <a:lnTo>
                    <a:pt x="1253" y="33"/>
                  </a:lnTo>
                  <a:lnTo>
                    <a:pt x="1261" y="20"/>
                  </a:lnTo>
                  <a:lnTo>
                    <a:pt x="1272" y="10"/>
                  </a:lnTo>
                  <a:lnTo>
                    <a:pt x="1288" y="1"/>
                  </a:lnTo>
                  <a:lnTo>
                    <a:pt x="1311" y="0"/>
                  </a:lnTo>
                  <a:lnTo>
                    <a:pt x="1328" y="1"/>
                  </a:lnTo>
                  <a:lnTo>
                    <a:pt x="1347" y="4"/>
                  </a:lnTo>
                  <a:lnTo>
                    <a:pt x="1341" y="37"/>
                  </a:lnTo>
                  <a:lnTo>
                    <a:pt x="1330" y="36"/>
                  </a:lnTo>
                  <a:lnTo>
                    <a:pt x="1318" y="34"/>
                  </a:lnTo>
                  <a:lnTo>
                    <a:pt x="1302" y="36"/>
                  </a:lnTo>
                  <a:lnTo>
                    <a:pt x="1294" y="43"/>
                  </a:lnTo>
                  <a:lnTo>
                    <a:pt x="1288" y="52"/>
                  </a:lnTo>
                  <a:lnTo>
                    <a:pt x="1287" y="70"/>
                  </a:lnTo>
                  <a:lnTo>
                    <a:pt x="1287" y="90"/>
                  </a:lnTo>
                  <a:lnTo>
                    <a:pt x="1331" y="90"/>
                  </a:lnTo>
                  <a:lnTo>
                    <a:pt x="1331" y="121"/>
                  </a:lnTo>
                  <a:lnTo>
                    <a:pt x="1287" y="121"/>
                  </a:lnTo>
                  <a:lnTo>
                    <a:pt x="1287" y="315"/>
                  </a:lnTo>
                  <a:lnTo>
                    <a:pt x="1249" y="315"/>
                  </a:lnTo>
                  <a:close/>
                  <a:moveTo>
                    <a:pt x="1360" y="49"/>
                  </a:moveTo>
                  <a:lnTo>
                    <a:pt x="1360" y="6"/>
                  </a:lnTo>
                  <a:lnTo>
                    <a:pt x="1399" y="6"/>
                  </a:lnTo>
                  <a:lnTo>
                    <a:pt x="1399" y="49"/>
                  </a:lnTo>
                  <a:lnTo>
                    <a:pt x="1360" y="49"/>
                  </a:lnTo>
                  <a:close/>
                  <a:moveTo>
                    <a:pt x="1360" y="315"/>
                  </a:moveTo>
                  <a:lnTo>
                    <a:pt x="1360" y="90"/>
                  </a:lnTo>
                  <a:lnTo>
                    <a:pt x="1399" y="90"/>
                  </a:lnTo>
                  <a:lnTo>
                    <a:pt x="1399" y="315"/>
                  </a:lnTo>
                  <a:lnTo>
                    <a:pt x="1360" y="315"/>
                  </a:lnTo>
                  <a:close/>
                  <a:moveTo>
                    <a:pt x="1602" y="233"/>
                  </a:moveTo>
                  <a:lnTo>
                    <a:pt x="1639" y="237"/>
                  </a:lnTo>
                  <a:lnTo>
                    <a:pt x="1637" y="256"/>
                  </a:lnTo>
                  <a:lnTo>
                    <a:pt x="1621" y="286"/>
                  </a:lnTo>
                  <a:lnTo>
                    <a:pt x="1608" y="298"/>
                  </a:lnTo>
                  <a:lnTo>
                    <a:pt x="1595" y="308"/>
                  </a:lnTo>
                  <a:lnTo>
                    <a:pt x="1565" y="319"/>
                  </a:lnTo>
                  <a:lnTo>
                    <a:pt x="1546" y="319"/>
                  </a:lnTo>
                  <a:lnTo>
                    <a:pt x="1524" y="318"/>
                  </a:lnTo>
                  <a:lnTo>
                    <a:pt x="1487" y="304"/>
                  </a:lnTo>
                  <a:lnTo>
                    <a:pt x="1472" y="289"/>
                  </a:lnTo>
                  <a:lnTo>
                    <a:pt x="1459" y="273"/>
                  </a:lnTo>
                  <a:lnTo>
                    <a:pt x="1445" y="230"/>
                  </a:lnTo>
                  <a:lnTo>
                    <a:pt x="1445" y="204"/>
                  </a:lnTo>
                  <a:lnTo>
                    <a:pt x="1445" y="186"/>
                  </a:lnTo>
                  <a:lnTo>
                    <a:pt x="1451" y="154"/>
                  </a:lnTo>
                  <a:lnTo>
                    <a:pt x="1457" y="139"/>
                  </a:lnTo>
                  <a:lnTo>
                    <a:pt x="1464" y="127"/>
                  </a:lnTo>
                  <a:lnTo>
                    <a:pt x="1481" y="106"/>
                  </a:lnTo>
                  <a:lnTo>
                    <a:pt x="1493" y="99"/>
                  </a:lnTo>
                  <a:lnTo>
                    <a:pt x="1505" y="93"/>
                  </a:lnTo>
                  <a:lnTo>
                    <a:pt x="1533" y="86"/>
                  </a:lnTo>
                  <a:lnTo>
                    <a:pt x="1547" y="86"/>
                  </a:lnTo>
                  <a:lnTo>
                    <a:pt x="1565" y="86"/>
                  </a:lnTo>
                  <a:lnTo>
                    <a:pt x="1595" y="96"/>
                  </a:lnTo>
                  <a:lnTo>
                    <a:pt x="1606" y="103"/>
                  </a:lnTo>
                  <a:lnTo>
                    <a:pt x="1618" y="114"/>
                  </a:lnTo>
                  <a:lnTo>
                    <a:pt x="1632" y="141"/>
                  </a:lnTo>
                  <a:lnTo>
                    <a:pt x="1637" y="157"/>
                  </a:lnTo>
                  <a:lnTo>
                    <a:pt x="1599" y="163"/>
                  </a:lnTo>
                  <a:lnTo>
                    <a:pt x="1592" y="141"/>
                  </a:lnTo>
                  <a:lnTo>
                    <a:pt x="1580" y="128"/>
                  </a:lnTo>
                  <a:lnTo>
                    <a:pt x="1566" y="119"/>
                  </a:lnTo>
                  <a:lnTo>
                    <a:pt x="1549" y="116"/>
                  </a:lnTo>
                  <a:lnTo>
                    <a:pt x="1534" y="118"/>
                  </a:lnTo>
                  <a:lnTo>
                    <a:pt x="1511" y="128"/>
                  </a:lnTo>
                  <a:lnTo>
                    <a:pt x="1501" y="138"/>
                  </a:lnTo>
                  <a:lnTo>
                    <a:pt x="1493" y="150"/>
                  </a:lnTo>
                  <a:lnTo>
                    <a:pt x="1484" y="181"/>
                  </a:lnTo>
                  <a:lnTo>
                    <a:pt x="1484" y="203"/>
                  </a:lnTo>
                  <a:lnTo>
                    <a:pt x="1484" y="224"/>
                  </a:lnTo>
                  <a:lnTo>
                    <a:pt x="1493" y="258"/>
                  </a:lnTo>
                  <a:lnTo>
                    <a:pt x="1501" y="268"/>
                  </a:lnTo>
                  <a:lnTo>
                    <a:pt x="1510" y="278"/>
                  </a:lnTo>
                  <a:lnTo>
                    <a:pt x="1533" y="288"/>
                  </a:lnTo>
                  <a:lnTo>
                    <a:pt x="1546" y="289"/>
                  </a:lnTo>
                  <a:lnTo>
                    <a:pt x="1557" y="288"/>
                  </a:lnTo>
                  <a:lnTo>
                    <a:pt x="1576" y="281"/>
                  </a:lnTo>
                  <a:lnTo>
                    <a:pt x="1583" y="275"/>
                  </a:lnTo>
                  <a:lnTo>
                    <a:pt x="1590" y="268"/>
                  </a:lnTo>
                  <a:lnTo>
                    <a:pt x="1601" y="246"/>
                  </a:lnTo>
                  <a:lnTo>
                    <a:pt x="1602"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1" name="Freeform 459"/>
            <p:cNvSpPr>
              <a:spLocks noEditPoints="1"/>
            </p:cNvSpPr>
            <p:nvPr/>
          </p:nvSpPr>
          <p:spPr bwMode="auto">
            <a:xfrm>
              <a:off x="1101726" y="2954338"/>
              <a:ext cx="866775" cy="166688"/>
            </a:xfrm>
            <a:custGeom>
              <a:avLst/>
              <a:gdLst>
                <a:gd name="T0" fmla="*/ 27228179 w 1636"/>
                <a:gd name="T1" fmla="*/ 12320624 h 315"/>
                <a:gd name="T2" fmla="*/ 27228179 w 1636"/>
                <a:gd name="T3" fmla="*/ 24081389 h 315"/>
                <a:gd name="T4" fmla="*/ 74947428 w 1636"/>
                <a:gd name="T5" fmla="*/ 87365679 h 315"/>
                <a:gd name="T6" fmla="*/ 56421436 w 1636"/>
                <a:gd name="T7" fmla="*/ 77005093 h 315"/>
                <a:gd name="T8" fmla="*/ 56421436 w 1636"/>
                <a:gd name="T9" fmla="*/ 8400546 h 315"/>
                <a:gd name="T10" fmla="*/ 66807372 w 1636"/>
                <a:gd name="T11" fmla="*/ 68884477 h 315"/>
                <a:gd name="T12" fmla="*/ 72982879 w 1636"/>
                <a:gd name="T13" fmla="*/ 77845413 h 315"/>
                <a:gd name="T14" fmla="*/ 135579292 w 1636"/>
                <a:gd name="T15" fmla="*/ 80085382 h 315"/>
                <a:gd name="T16" fmla="*/ 96842503 w 1636"/>
                <a:gd name="T17" fmla="*/ 83445600 h 315"/>
                <a:gd name="T18" fmla="*/ 88701918 w 1636"/>
                <a:gd name="T19" fmla="*/ 35842683 h 315"/>
                <a:gd name="T20" fmla="*/ 130245659 w 1636"/>
                <a:gd name="T21" fmla="*/ 27441607 h 315"/>
                <a:gd name="T22" fmla="*/ 142315872 w 1636"/>
                <a:gd name="T23" fmla="*/ 57964032 h 315"/>
                <a:gd name="T24" fmla="*/ 110596993 w 1636"/>
                <a:gd name="T25" fmla="*/ 79525522 h 315"/>
                <a:gd name="T26" fmla="*/ 96000100 w 1636"/>
                <a:gd name="T27" fmla="*/ 49283556 h 315"/>
                <a:gd name="T28" fmla="*/ 113684217 w 1636"/>
                <a:gd name="T29" fmla="*/ 31362215 h 315"/>
                <a:gd name="T30" fmla="*/ 96000100 w 1636"/>
                <a:gd name="T31" fmla="*/ 49283556 h 315"/>
                <a:gd name="T32" fmla="*/ 171509130 w 1636"/>
                <a:gd name="T33" fmla="*/ 24641778 h 315"/>
                <a:gd name="T34" fmla="*/ 181895065 w 1636"/>
                <a:gd name="T35" fmla="*/ 33882114 h 315"/>
                <a:gd name="T36" fmla="*/ 166176026 w 1636"/>
                <a:gd name="T37" fmla="*/ 47043058 h 315"/>
                <a:gd name="T38" fmla="*/ 225403885 w 1636"/>
                <a:gd name="T39" fmla="*/ 86245959 h 315"/>
                <a:gd name="T40" fmla="*/ 195368754 w 1636"/>
                <a:gd name="T41" fmla="*/ 80645242 h 315"/>
                <a:gd name="T42" fmla="*/ 199859983 w 1636"/>
                <a:gd name="T43" fmla="*/ 55723534 h 315"/>
                <a:gd name="T44" fmla="*/ 235789820 w 1636"/>
                <a:gd name="T45" fmla="*/ 46763128 h 315"/>
                <a:gd name="T46" fmla="*/ 230456717 w 1636"/>
                <a:gd name="T47" fmla="*/ 33322254 h 315"/>
                <a:gd name="T48" fmla="*/ 204351213 w 1636"/>
                <a:gd name="T49" fmla="*/ 43402909 h 315"/>
                <a:gd name="T50" fmla="*/ 214456877 w 1636"/>
                <a:gd name="T51" fmla="*/ 22961669 h 315"/>
                <a:gd name="T52" fmla="*/ 245053081 w 1636"/>
                <a:gd name="T53" fmla="*/ 32202005 h 315"/>
                <a:gd name="T54" fmla="*/ 247579762 w 1636"/>
                <a:gd name="T55" fmla="*/ 79525522 h 315"/>
                <a:gd name="T56" fmla="*/ 235789820 w 1636"/>
                <a:gd name="T57" fmla="*/ 55163674 h 315"/>
                <a:gd name="T58" fmla="*/ 205193617 w 1636"/>
                <a:gd name="T59" fmla="*/ 64964399 h 315"/>
                <a:gd name="T60" fmla="*/ 215860353 w 1636"/>
                <a:gd name="T61" fmla="*/ 79805452 h 315"/>
                <a:gd name="T62" fmla="*/ 235789820 w 1636"/>
                <a:gd name="T63" fmla="*/ 59364211 h 315"/>
                <a:gd name="T64" fmla="*/ 274527140 w 1636"/>
                <a:gd name="T65" fmla="*/ 87365679 h 315"/>
                <a:gd name="T66" fmla="*/ 265263879 w 1636"/>
                <a:gd name="T67" fmla="*/ 32202005 h 315"/>
                <a:gd name="T68" fmla="*/ 275930616 w 1636"/>
                <a:gd name="T69" fmla="*/ 24081389 h 315"/>
                <a:gd name="T70" fmla="*/ 276211417 w 1636"/>
                <a:gd name="T71" fmla="*/ 75045054 h 315"/>
                <a:gd name="T72" fmla="*/ 286316551 w 1636"/>
                <a:gd name="T73" fmla="*/ 77285023 h 315"/>
                <a:gd name="T74" fmla="*/ 312702327 w 1636"/>
                <a:gd name="T75" fmla="*/ 87926068 h 315"/>
                <a:gd name="T76" fmla="*/ 296702487 w 1636"/>
                <a:gd name="T77" fmla="*/ 68884477 h 315"/>
                <a:gd name="T78" fmla="*/ 308211097 w 1636"/>
                <a:gd name="T79" fmla="*/ 70004727 h 315"/>
                <a:gd name="T80" fmla="*/ 329263769 w 1636"/>
                <a:gd name="T81" fmla="*/ 76445233 h 315"/>
                <a:gd name="T82" fmla="*/ 347790290 w 1636"/>
                <a:gd name="T83" fmla="*/ 24081389 h 315"/>
                <a:gd name="T84" fmla="*/ 373614993 w 1636"/>
                <a:gd name="T85" fmla="*/ 33322254 h 315"/>
                <a:gd name="T86" fmla="*/ 398316491 w 1636"/>
                <a:gd name="T87" fmla="*/ 26041957 h 315"/>
                <a:gd name="T88" fmla="*/ 378106222 w 1636"/>
                <a:gd name="T89" fmla="*/ 37802722 h 315"/>
                <a:gd name="T90" fmla="*/ 447720547 w 1636"/>
                <a:gd name="T91" fmla="*/ 66364578 h 315"/>
                <a:gd name="T92" fmla="*/ 436211406 w 1636"/>
                <a:gd name="T93" fmla="*/ 87926068 h 315"/>
                <a:gd name="T94" fmla="*/ 401404244 w 1636"/>
                <a:gd name="T95" fmla="*/ 63284290 h 315"/>
                <a:gd name="T96" fmla="*/ 424141194 w 1636"/>
                <a:gd name="T97" fmla="*/ 22961669 h 315"/>
                <a:gd name="T98" fmla="*/ 458948356 w 1636"/>
                <a:gd name="T99" fmla="*/ 47883377 h 315"/>
                <a:gd name="T100" fmla="*/ 415720337 w 1636"/>
                <a:gd name="T101" fmla="*/ 70845046 h 315"/>
                <a:gd name="T102" fmla="*/ 441264238 w 1636"/>
                <a:gd name="T103" fmla="*/ 76165303 h 315"/>
                <a:gd name="T104" fmla="*/ 444071191 w 1636"/>
                <a:gd name="T105" fmla="*/ 37522792 h 315"/>
                <a:gd name="T106" fmla="*/ 418246488 w 1636"/>
                <a:gd name="T107" fmla="*/ 36122613 h 3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36" h="315">
                  <a:moveTo>
                    <a:pt x="0" y="309"/>
                  </a:moveTo>
                  <a:lnTo>
                    <a:pt x="0" y="0"/>
                  </a:lnTo>
                  <a:lnTo>
                    <a:pt x="38" y="0"/>
                  </a:lnTo>
                  <a:lnTo>
                    <a:pt x="38" y="309"/>
                  </a:lnTo>
                  <a:lnTo>
                    <a:pt x="0" y="309"/>
                  </a:lnTo>
                  <a:close/>
                  <a:moveTo>
                    <a:pt x="97" y="44"/>
                  </a:moveTo>
                  <a:lnTo>
                    <a:pt x="97" y="0"/>
                  </a:lnTo>
                  <a:lnTo>
                    <a:pt x="136" y="0"/>
                  </a:lnTo>
                  <a:lnTo>
                    <a:pt x="136" y="44"/>
                  </a:lnTo>
                  <a:lnTo>
                    <a:pt x="97" y="44"/>
                  </a:lnTo>
                  <a:close/>
                  <a:moveTo>
                    <a:pt x="97" y="309"/>
                  </a:moveTo>
                  <a:lnTo>
                    <a:pt x="97" y="86"/>
                  </a:lnTo>
                  <a:lnTo>
                    <a:pt x="136" y="86"/>
                  </a:lnTo>
                  <a:lnTo>
                    <a:pt x="136" y="309"/>
                  </a:lnTo>
                  <a:lnTo>
                    <a:pt x="97" y="309"/>
                  </a:lnTo>
                  <a:close/>
                  <a:moveTo>
                    <a:pt x="275" y="276"/>
                  </a:moveTo>
                  <a:lnTo>
                    <a:pt x="281" y="309"/>
                  </a:lnTo>
                  <a:lnTo>
                    <a:pt x="267" y="312"/>
                  </a:lnTo>
                  <a:lnTo>
                    <a:pt x="252" y="312"/>
                  </a:lnTo>
                  <a:lnTo>
                    <a:pt x="234" y="312"/>
                  </a:lnTo>
                  <a:lnTo>
                    <a:pt x="221" y="307"/>
                  </a:lnTo>
                  <a:lnTo>
                    <a:pt x="211" y="299"/>
                  </a:lnTo>
                  <a:lnTo>
                    <a:pt x="205" y="289"/>
                  </a:lnTo>
                  <a:lnTo>
                    <a:pt x="201" y="275"/>
                  </a:lnTo>
                  <a:lnTo>
                    <a:pt x="201" y="245"/>
                  </a:lnTo>
                  <a:lnTo>
                    <a:pt x="201" y="115"/>
                  </a:lnTo>
                  <a:lnTo>
                    <a:pt x="172" y="115"/>
                  </a:lnTo>
                  <a:lnTo>
                    <a:pt x="172" y="86"/>
                  </a:lnTo>
                  <a:lnTo>
                    <a:pt x="201" y="86"/>
                  </a:lnTo>
                  <a:lnTo>
                    <a:pt x="201" y="30"/>
                  </a:lnTo>
                  <a:lnTo>
                    <a:pt x="238" y="7"/>
                  </a:lnTo>
                  <a:lnTo>
                    <a:pt x="238" y="86"/>
                  </a:lnTo>
                  <a:lnTo>
                    <a:pt x="275" y="86"/>
                  </a:lnTo>
                  <a:lnTo>
                    <a:pt x="275" y="115"/>
                  </a:lnTo>
                  <a:lnTo>
                    <a:pt x="238" y="115"/>
                  </a:lnTo>
                  <a:lnTo>
                    <a:pt x="238" y="246"/>
                  </a:lnTo>
                  <a:lnTo>
                    <a:pt x="238" y="260"/>
                  </a:lnTo>
                  <a:lnTo>
                    <a:pt x="239" y="268"/>
                  </a:lnTo>
                  <a:lnTo>
                    <a:pt x="242" y="272"/>
                  </a:lnTo>
                  <a:lnTo>
                    <a:pt x="247" y="275"/>
                  </a:lnTo>
                  <a:lnTo>
                    <a:pt x="251" y="276"/>
                  </a:lnTo>
                  <a:lnTo>
                    <a:pt x="260" y="278"/>
                  </a:lnTo>
                  <a:lnTo>
                    <a:pt x="267" y="276"/>
                  </a:lnTo>
                  <a:lnTo>
                    <a:pt x="275" y="276"/>
                  </a:lnTo>
                  <a:close/>
                  <a:moveTo>
                    <a:pt x="467" y="237"/>
                  </a:moveTo>
                  <a:lnTo>
                    <a:pt x="506" y="243"/>
                  </a:lnTo>
                  <a:lnTo>
                    <a:pt x="500" y="259"/>
                  </a:lnTo>
                  <a:lnTo>
                    <a:pt x="483" y="286"/>
                  </a:lnTo>
                  <a:lnTo>
                    <a:pt x="471" y="296"/>
                  </a:lnTo>
                  <a:lnTo>
                    <a:pt x="458" y="305"/>
                  </a:lnTo>
                  <a:lnTo>
                    <a:pt x="427" y="314"/>
                  </a:lnTo>
                  <a:lnTo>
                    <a:pt x="408" y="315"/>
                  </a:lnTo>
                  <a:lnTo>
                    <a:pt x="383" y="314"/>
                  </a:lnTo>
                  <a:lnTo>
                    <a:pt x="345" y="298"/>
                  </a:lnTo>
                  <a:lnTo>
                    <a:pt x="329" y="285"/>
                  </a:lnTo>
                  <a:lnTo>
                    <a:pt x="316" y="269"/>
                  </a:lnTo>
                  <a:lnTo>
                    <a:pt x="301" y="226"/>
                  </a:lnTo>
                  <a:lnTo>
                    <a:pt x="300" y="200"/>
                  </a:lnTo>
                  <a:lnTo>
                    <a:pt x="301" y="173"/>
                  </a:lnTo>
                  <a:lnTo>
                    <a:pt x="316" y="128"/>
                  </a:lnTo>
                  <a:lnTo>
                    <a:pt x="329" y="112"/>
                  </a:lnTo>
                  <a:lnTo>
                    <a:pt x="345" y="98"/>
                  </a:lnTo>
                  <a:lnTo>
                    <a:pt x="382" y="82"/>
                  </a:lnTo>
                  <a:lnTo>
                    <a:pt x="405" y="80"/>
                  </a:lnTo>
                  <a:lnTo>
                    <a:pt x="427" y="82"/>
                  </a:lnTo>
                  <a:lnTo>
                    <a:pt x="464" y="98"/>
                  </a:lnTo>
                  <a:lnTo>
                    <a:pt x="479" y="111"/>
                  </a:lnTo>
                  <a:lnTo>
                    <a:pt x="491" y="128"/>
                  </a:lnTo>
                  <a:lnTo>
                    <a:pt x="506" y="171"/>
                  </a:lnTo>
                  <a:lnTo>
                    <a:pt x="507" y="197"/>
                  </a:lnTo>
                  <a:lnTo>
                    <a:pt x="507" y="201"/>
                  </a:lnTo>
                  <a:lnTo>
                    <a:pt x="507" y="207"/>
                  </a:lnTo>
                  <a:lnTo>
                    <a:pt x="340" y="207"/>
                  </a:lnTo>
                  <a:lnTo>
                    <a:pt x="342" y="224"/>
                  </a:lnTo>
                  <a:lnTo>
                    <a:pt x="352" y="253"/>
                  </a:lnTo>
                  <a:lnTo>
                    <a:pt x="360" y="263"/>
                  </a:lnTo>
                  <a:lnTo>
                    <a:pt x="370" y="273"/>
                  </a:lnTo>
                  <a:lnTo>
                    <a:pt x="394" y="284"/>
                  </a:lnTo>
                  <a:lnTo>
                    <a:pt x="408" y="284"/>
                  </a:lnTo>
                  <a:lnTo>
                    <a:pt x="428" y="282"/>
                  </a:lnTo>
                  <a:lnTo>
                    <a:pt x="442" y="272"/>
                  </a:lnTo>
                  <a:lnTo>
                    <a:pt x="457" y="259"/>
                  </a:lnTo>
                  <a:lnTo>
                    <a:pt x="467" y="237"/>
                  </a:lnTo>
                  <a:close/>
                  <a:moveTo>
                    <a:pt x="342" y="176"/>
                  </a:moveTo>
                  <a:lnTo>
                    <a:pt x="467" y="176"/>
                  </a:lnTo>
                  <a:lnTo>
                    <a:pt x="463" y="151"/>
                  </a:lnTo>
                  <a:lnTo>
                    <a:pt x="453" y="134"/>
                  </a:lnTo>
                  <a:lnTo>
                    <a:pt x="442" y="124"/>
                  </a:lnTo>
                  <a:lnTo>
                    <a:pt x="419" y="112"/>
                  </a:lnTo>
                  <a:lnTo>
                    <a:pt x="405" y="112"/>
                  </a:lnTo>
                  <a:lnTo>
                    <a:pt x="394" y="112"/>
                  </a:lnTo>
                  <a:lnTo>
                    <a:pt x="370" y="121"/>
                  </a:lnTo>
                  <a:lnTo>
                    <a:pt x="362" y="129"/>
                  </a:lnTo>
                  <a:lnTo>
                    <a:pt x="353" y="138"/>
                  </a:lnTo>
                  <a:lnTo>
                    <a:pt x="343" y="163"/>
                  </a:lnTo>
                  <a:lnTo>
                    <a:pt x="342" y="176"/>
                  </a:lnTo>
                  <a:close/>
                  <a:moveTo>
                    <a:pt x="553" y="309"/>
                  </a:moveTo>
                  <a:lnTo>
                    <a:pt x="553" y="86"/>
                  </a:lnTo>
                  <a:lnTo>
                    <a:pt x="587" y="86"/>
                  </a:lnTo>
                  <a:lnTo>
                    <a:pt x="587" y="119"/>
                  </a:lnTo>
                  <a:lnTo>
                    <a:pt x="599" y="99"/>
                  </a:lnTo>
                  <a:lnTo>
                    <a:pt x="611" y="88"/>
                  </a:lnTo>
                  <a:lnTo>
                    <a:pt x="623" y="82"/>
                  </a:lnTo>
                  <a:lnTo>
                    <a:pt x="635" y="80"/>
                  </a:lnTo>
                  <a:lnTo>
                    <a:pt x="656" y="83"/>
                  </a:lnTo>
                  <a:lnTo>
                    <a:pt x="674" y="93"/>
                  </a:lnTo>
                  <a:lnTo>
                    <a:pt x="661" y="128"/>
                  </a:lnTo>
                  <a:lnTo>
                    <a:pt x="648" y="121"/>
                  </a:lnTo>
                  <a:lnTo>
                    <a:pt x="634" y="119"/>
                  </a:lnTo>
                  <a:lnTo>
                    <a:pt x="623" y="121"/>
                  </a:lnTo>
                  <a:lnTo>
                    <a:pt x="611" y="128"/>
                  </a:lnTo>
                  <a:lnTo>
                    <a:pt x="602" y="135"/>
                  </a:lnTo>
                  <a:lnTo>
                    <a:pt x="597" y="148"/>
                  </a:lnTo>
                  <a:lnTo>
                    <a:pt x="592" y="168"/>
                  </a:lnTo>
                  <a:lnTo>
                    <a:pt x="591" y="193"/>
                  </a:lnTo>
                  <a:lnTo>
                    <a:pt x="591" y="309"/>
                  </a:lnTo>
                  <a:lnTo>
                    <a:pt x="553" y="309"/>
                  </a:lnTo>
                  <a:close/>
                  <a:moveTo>
                    <a:pt x="843" y="282"/>
                  </a:moveTo>
                  <a:lnTo>
                    <a:pt x="823" y="298"/>
                  </a:lnTo>
                  <a:lnTo>
                    <a:pt x="803" y="308"/>
                  </a:lnTo>
                  <a:lnTo>
                    <a:pt x="782" y="314"/>
                  </a:lnTo>
                  <a:lnTo>
                    <a:pt x="761" y="315"/>
                  </a:lnTo>
                  <a:lnTo>
                    <a:pt x="744" y="314"/>
                  </a:lnTo>
                  <a:lnTo>
                    <a:pt x="715" y="305"/>
                  </a:lnTo>
                  <a:lnTo>
                    <a:pt x="705" y="296"/>
                  </a:lnTo>
                  <a:lnTo>
                    <a:pt x="696" y="288"/>
                  </a:lnTo>
                  <a:lnTo>
                    <a:pt x="686" y="265"/>
                  </a:lnTo>
                  <a:lnTo>
                    <a:pt x="684" y="250"/>
                  </a:lnTo>
                  <a:lnTo>
                    <a:pt x="686" y="235"/>
                  </a:lnTo>
                  <a:lnTo>
                    <a:pt x="692" y="220"/>
                  </a:lnTo>
                  <a:lnTo>
                    <a:pt x="700" y="209"/>
                  </a:lnTo>
                  <a:lnTo>
                    <a:pt x="712" y="199"/>
                  </a:lnTo>
                  <a:lnTo>
                    <a:pt x="725" y="191"/>
                  </a:lnTo>
                  <a:lnTo>
                    <a:pt x="739" y="187"/>
                  </a:lnTo>
                  <a:lnTo>
                    <a:pt x="752" y="184"/>
                  </a:lnTo>
                  <a:lnTo>
                    <a:pt x="772" y="181"/>
                  </a:lnTo>
                  <a:lnTo>
                    <a:pt x="814" y="174"/>
                  </a:lnTo>
                  <a:lnTo>
                    <a:pt x="840" y="167"/>
                  </a:lnTo>
                  <a:lnTo>
                    <a:pt x="840" y="161"/>
                  </a:lnTo>
                  <a:lnTo>
                    <a:pt x="841" y="158"/>
                  </a:lnTo>
                  <a:lnTo>
                    <a:pt x="840" y="147"/>
                  </a:lnTo>
                  <a:lnTo>
                    <a:pt x="834" y="131"/>
                  </a:lnTo>
                  <a:lnTo>
                    <a:pt x="830" y="125"/>
                  </a:lnTo>
                  <a:lnTo>
                    <a:pt x="821" y="119"/>
                  </a:lnTo>
                  <a:lnTo>
                    <a:pt x="801" y="112"/>
                  </a:lnTo>
                  <a:lnTo>
                    <a:pt x="787" y="112"/>
                  </a:lnTo>
                  <a:lnTo>
                    <a:pt x="762" y="114"/>
                  </a:lnTo>
                  <a:lnTo>
                    <a:pt x="746" y="122"/>
                  </a:lnTo>
                  <a:lnTo>
                    <a:pt x="735" y="134"/>
                  </a:lnTo>
                  <a:lnTo>
                    <a:pt x="728" y="155"/>
                  </a:lnTo>
                  <a:lnTo>
                    <a:pt x="692" y="150"/>
                  </a:lnTo>
                  <a:lnTo>
                    <a:pt x="697" y="128"/>
                  </a:lnTo>
                  <a:lnTo>
                    <a:pt x="708" y="111"/>
                  </a:lnTo>
                  <a:lnTo>
                    <a:pt x="720" y="98"/>
                  </a:lnTo>
                  <a:lnTo>
                    <a:pt x="741" y="89"/>
                  </a:lnTo>
                  <a:lnTo>
                    <a:pt x="764" y="82"/>
                  </a:lnTo>
                  <a:lnTo>
                    <a:pt x="792" y="80"/>
                  </a:lnTo>
                  <a:lnTo>
                    <a:pt x="818" y="82"/>
                  </a:lnTo>
                  <a:lnTo>
                    <a:pt x="839" y="88"/>
                  </a:lnTo>
                  <a:lnTo>
                    <a:pt x="856" y="95"/>
                  </a:lnTo>
                  <a:lnTo>
                    <a:pt x="864" y="105"/>
                  </a:lnTo>
                  <a:lnTo>
                    <a:pt x="873" y="115"/>
                  </a:lnTo>
                  <a:lnTo>
                    <a:pt x="877" y="131"/>
                  </a:lnTo>
                  <a:lnTo>
                    <a:pt x="879" y="142"/>
                  </a:lnTo>
                  <a:lnTo>
                    <a:pt x="879" y="165"/>
                  </a:lnTo>
                  <a:lnTo>
                    <a:pt x="879" y="216"/>
                  </a:lnTo>
                  <a:lnTo>
                    <a:pt x="879" y="262"/>
                  </a:lnTo>
                  <a:lnTo>
                    <a:pt x="882" y="284"/>
                  </a:lnTo>
                  <a:lnTo>
                    <a:pt x="885" y="296"/>
                  </a:lnTo>
                  <a:lnTo>
                    <a:pt x="890" y="309"/>
                  </a:lnTo>
                  <a:lnTo>
                    <a:pt x="852" y="309"/>
                  </a:lnTo>
                  <a:lnTo>
                    <a:pt x="846" y="298"/>
                  </a:lnTo>
                  <a:lnTo>
                    <a:pt x="843" y="282"/>
                  </a:lnTo>
                  <a:close/>
                  <a:moveTo>
                    <a:pt x="840" y="197"/>
                  </a:moveTo>
                  <a:lnTo>
                    <a:pt x="816" y="206"/>
                  </a:lnTo>
                  <a:lnTo>
                    <a:pt x="778" y="212"/>
                  </a:lnTo>
                  <a:lnTo>
                    <a:pt x="756" y="216"/>
                  </a:lnTo>
                  <a:lnTo>
                    <a:pt x="745" y="219"/>
                  </a:lnTo>
                  <a:lnTo>
                    <a:pt x="736" y="224"/>
                  </a:lnTo>
                  <a:lnTo>
                    <a:pt x="731" y="232"/>
                  </a:lnTo>
                  <a:lnTo>
                    <a:pt x="726" y="240"/>
                  </a:lnTo>
                  <a:lnTo>
                    <a:pt x="725" y="249"/>
                  </a:lnTo>
                  <a:lnTo>
                    <a:pt x="728" y="263"/>
                  </a:lnTo>
                  <a:lnTo>
                    <a:pt x="736" y="275"/>
                  </a:lnTo>
                  <a:lnTo>
                    <a:pt x="749" y="284"/>
                  </a:lnTo>
                  <a:lnTo>
                    <a:pt x="769" y="285"/>
                  </a:lnTo>
                  <a:lnTo>
                    <a:pt x="791" y="284"/>
                  </a:lnTo>
                  <a:lnTo>
                    <a:pt x="810" y="275"/>
                  </a:lnTo>
                  <a:lnTo>
                    <a:pt x="824" y="265"/>
                  </a:lnTo>
                  <a:lnTo>
                    <a:pt x="834" y="249"/>
                  </a:lnTo>
                  <a:lnTo>
                    <a:pt x="840" y="235"/>
                  </a:lnTo>
                  <a:lnTo>
                    <a:pt x="840" y="212"/>
                  </a:lnTo>
                  <a:lnTo>
                    <a:pt x="840" y="197"/>
                  </a:lnTo>
                  <a:close/>
                  <a:moveTo>
                    <a:pt x="1020" y="276"/>
                  </a:moveTo>
                  <a:lnTo>
                    <a:pt x="1026" y="309"/>
                  </a:lnTo>
                  <a:lnTo>
                    <a:pt x="1011" y="312"/>
                  </a:lnTo>
                  <a:lnTo>
                    <a:pt x="997" y="312"/>
                  </a:lnTo>
                  <a:lnTo>
                    <a:pt x="978" y="312"/>
                  </a:lnTo>
                  <a:lnTo>
                    <a:pt x="965" y="307"/>
                  </a:lnTo>
                  <a:lnTo>
                    <a:pt x="955" y="299"/>
                  </a:lnTo>
                  <a:lnTo>
                    <a:pt x="949" y="289"/>
                  </a:lnTo>
                  <a:lnTo>
                    <a:pt x="945" y="275"/>
                  </a:lnTo>
                  <a:lnTo>
                    <a:pt x="945" y="245"/>
                  </a:lnTo>
                  <a:lnTo>
                    <a:pt x="945" y="115"/>
                  </a:lnTo>
                  <a:lnTo>
                    <a:pt x="916" y="115"/>
                  </a:lnTo>
                  <a:lnTo>
                    <a:pt x="916" y="86"/>
                  </a:lnTo>
                  <a:lnTo>
                    <a:pt x="945" y="86"/>
                  </a:lnTo>
                  <a:lnTo>
                    <a:pt x="945" y="30"/>
                  </a:lnTo>
                  <a:lnTo>
                    <a:pt x="983" y="7"/>
                  </a:lnTo>
                  <a:lnTo>
                    <a:pt x="983" y="86"/>
                  </a:lnTo>
                  <a:lnTo>
                    <a:pt x="1020" y="86"/>
                  </a:lnTo>
                  <a:lnTo>
                    <a:pt x="1020" y="115"/>
                  </a:lnTo>
                  <a:lnTo>
                    <a:pt x="983" y="115"/>
                  </a:lnTo>
                  <a:lnTo>
                    <a:pt x="983" y="246"/>
                  </a:lnTo>
                  <a:lnTo>
                    <a:pt x="983" y="260"/>
                  </a:lnTo>
                  <a:lnTo>
                    <a:pt x="984" y="268"/>
                  </a:lnTo>
                  <a:lnTo>
                    <a:pt x="987" y="272"/>
                  </a:lnTo>
                  <a:lnTo>
                    <a:pt x="991" y="275"/>
                  </a:lnTo>
                  <a:lnTo>
                    <a:pt x="996" y="276"/>
                  </a:lnTo>
                  <a:lnTo>
                    <a:pt x="1004" y="278"/>
                  </a:lnTo>
                  <a:lnTo>
                    <a:pt x="1011" y="276"/>
                  </a:lnTo>
                  <a:lnTo>
                    <a:pt x="1020" y="276"/>
                  </a:lnTo>
                  <a:close/>
                  <a:moveTo>
                    <a:pt x="1204" y="309"/>
                  </a:moveTo>
                  <a:lnTo>
                    <a:pt x="1204" y="276"/>
                  </a:lnTo>
                  <a:lnTo>
                    <a:pt x="1190" y="295"/>
                  </a:lnTo>
                  <a:lnTo>
                    <a:pt x="1155" y="314"/>
                  </a:lnTo>
                  <a:lnTo>
                    <a:pt x="1134" y="315"/>
                  </a:lnTo>
                  <a:lnTo>
                    <a:pt x="1114" y="314"/>
                  </a:lnTo>
                  <a:lnTo>
                    <a:pt x="1096" y="308"/>
                  </a:lnTo>
                  <a:lnTo>
                    <a:pt x="1081" y="299"/>
                  </a:lnTo>
                  <a:lnTo>
                    <a:pt x="1070" y="288"/>
                  </a:lnTo>
                  <a:lnTo>
                    <a:pt x="1063" y="276"/>
                  </a:lnTo>
                  <a:lnTo>
                    <a:pt x="1059" y="260"/>
                  </a:lnTo>
                  <a:lnTo>
                    <a:pt x="1057" y="246"/>
                  </a:lnTo>
                  <a:lnTo>
                    <a:pt x="1057" y="224"/>
                  </a:lnTo>
                  <a:lnTo>
                    <a:pt x="1057" y="86"/>
                  </a:lnTo>
                  <a:lnTo>
                    <a:pt x="1095" y="86"/>
                  </a:lnTo>
                  <a:lnTo>
                    <a:pt x="1095" y="210"/>
                  </a:lnTo>
                  <a:lnTo>
                    <a:pt x="1095" y="236"/>
                  </a:lnTo>
                  <a:lnTo>
                    <a:pt x="1098" y="250"/>
                  </a:lnTo>
                  <a:lnTo>
                    <a:pt x="1102" y="263"/>
                  </a:lnTo>
                  <a:lnTo>
                    <a:pt x="1112" y="273"/>
                  </a:lnTo>
                  <a:lnTo>
                    <a:pt x="1125" y="281"/>
                  </a:lnTo>
                  <a:lnTo>
                    <a:pt x="1141" y="282"/>
                  </a:lnTo>
                  <a:lnTo>
                    <a:pt x="1158" y="281"/>
                  </a:lnTo>
                  <a:lnTo>
                    <a:pt x="1173" y="273"/>
                  </a:lnTo>
                  <a:lnTo>
                    <a:pt x="1187" y="263"/>
                  </a:lnTo>
                  <a:lnTo>
                    <a:pt x="1194" y="249"/>
                  </a:lnTo>
                  <a:lnTo>
                    <a:pt x="1200" y="232"/>
                  </a:lnTo>
                  <a:lnTo>
                    <a:pt x="1200" y="206"/>
                  </a:lnTo>
                  <a:lnTo>
                    <a:pt x="1200" y="86"/>
                  </a:lnTo>
                  <a:lnTo>
                    <a:pt x="1239" y="86"/>
                  </a:lnTo>
                  <a:lnTo>
                    <a:pt x="1239" y="309"/>
                  </a:lnTo>
                  <a:lnTo>
                    <a:pt x="1204" y="309"/>
                  </a:lnTo>
                  <a:close/>
                  <a:moveTo>
                    <a:pt x="1298" y="309"/>
                  </a:moveTo>
                  <a:lnTo>
                    <a:pt x="1298" y="86"/>
                  </a:lnTo>
                  <a:lnTo>
                    <a:pt x="1331" y="86"/>
                  </a:lnTo>
                  <a:lnTo>
                    <a:pt x="1331" y="119"/>
                  </a:lnTo>
                  <a:lnTo>
                    <a:pt x="1344" y="99"/>
                  </a:lnTo>
                  <a:lnTo>
                    <a:pt x="1356" y="88"/>
                  </a:lnTo>
                  <a:lnTo>
                    <a:pt x="1367" y="82"/>
                  </a:lnTo>
                  <a:lnTo>
                    <a:pt x="1380" y="80"/>
                  </a:lnTo>
                  <a:lnTo>
                    <a:pt x="1400" y="83"/>
                  </a:lnTo>
                  <a:lnTo>
                    <a:pt x="1419" y="93"/>
                  </a:lnTo>
                  <a:lnTo>
                    <a:pt x="1406" y="128"/>
                  </a:lnTo>
                  <a:lnTo>
                    <a:pt x="1393" y="121"/>
                  </a:lnTo>
                  <a:lnTo>
                    <a:pt x="1379" y="119"/>
                  </a:lnTo>
                  <a:lnTo>
                    <a:pt x="1366" y="121"/>
                  </a:lnTo>
                  <a:lnTo>
                    <a:pt x="1356" y="128"/>
                  </a:lnTo>
                  <a:lnTo>
                    <a:pt x="1347" y="135"/>
                  </a:lnTo>
                  <a:lnTo>
                    <a:pt x="1341" y="148"/>
                  </a:lnTo>
                  <a:lnTo>
                    <a:pt x="1337" y="168"/>
                  </a:lnTo>
                  <a:lnTo>
                    <a:pt x="1335" y="193"/>
                  </a:lnTo>
                  <a:lnTo>
                    <a:pt x="1335" y="309"/>
                  </a:lnTo>
                  <a:lnTo>
                    <a:pt x="1298" y="309"/>
                  </a:lnTo>
                  <a:close/>
                  <a:moveTo>
                    <a:pt x="1595" y="237"/>
                  </a:moveTo>
                  <a:lnTo>
                    <a:pt x="1635" y="243"/>
                  </a:lnTo>
                  <a:lnTo>
                    <a:pt x="1629" y="259"/>
                  </a:lnTo>
                  <a:lnTo>
                    <a:pt x="1612" y="286"/>
                  </a:lnTo>
                  <a:lnTo>
                    <a:pt x="1600" y="296"/>
                  </a:lnTo>
                  <a:lnTo>
                    <a:pt x="1587" y="305"/>
                  </a:lnTo>
                  <a:lnTo>
                    <a:pt x="1554" y="314"/>
                  </a:lnTo>
                  <a:lnTo>
                    <a:pt x="1536" y="315"/>
                  </a:lnTo>
                  <a:lnTo>
                    <a:pt x="1513" y="314"/>
                  </a:lnTo>
                  <a:lnTo>
                    <a:pt x="1474" y="298"/>
                  </a:lnTo>
                  <a:lnTo>
                    <a:pt x="1458" y="285"/>
                  </a:lnTo>
                  <a:lnTo>
                    <a:pt x="1445" y="269"/>
                  </a:lnTo>
                  <a:lnTo>
                    <a:pt x="1430" y="226"/>
                  </a:lnTo>
                  <a:lnTo>
                    <a:pt x="1429" y="200"/>
                  </a:lnTo>
                  <a:lnTo>
                    <a:pt x="1430" y="173"/>
                  </a:lnTo>
                  <a:lnTo>
                    <a:pt x="1445" y="128"/>
                  </a:lnTo>
                  <a:lnTo>
                    <a:pt x="1458" y="112"/>
                  </a:lnTo>
                  <a:lnTo>
                    <a:pt x="1474" y="98"/>
                  </a:lnTo>
                  <a:lnTo>
                    <a:pt x="1511" y="82"/>
                  </a:lnTo>
                  <a:lnTo>
                    <a:pt x="1534" y="80"/>
                  </a:lnTo>
                  <a:lnTo>
                    <a:pt x="1556" y="82"/>
                  </a:lnTo>
                  <a:lnTo>
                    <a:pt x="1592" y="98"/>
                  </a:lnTo>
                  <a:lnTo>
                    <a:pt x="1608" y="111"/>
                  </a:lnTo>
                  <a:lnTo>
                    <a:pt x="1621" y="128"/>
                  </a:lnTo>
                  <a:lnTo>
                    <a:pt x="1635" y="171"/>
                  </a:lnTo>
                  <a:lnTo>
                    <a:pt x="1636" y="197"/>
                  </a:lnTo>
                  <a:lnTo>
                    <a:pt x="1636" y="201"/>
                  </a:lnTo>
                  <a:lnTo>
                    <a:pt x="1635" y="207"/>
                  </a:lnTo>
                  <a:lnTo>
                    <a:pt x="1468" y="207"/>
                  </a:lnTo>
                  <a:lnTo>
                    <a:pt x="1471" y="224"/>
                  </a:lnTo>
                  <a:lnTo>
                    <a:pt x="1481" y="253"/>
                  </a:lnTo>
                  <a:lnTo>
                    <a:pt x="1490" y="263"/>
                  </a:lnTo>
                  <a:lnTo>
                    <a:pt x="1500" y="273"/>
                  </a:lnTo>
                  <a:lnTo>
                    <a:pt x="1523" y="284"/>
                  </a:lnTo>
                  <a:lnTo>
                    <a:pt x="1536" y="284"/>
                  </a:lnTo>
                  <a:lnTo>
                    <a:pt x="1556" y="282"/>
                  </a:lnTo>
                  <a:lnTo>
                    <a:pt x="1572" y="272"/>
                  </a:lnTo>
                  <a:lnTo>
                    <a:pt x="1586" y="259"/>
                  </a:lnTo>
                  <a:lnTo>
                    <a:pt x="1595" y="237"/>
                  </a:lnTo>
                  <a:close/>
                  <a:moveTo>
                    <a:pt x="1471" y="176"/>
                  </a:moveTo>
                  <a:lnTo>
                    <a:pt x="1596" y="176"/>
                  </a:lnTo>
                  <a:lnTo>
                    <a:pt x="1592" y="151"/>
                  </a:lnTo>
                  <a:lnTo>
                    <a:pt x="1582" y="134"/>
                  </a:lnTo>
                  <a:lnTo>
                    <a:pt x="1572" y="124"/>
                  </a:lnTo>
                  <a:lnTo>
                    <a:pt x="1549" y="112"/>
                  </a:lnTo>
                  <a:lnTo>
                    <a:pt x="1534" y="112"/>
                  </a:lnTo>
                  <a:lnTo>
                    <a:pt x="1521" y="112"/>
                  </a:lnTo>
                  <a:lnTo>
                    <a:pt x="1500" y="121"/>
                  </a:lnTo>
                  <a:lnTo>
                    <a:pt x="1490" y="129"/>
                  </a:lnTo>
                  <a:lnTo>
                    <a:pt x="1482" y="138"/>
                  </a:lnTo>
                  <a:lnTo>
                    <a:pt x="1472" y="163"/>
                  </a:lnTo>
                  <a:lnTo>
                    <a:pt x="1471"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2" name="Rectangle 460"/>
            <p:cNvSpPr>
              <a:spLocks noChangeArrowheads="1"/>
            </p:cNvSpPr>
            <p:nvPr/>
          </p:nvSpPr>
          <p:spPr bwMode="auto">
            <a:xfrm>
              <a:off x="3241676" y="5353050"/>
              <a:ext cx="15525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23" name="Freeform 461"/>
            <p:cNvSpPr>
              <a:spLocks noEditPoints="1"/>
            </p:cNvSpPr>
            <p:nvPr/>
          </p:nvSpPr>
          <p:spPr bwMode="auto">
            <a:xfrm>
              <a:off x="3338513" y="5491163"/>
              <a:ext cx="1331913" cy="214313"/>
            </a:xfrm>
            <a:custGeom>
              <a:avLst/>
              <a:gdLst>
                <a:gd name="T0" fmla="*/ 47247750 w 2519"/>
                <a:gd name="T1" fmla="*/ 278712 h 406"/>
                <a:gd name="T2" fmla="*/ 82753621 w 2519"/>
                <a:gd name="T3" fmla="*/ 44861095 h 406"/>
                <a:gd name="T4" fmla="*/ 46968043 w 2519"/>
                <a:gd name="T5" fmla="*/ 89165293 h 406"/>
                <a:gd name="T6" fmla="*/ 2795484 w 2519"/>
                <a:gd name="T7" fmla="*/ 62137046 h 406"/>
                <a:gd name="T8" fmla="*/ 34946457 w 2519"/>
                <a:gd name="T9" fmla="*/ 79134283 h 406"/>
                <a:gd name="T10" fmla="*/ 70732036 w 2519"/>
                <a:gd name="T11" fmla="*/ 39567142 h 406"/>
                <a:gd name="T12" fmla="*/ 41377075 w 2519"/>
                <a:gd name="T13" fmla="*/ 10031010 h 406"/>
                <a:gd name="T14" fmla="*/ 96173213 w 2519"/>
                <a:gd name="T15" fmla="*/ 25356501 h 406"/>
                <a:gd name="T16" fmla="*/ 134754275 w 2519"/>
                <a:gd name="T17" fmla="*/ 25913398 h 406"/>
                <a:gd name="T18" fmla="*/ 146775861 w 2519"/>
                <a:gd name="T19" fmla="*/ 73282377 h 406"/>
                <a:gd name="T20" fmla="*/ 113506588 w 2519"/>
                <a:gd name="T21" fmla="*/ 86936121 h 406"/>
                <a:gd name="T22" fmla="*/ 110711104 w 2519"/>
                <a:gd name="T23" fmla="*/ 74675940 h 406"/>
                <a:gd name="T24" fmla="*/ 139227473 w 2519"/>
                <a:gd name="T25" fmla="*/ 61858333 h 406"/>
                <a:gd name="T26" fmla="*/ 119377792 w 2519"/>
                <a:gd name="T27" fmla="*/ 32322201 h 406"/>
                <a:gd name="T28" fmla="*/ 215830183 w 2519"/>
                <a:gd name="T29" fmla="*/ 73282377 h 406"/>
                <a:gd name="T30" fmla="*/ 167743841 w 2519"/>
                <a:gd name="T31" fmla="*/ 80527318 h 406"/>
                <a:gd name="T32" fmla="*/ 182561439 w 2519"/>
                <a:gd name="T33" fmla="*/ 23962938 h 406"/>
                <a:gd name="T34" fmla="*/ 217228189 w 2519"/>
                <a:gd name="T35" fmla="*/ 57399989 h 406"/>
                <a:gd name="T36" fmla="*/ 189550413 w 2519"/>
                <a:gd name="T37" fmla="*/ 80248605 h 406"/>
                <a:gd name="T38" fmla="*/ 202131413 w 2519"/>
                <a:gd name="T39" fmla="*/ 38452292 h 406"/>
                <a:gd name="T40" fmla="*/ 171937331 w 2519"/>
                <a:gd name="T41" fmla="*/ 46532842 h 406"/>
                <a:gd name="T42" fmla="*/ 260002742 w 2519"/>
                <a:gd name="T43" fmla="*/ 23684226 h 406"/>
                <a:gd name="T44" fmla="*/ 281250429 w 2519"/>
                <a:gd name="T45" fmla="*/ 49319439 h 406"/>
                <a:gd name="T46" fmla="*/ 261680455 w 2519"/>
                <a:gd name="T47" fmla="*/ 33158338 h 406"/>
                <a:gd name="T48" fmla="*/ 240992182 w 2519"/>
                <a:gd name="T49" fmla="*/ 87771731 h 406"/>
                <a:gd name="T50" fmla="*/ 356735369 w 2519"/>
                <a:gd name="T51" fmla="*/ 23684226 h 406"/>
                <a:gd name="T52" fmla="*/ 384133438 w 2519"/>
                <a:gd name="T53" fmla="*/ 71053205 h 406"/>
                <a:gd name="T54" fmla="*/ 350305280 w 2519"/>
                <a:gd name="T55" fmla="*/ 88607868 h 406"/>
                <a:gd name="T56" fmla="*/ 340799472 w 2519"/>
                <a:gd name="T57" fmla="*/ 71331918 h 406"/>
                <a:gd name="T58" fmla="*/ 372391560 w 2519"/>
                <a:gd name="T59" fmla="*/ 71053205 h 406"/>
                <a:gd name="T60" fmla="*/ 356735369 w 2519"/>
                <a:gd name="T61" fmla="*/ 32322201 h 406"/>
                <a:gd name="T62" fmla="*/ 398111915 w 2519"/>
                <a:gd name="T63" fmla="*/ 25356501 h 406"/>
                <a:gd name="T64" fmla="*/ 432219780 w 2519"/>
                <a:gd name="T65" fmla="*/ 27306960 h 406"/>
                <a:gd name="T66" fmla="*/ 409015202 w 2519"/>
                <a:gd name="T67" fmla="*/ 48483302 h 406"/>
                <a:gd name="T68" fmla="*/ 438650398 w 2519"/>
                <a:gd name="T69" fmla="*/ 13653216 h 406"/>
                <a:gd name="T70" fmla="*/ 474715155 w 2519"/>
                <a:gd name="T71" fmla="*/ 98638878 h 406"/>
                <a:gd name="T72" fmla="*/ 505468122 w 2519"/>
                <a:gd name="T73" fmla="*/ 88607868 h 406"/>
                <a:gd name="T74" fmla="*/ 465209875 w 2519"/>
                <a:gd name="T75" fmla="*/ 73839802 h 406"/>
                <a:gd name="T76" fmla="*/ 476951753 w 2519"/>
                <a:gd name="T77" fmla="*/ 25913398 h 406"/>
                <a:gd name="T78" fmla="*/ 516371408 w 2519"/>
                <a:gd name="T79" fmla="*/ 79412468 h 406"/>
                <a:gd name="T80" fmla="*/ 492607944 w 2519"/>
                <a:gd name="T81" fmla="*/ 112570807 h 406"/>
                <a:gd name="T82" fmla="*/ 472198849 w 2519"/>
                <a:gd name="T83" fmla="*/ 55449530 h 406"/>
                <a:gd name="T84" fmla="*/ 499038033 w 2519"/>
                <a:gd name="T85" fmla="*/ 75790262 h 406"/>
                <a:gd name="T86" fmla="*/ 498758326 w 2519"/>
                <a:gd name="T87" fmla="*/ 35666223 h 406"/>
                <a:gd name="T88" fmla="*/ 472198849 w 2519"/>
                <a:gd name="T89" fmla="*/ 55449530 h 406"/>
                <a:gd name="T90" fmla="*/ 542930885 w 2519"/>
                <a:gd name="T91" fmla="*/ 25356501 h 406"/>
                <a:gd name="T92" fmla="*/ 582630246 w 2519"/>
                <a:gd name="T93" fmla="*/ 24520363 h 406"/>
                <a:gd name="T94" fmla="*/ 610308022 w 2519"/>
                <a:gd name="T95" fmla="*/ 42353211 h 406"/>
                <a:gd name="T96" fmla="*/ 594092946 w 2519"/>
                <a:gd name="T97" fmla="*/ 34830085 h 406"/>
                <a:gd name="T98" fmla="*/ 570049775 w 2519"/>
                <a:gd name="T99" fmla="*/ 53777783 h 406"/>
                <a:gd name="T100" fmla="*/ 639383805 w 2519"/>
                <a:gd name="T101" fmla="*/ 89165293 h 406"/>
                <a:gd name="T102" fmla="*/ 627082512 w 2519"/>
                <a:gd name="T103" fmla="*/ 59350449 h 406"/>
                <a:gd name="T104" fmla="*/ 666781874 w 2519"/>
                <a:gd name="T105" fmla="*/ 45975945 h 406"/>
                <a:gd name="T106" fmla="*/ 644415887 w 2519"/>
                <a:gd name="T107" fmla="*/ 32879626 h 406"/>
                <a:gd name="T108" fmla="*/ 638824391 w 2519"/>
                <a:gd name="T109" fmla="*/ 25913398 h 406"/>
                <a:gd name="T110" fmla="*/ 676846568 w 2519"/>
                <a:gd name="T111" fmla="*/ 37616682 h 406"/>
                <a:gd name="T112" fmla="*/ 669577358 w 2519"/>
                <a:gd name="T113" fmla="*/ 87771731 h 406"/>
                <a:gd name="T114" fmla="*/ 637147206 w 2519"/>
                <a:gd name="T115" fmla="*/ 63808792 h 406"/>
                <a:gd name="T116" fmla="*/ 653082575 w 2519"/>
                <a:gd name="T117" fmla="*/ 80248605 h 406"/>
                <a:gd name="T118" fmla="*/ 693621057 w 2519"/>
                <a:gd name="T119" fmla="*/ 1671747 h 4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19" h="406">
                  <a:moveTo>
                    <a:pt x="0" y="164"/>
                  </a:moveTo>
                  <a:lnTo>
                    <a:pt x="1" y="127"/>
                  </a:lnTo>
                  <a:lnTo>
                    <a:pt x="23" y="66"/>
                  </a:lnTo>
                  <a:lnTo>
                    <a:pt x="41" y="43"/>
                  </a:lnTo>
                  <a:lnTo>
                    <a:pt x="63" y="23"/>
                  </a:lnTo>
                  <a:lnTo>
                    <a:pt x="116" y="1"/>
                  </a:lnTo>
                  <a:lnTo>
                    <a:pt x="148" y="0"/>
                  </a:lnTo>
                  <a:lnTo>
                    <a:pt x="169" y="1"/>
                  </a:lnTo>
                  <a:lnTo>
                    <a:pt x="207" y="11"/>
                  </a:lnTo>
                  <a:lnTo>
                    <a:pt x="226" y="20"/>
                  </a:lnTo>
                  <a:lnTo>
                    <a:pt x="242" y="32"/>
                  </a:lnTo>
                  <a:lnTo>
                    <a:pt x="267" y="60"/>
                  </a:lnTo>
                  <a:lnTo>
                    <a:pt x="278" y="78"/>
                  </a:lnTo>
                  <a:lnTo>
                    <a:pt x="286" y="96"/>
                  </a:lnTo>
                  <a:lnTo>
                    <a:pt x="295" y="138"/>
                  </a:lnTo>
                  <a:lnTo>
                    <a:pt x="296" y="161"/>
                  </a:lnTo>
                  <a:lnTo>
                    <a:pt x="295" y="184"/>
                  </a:lnTo>
                  <a:lnTo>
                    <a:pt x="285" y="226"/>
                  </a:lnTo>
                  <a:lnTo>
                    <a:pt x="276" y="245"/>
                  </a:lnTo>
                  <a:lnTo>
                    <a:pt x="266" y="262"/>
                  </a:lnTo>
                  <a:lnTo>
                    <a:pt x="240" y="291"/>
                  </a:lnTo>
                  <a:lnTo>
                    <a:pt x="223" y="301"/>
                  </a:lnTo>
                  <a:lnTo>
                    <a:pt x="205" y="309"/>
                  </a:lnTo>
                  <a:lnTo>
                    <a:pt x="168" y="320"/>
                  </a:lnTo>
                  <a:lnTo>
                    <a:pt x="148" y="320"/>
                  </a:lnTo>
                  <a:lnTo>
                    <a:pt x="126" y="320"/>
                  </a:lnTo>
                  <a:lnTo>
                    <a:pt x="87" y="308"/>
                  </a:lnTo>
                  <a:lnTo>
                    <a:pt x="70" y="299"/>
                  </a:lnTo>
                  <a:lnTo>
                    <a:pt x="53" y="288"/>
                  </a:lnTo>
                  <a:lnTo>
                    <a:pt x="27" y="259"/>
                  </a:lnTo>
                  <a:lnTo>
                    <a:pt x="17" y="242"/>
                  </a:lnTo>
                  <a:lnTo>
                    <a:pt x="10" y="223"/>
                  </a:lnTo>
                  <a:lnTo>
                    <a:pt x="1" y="184"/>
                  </a:lnTo>
                  <a:lnTo>
                    <a:pt x="0" y="164"/>
                  </a:lnTo>
                  <a:close/>
                  <a:moveTo>
                    <a:pt x="41" y="165"/>
                  </a:moveTo>
                  <a:lnTo>
                    <a:pt x="43" y="191"/>
                  </a:lnTo>
                  <a:lnTo>
                    <a:pt x="59" y="236"/>
                  </a:lnTo>
                  <a:lnTo>
                    <a:pt x="72" y="253"/>
                  </a:lnTo>
                  <a:lnTo>
                    <a:pt x="87" y="268"/>
                  </a:lnTo>
                  <a:lnTo>
                    <a:pt x="125" y="284"/>
                  </a:lnTo>
                  <a:lnTo>
                    <a:pt x="148" y="285"/>
                  </a:lnTo>
                  <a:lnTo>
                    <a:pt x="169" y="284"/>
                  </a:lnTo>
                  <a:lnTo>
                    <a:pt x="208" y="268"/>
                  </a:lnTo>
                  <a:lnTo>
                    <a:pt x="224" y="252"/>
                  </a:lnTo>
                  <a:lnTo>
                    <a:pt x="237" y="235"/>
                  </a:lnTo>
                  <a:lnTo>
                    <a:pt x="252" y="188"/>
                  </a:lnTo>
                  <a:lnTo>
                    <a:pt x="253" y="160"/>
                  </a:lnTo>
                  <a:lnTo>
                    <a:pt x="253" y="142"/>
                  </a:lnTo>
                  <a:lnTo>
                    <a:pt x="246" y="109"/>
                  </a:lnTo>
                  <a:lnTo>
                    <a:pt x="240" y="95"/>
                  </a:lnTo>
                  <a:lnTo>
                    <a:pt x="234" y="80"/>
                  </a:lnTo>
                  <a:lnTo>
                    <a:pt x="216" y="59"/>
                  </a:lnTo>
                  <a:lnTo>
                    <a:pt x="203" y="50"/>
                  </a:lnTo>
                  <a:lnTo>
                    <a:pt x="191" y="43"/>
                  </a:lnTo>
                  <a:lnTo>
                    <a:pt x="164" y="36"/>
                  </a:lnTo>
                  <a:lnTo>
                    <a:pt x="148" y="36"/>
                  </a:lnTo>
                  <a:lnTo>
                    <a:pt x="126" y="36"/>
                  </a:lnTo>
                  <a:lnTo>
                    <a:pt x="89" y="52"/>
                  </a:lnTo>
                  <a:lnTo>
                    <a:pt x="73" y="65"/>
                  </a:lnTo>
                  <a:lnTo>
                    <a:pt x="59" y="82"/>
                  </a:lnTo>
                  <a:lnTo>
                    <a:pt x="43" y="131"/>
                  </a:lnTo>
                  <a:lnTo>
                    <a:pt x="41" y="165"/>
                  </a:lnTo>
                  <a:close/>
                  <a:moveTo>
                    <a:pt x="344" y="400"/>
                  </a:moveTo>
                  <a:lnTo>
                    <a:pt x="344" y="91"/>
                  </a:lnTo>
                  <a:lnTo>
                    <a:pt x="378" y="91"/>
                  </a:lnTo>
                  <a:lnTo>
                    <a:pt x="378" y="119"/>
                  </a:lnTo>
                  <a:lnTo>
                    <a:pt x="391" y="104"/>
                  </a:lnTo>
                  <a:lnTo>
                    <a:pt x="406" y="95"/>
                  </a:lnTo>
                  <a:lnTo>
                    <a:pt x="422" y="86"/>
                  </a:lnTo>
                  <a:lnTo>
                    <a:pt x="443" y="85"/>
                  </a:lnTo>
                  <a:lnTo>
                    <a:pt x="458" y="86"/>
                  </a:lnTo>
                  <a:lnTo>
                    <a:pt x="482" y="93"/>
                  </a:lnTo>
                  <a:lnTo>
                    <a:pt x="494" y="101"/>
                  </a:lnTo>
                  <a:lnTo>
                    <a:pt x="504" y="108"/>
                  </a:lnTo>
                  <a:lnTo>
                    <a:pt x="521" y="129"/>
                  </a:lnTo>
                  <a:lnTo>
                    <a:pt x="527" y="142"/>
                  </a:lnTo>
                  <a:lnTo>
                    <a:pt x="537" y="170"/>
                  </a:lnTo>
                  <a:lnTo>
                    <a:pt x="538" y="201"/>
                  </a:lnTo>
                  <a:lnTo>
                    <a:pt x="535" y="235"/>
                  </a:lnTo>
                  <a:lnTo>
                    <a:pt x="525" y="263"/>
                  </a:lnTo>
                  <a:lnTo>
                    <a:pt x="519" y="276"/>
                  </a:lnTo>
                  <a:lnTo>
                    <a:pt x="501" y="298"/>
                  </a:lnTo>
                  <a:lnTo>
                    <a:pt x="489" y="305"/>
                  </a:lnTo>
                  <a:lnTo>
                    <a:pt x="478" y="312"/>
                  </a:lnTo>
                  <a:lnTo>
                    <a:pt x="453" y="320"/>
                  </a:lnTo>
                  <a:lnTo>
                    <a:pt x="440" y="320"/>
                  </a:lnTo>
                  <a:lnTo>
                    <a:pt x="422" y="318"/>
                  </a:lnTo>
                  <a:lnTo>
                    <a:pt x="406" y="312"/>
                  </a:lnTo>
                  <a:lnTo>
                    <a:pt x="393" y="304"/>
                  </a:lnTo>
                  <a:lnTo>
                    <a:pt x="381" y="291"/>
                  </a:lnTo>
                  <a:lnTo>
                    <a:pt x="381" y="400"/>
                  </a:lnTo>
                  <a:lnTo>
                    <a:pt x="344" y="400"/>
                  </a:lnTo>
                  <a:close/>
                  <a:moveTo>
                    <a:pt x="378" y="204"/>
                  </a:moveTo>
                  <a:lnTo>
                    <a:pt x="378" y="224"/>
                  </a:lnTo>
                  <a:lnTo>
                    <a:pt x="387" y="256"/>
                  </a:lnTo>
                  <a:lnTo>
                    <a:pt x="396" y="268"/>
                  </a:lnTo>
                  <a:lnTo>
                    <a:pt x="404" y="278"/>
                  </a:lnTo>
                  <a:lnTo>
                    <a:pt x="426" y="288"/>
                  </a:lnTo>
                  <a:lnTo>
                    <a:pt x="437" y="288"/>
                  </a:lnTo>
                  <a:lnTo>
                    <a:pt x="450" y="288"/>
                  </a:lnTo>
                  <a:lnTo>
                    <a:pt x="472" y="276"/>
                  </a:lnTo>
                  <a:lnTo>
                    <a:pt x="481" y="268"/>
                  </a:lnTo>
                  <a:lnTo>
                    <a:pt x="489" y="256"/>
                  </a:lnTo>
                  <a:lnTo>
                    <a:pt x="498" y="222"/>
                  </a:lnTo>
                  <a:lnTo>
                    <a:pt x="499" y="201"/>
                  </a:lnTo>
                  <a:lnTo>
                    <a:pt x="498" y="180"/>
                  </a:lnTo>
                  <a:lnTo>
                    <a:pt x="489" y="148"/>
                  </a:lnTo>
                  <a:lnTo>
                    <a:pt x="482" y="137"/>
                  </a:lnTo>
                  <a:lnTo>
                    <a:pt x="472" y="127"/>
                  </a:lnTo>
                  <a:lnTo>
                    <a:pt x="452" y="116"/>
                  </a:lnTo>
                  <a:lnTo>
                    <a:pt x="440" y="115"/>
                  </a:lnTo>
                  <a:lnTo>
                    <a:pt x="427" y="116"/>
                  </a:lnTo>
                  <a:lnTo>
                    <a:pt x="406" y="128"/>
                  </a:lnTo>
                  <a:lnTo>
                    <a:pt x="397" y="138"/>
                  </a:lnTo>
                  <a:lnTo>
                    <a:pt x="388" y="150"/>
                  </a:lnTo>
                  <a:lnTo>
                    <a:pt x="378" y="183"/>
                  </a:lnTo>
                  <a:lnTo>
                    <a:pt x="378" y="204"/>
                  </a:lnTo>
                  <a:close/>
                  <a:moveTo>
                    <a:pt x="737" y="242"/>
                  </a:moveTo>
                  <a:lnTo>
                    <a:pt x="776" y="248"/>
                  </a:lnTo>
                  <a:lnTo>
                    <a:pt x="772" y="263"/>
                  </a:lnTo>
                  <a:lnTo>
                    <a:pt x="754" y="291"/>
                  </a:lnTo>
                  <a:lnTo>
                    <a:pt x="743" y="301"/>
                  </a:lnTo>
                  <a:lnTo>
                    <a:pt x="728" y="309"/>
                  </a:lnTo>
                  <a:lnTo>
                    <a:pt x="697" y="320"/>
                  </a:lnTo>
                  <a:lnTo>
                    <a:pt x="678" y="320"/>
                  </a:lnTo>
                  <a:lnTo>
                    <a:pt x="655" y="318"/>
                  </a:lnTo>
                  <a:lnTo>
                    <a:pt x="615" y="304"/>
                  </a:lnTo>
                  <a:lnTo>
                    <a:pt x="600" y="289"/>
                  </a:lnTo>
                  <a:lnTo>
                    <a:pt x="587" y="273"/>
                  </a:lnTo>
                  <a:lnTo>
                    <a:pt x="573" y="230"/>
                  </a:lnTo>
                  <a:lnTo>
                    <a:pt x="571" y="204"/>
                  </a:lnTo>
                  <a:lnTo>
                    <a:pt x="573" y="177"/>
                  </a:lnTo>
                  <a:lnTo>
                    <a:pt x="587" y="134"/>
                  </a:lnTo>
                  <a:lnTo>
                    <a:pt x="600" y="116"/>
                  </a:lnTo>
                  <a:lnTo>
                    <a:pt x="616" y="102"/>
                  </a:lnTo>
                  <a:lnTo>
                    <a:pt x="653" y="86"/>
                  </a:lnTo>
                  <a:lnTo>
                    <a:pt x="675" y="85"/>
                  </a:lnTo>
                  <a:lnTo>
                    <a:pt x="698" y="86"/>
                  </a:lnTo>
                  <a:lnTo>
                    <a:pt x="734" y="102"/>
                  </a:lnTo>
                  <a:lnTo>
                    <a:pt x="748" y="116"/>
                  </a:lnTo>
                  <a:lnTo>
                    <a:pt x="763" y="132"/>
                  </a:lnTo>
                  <a:lnTo>
                    <a:pt x="777" y="176"/>
                  </a:lnTo>
                  <a:lnTo>
                    <a:pt x="777" y="203"/>
                  </a:lnTo>
                  <a:lnTo>
                    <a:pt x="777" y="206"/>
                  </a:lnTo>
                  <a:lnTo>
                    <a:pt x="777" y="213"/>
                  </a:lnTo>
                  <a:lnTo>
                    <a:pt x="610" y="213"/>
                  </a:lnTo>
                  <a:lnTo>
                    <a:pt x="612" y="230"/>
                  </a:lnTo>
                  <a:lnTo>
                    <a:pt x="623" y="258"/>
                  </a:lnTo>
                  <a:lnTo>
                    <a:pt x="632" y="269"/>
                  </a:lnTo>
                  <a:lnTo>
                    <a:pt x="640" y="278"/>
                  </a:lnTo>
                  <a:lnTo>
                    <a:pt x="665" y="288"/>
                  </a:lnTo>
                  <a:lnTo>
                    <a:pt x="678" y="288"/>
                  </a:lnTo>
                  <a:lnTo>
                    <a:pt x="698" y="286"/>
                  </a:lnTo>
                  <a:lnTo>
                    <a:pt x="714" y="278"/>
                  </a:lnTo>
                  <a:lnTo>
                    <a:pt x="727" y="265"/>
                  </a:lnTo>
                  <a:lnTo>
                    <a:pt x="737" y="242"/>
                  </a:lnTo>
                  <a:close/>
                  <a:moveTo>
                    <a:pt x="613" y="181"/>
                  </a:moveTo>
                  <a:lnTo>
                    <a:pt x="737" y="181"/>
                  </a:lnTo>
                  <a:lnTo>
                    <a:pt x="734" y="155"/>
                  </a:lnTo>
                  <a:lnTo>
                    <a:pt x="723" y="138"/>
                  </a:lnTo>
                  <a:lnTo>
                    <a:pt x="714" y="128"/>
                  </a:lnTo>
                  <a:lnTo>
                    <a:pt x="691" y="118"/>
                  </a:lnTo>
                  <a:lnTo>
                    <a:pt x="676" y="116"/>
                  </a:lnTo>
                  <a:lnTo>
                    <a:pt x="663" y="118"/>
                  </a:lnTo>
                  <a:lnTo>
                    <a:pt x="642" y="127"/>
                  </a:lnTo>
                  <a:lnTo>
                    <a:pt x="632" y="134"/>
                  </a:lnTo>
                  <a:lnTo>
                    <a:pt x="625" y="144"/>
                  </a:lnTo>
                  <a:lnTo>
                    <a:pt x="615" y="167"/>
                  </a:lnTo>
                  <a:lnTo>
                    <a:pt x="613" y="181"/>
                  </a:lnTo>
                  <a:close/>
                  <a:moveTo>
                    <a:pt x="823" y="315"/>
                  </a:moveTo>
                  <a:lnTo>
                    <a:pt x="823" y="91"/>
                  </a:lnTo>
                  <a:lnTo>
                    <a:pt x="858" y="91"/>
                  </a:lnTo>
                  <a:lnTo>
                    <a:pt x="858" y="122"/>
                  </a:lnTo>
                  <a:lnTo>
                    <a:pt x="872" y="105"/>
                  </a:lnTo>
                  <a:lnTo>
                    <a:pt x="907" y="88"/>
                  </a:lnTo>
                  <a:lnTo>
                    <a:pt x="930" y="85"/>
                  </a:lnTo>
                  <a:lnTo>
                    <a:pt x="949" y="86"/>
                  </a:lnTo>
                  <a:lnTo>
                    <a:pt x="966" y="93"/>
                  </a:lnTo>
                  <a:lnTo>
                    <a:pt x="982" y="101"/>
                  </a:lnTo>
                  <a:lnTo>
                    <a:pt x="992" y="112"/>
                  </a:lnTo>
                  <a:lnTo>
                    <a:pt x="1001" y="125"/>
                  </a:lnTo>
                  <a:lnTo>
                    <a:pt x="1003" y="140"/>
                  </a:lnTo>
                  <a:lnTo>
                    <a:pt x="1006" y="152"/>
                  </a:lnTo>
                  <a:lnTo>
                    <a:pt x="1006" y="177"/>
                  </a:lnTo>
                  <a:lnTo>
                    <a:pt x="1006" y="315"/>
                  </a:lnTo>
                  <a:lnTo>
                    <a:pt x="969" y="315"/>
                  </a:lnTo>
                  <a:lnTo>
                    <a:pt x="969" y="178"/>
                  </a:lnTo>
                  <a:lnTo>
                    <a:pt x="967" y="157"/>
                  </a:lnTo>
                  <a:lnTo>
                    <a:pt x="965" y="144"/>
                  </a:lnTo>
                  <a:lnTo>
                    <a:pt x="959" y="132"/>
                  </a:lnTo>
                  <a:lnTo>
                    <a:pt x="949" y="125"/>
                  </a:lnTo>
                  <a:lnTo>
                    <a:pt x="936" y="119"/>
                  </a:lnTo>
                  <a:lnTo>
                    <a:pt x="921" y="118"/>
                  </a:lnTo>
                  <a:lnTo>
                    <a:pt x="910" y="119"/>
                  </a:lnTo>
                  <a:lnTo>
                    <a:pt x="888" y="127"/>
                  </a:lnTo>
                  <a:lnTo>
                    <a:pt x="880" y="134"/>
                  </a:lnTo>
                  <a:lnTo>
                    <a:pt x="871" y="142"/>
                  </a:lnTo>
                  <a:lnTo>
                    <a:pt x="862" y="173"/>
                  </a:lnTo>
                  <a:lnTo>
                    <a:pt x="862" y="193"/>
                  </a:lnTo>
                  <a:lnTo>
                    <a:pt x="862" y="315"/>
                  </a:lnTo>
                  <a:lnTo>
                    <a:pt x="823" y="315"/>
                  </a:lnTo>
                  <a:close/>
                  <a:moveTo>
                    <a:pt x="1170" y="203"/>
                  </a:moveTo>
                  <a:lnTo>
                    <a:pt x="1172" y="173"/>
                  </a:lnTo>
                  <a:lnTo>
                    <a:pt x="1189" y="127"/>
                  </a:lnTo>
                  <a:lnTo>
                    <a:pt x="1205" y="111"/>
                  </a:lnTo>
                  <a:lnTo>
                    <a:pt x="1219" y="99"/>
                  </a:lnTo>
                  <a:lnTo>
                    <a:pt x="1255" y="86"/>
                  </a:lnTo>
                  <a:lnTo>
                    <a:pt x="1276" y="85"/>
                  </a:lnTo>
                  <a:lnTo>
                    <a:pt x="1297" y="86"/>
                  </a:lnTo>
                  <a:lnTo>
                    <a:pt x="1336" y="102"/>
                  </a:lnTo>
                  <a:lnTo>
                    <a:pt x="1350" y="116"/>
                  </a:lnTo>
                  <a:lnTo>
                    <a:pt x="1365" y="132"/>
                  </a:lnTo>
                  <a:lnTo>
                    <a:pt x="1379" y="174"/>
                  </a:lnTo>
                  <a:lnTo>
                    <a:pt x="1381" y="200"/>
                  </a:lnTo>
                  <a:lnTo>
                    <a:pt x="1379" y="220"/>
                  </a:lnTo>
                  <a:lnTo>
                    <a:pt x="1374" y="255"/>
                  </a:lnTo>
                  <a:lnTo>
                    <a:pt x="1368" y="268"/>
                  </a:lnTo>
                  <a:lnTo>
                    <a:pt x="1361" y="279"/>
                  </a:lnTo>
                  <a:lnTo>
                    <a:pt x="1342" y="298"/>
                  </a:lnTo>
                  <a:lnTo>
                    <a:pt x="1329" y="307"/>
                  </a:lnTo>
                  <a:lnTo>
                    <a:pt x="1317" y="312"/>
                  </a:lnTo>
                  <a:lnTo>
                    <a:pt x="1290" y="320"/>
                  </a:lnTo>
                  <a:lnTo>
                    <a:pt x="1276" y="320"/>
                  </a:lnTo>
                  <a:lnTo>
                    <a:pt x="1253" y="318"/>
                  </a:lnTo>
                  <a:lnTo>
                    <a:pt x="1215" y="304"/>
                  </a:lnTo>
                  <a:lnTo>
                    <a:pt x="1199" y="289"/>
                  </a:lnTo>
                  <a:lnTo>
                    <a:pt x="1186" y="273"/>
                  </a:lnTo>
                  <a:lnTo>
                    <a:pt x="1172" y="230"/>
                  </a:lnTo>
                  <a:lnTo>
                    <a:pt x="1170" y="203"/>
                  </a:lnTo>
                  <a:close/>
                  <a:moveTo>
                    <a:pt x="1209" y="203"/>
                  </a:moveTo>
                  <a:lnTo>
                    <a:pt x="1211" y="223"/>
                  </a:lnTo>
                  <a:lnTo>
                    <a:pt x="1219" y="256"/>
                  </a:lnTo>
                  <a:lnTo>
                    <a:pt x="1228" y="268"/>
                  </a:lnTo>
                  <a:lnTo>
                    <a:pt x="1238" y="276"/>
                  </a:lnTo>
                  <a:lnTo>
                    <a:pt x="1261" y="288"/>
                  </a:lnTo>
                  <a:lnTo>
                    <a:pt x="1276" y="288"/>
                  </a:lnTo>
                  <a:lnTo>
                    <a:pt x="1289" y="288"/>
                  </a:lnTo>
                  <a:lnTo>
                    <a:pt x="1313" y="276"/>
                  </a:lnTo>
                  <a:lnTo>
                    <a:pt x="1323" y="268"/>
                  </a:lnTo>
                  <a:lnTo>
                    <a:pt x="1332" y="255"/>
                  </a:lnTo>
                  <a:lnTo>
                    <a:pt x="1340" y="223"/>
                  </a:lnTo>
                  <a:lnTo>
                    <a:pt x="1342" y="201"/>
                  </a:lnTo>
                  <a:lnTo>
                    <a:pt x="1340" y="181"/>
                  </a:lnTo>
                  <a:lnTo>
                    <a:pt x="1330" y="150"/>
                  </a:lnTo>
                  <a:lnTo>
                    <a:pt x="1322" y="138"/>
                  </a:lnTo>
                  <a:lnTo>
                    <a:pt x="1313" y="128"/>
                  </a:lnTo>
                  <a:lnTo>
                    <a:pt x="1289" y="118"/>
                  </a:lnTo>
                  <a:lnTo>
                    <a:pt x="1276" y="116"/>
                  </a:lnTo>
                  <a:lnTo>
                    <a:pt x="1261" y="118"/>
                  </a:lnTo>
                  <a:lnTo>
                    <a:pt x="1238" y="128"/>
                  </a:lnTo>
                  <a:lnTo>
                    <a:pt x="1228" y="138"/>
                  </a:lnTo>
                  <a:lnTo>
                    <a:pt x="1219" y="150"/>
                  </a:lnTo>
                  <a:lnTo>
                    <a:pt x="1211" y="183"/>
                  </a:lnTo>
                  <a:lnTo>
                    <a:pt x="1209" y="203"/>
                  </a:lnTo>
                  <a:close/>
                  <a:moveTo>
                    <a:pt x="1424" y="315"/>
                  </a:moveTo>
                  <a:lnTo>
                    <a:pt x="1424" y="91"/>
                  </a:lnTo>
                  <a:lnTo>
                    <a:pt x="1458" y="91"/>
                  </a:lnTo>
                  <a:lnTo>
                    <a:pt x="1458" y="125"/>
                  </a:lnTo>
                  <a:lnTo>
                    <a:pt x="1471" y="104"/>
                  </a:lnTo>
                  <a:lnTo>
                    <a:pt x="1483" y="93"/>
                  </a:lnTo>
                  <a:lnTo>
                    <a:pt x="1495" y="86"/>
                  </a:lnTo>
                  <a:lnTo>
                    <a:pt x="1507" y="85"/>
                  </a:lnTo>
                  <a:lnTo>
                    <a:pt x="1526" y="88"/>
                  </a:lnTo>
                  <a:lnTo>
                    <a:pt x="1546" y="98"/>
                  </a:lnTo>
                  <a:lnTo>
                    <a:pt x="1533" y="132"/>
                  </a:lnTo>
                  <a:lnTo>
                    <a:pt x="1519" y="127"/>
                  </a:lnTo>
                  <a:lnTo>
                    <a:pt x="1505" y="125"/>
                  </a:lnTo>
                  <a:lnTo>
                    <a:pt x="1493" y="127"/>
                  </a:lnTo>
                  <a:lnTo>
                    <a:pt x="1483" y="132"/>
                  </a:lnTo>
                  <a:lnTo>
                    <a:pt x="1474" y="141"/>
                  </a:lnTo>
                  <a:lnTo>
                    <a:pt x="1469" y="152"/>
                  </a:lnTo>
                  <a:lnTo>
                    <a:pt x="1463" y="174"/>
                  </a:lnTo>
                  <a:lnTo>
                    <a:pt x="1463" y="197"/>
                  </a:lnTo>
                  <a:lnTo>
                    <a:pt x="1463" y="315"/>
                  </a:lnTo>
                  <a:lnTo>
                    <a:pt x="1424" y="315"/>
                  </a:lnTo>
                  <a:close/>
                  <a:moveTo>
                    <a:pt x="1569" y="49"/>
                  </a:moveTo>
                  <a:lnTo>
                    <a:pt x="1569" y="6"/>
                  </a:lnTo>
                  <a:lnTo>
                    <a:pt x="1607" y="6"/>
                  </a:lnTo>
                  <a:lnTo>
                    <a:pt x="1607" y="49"/>
                  </a:lnTo>
                  <a:lnTo>
                    <a:pt x="1569" y="49"/>
                  </a:lnTo>
                  <a:close/>
                  <a:moveTo>
                    <a:pt x="1569" y="315"/>
                  </a:moveTo>
                  <a:lnTo>
                    <a:pt x="1569" y="91"/>
                  </a:lnTo>
                  <a:lnTo>
                    <a:pt x="1607" y="91"/>
                  </a:lnTo>
                  <a:lnTo>
                    <a:pt x="1607" y="315"/>
                  </a:lnTo>
                  <a:lnTo>
                    <a:pt x="1569" y="315"/>
                  </a:lnTo>
                  <a:close/>
                  <a:moveTo>
                    <a:pt x="1657" y="334"/>
                  </a:moveTo>
                  <a:lnTo>
                    <a:pt x="1695" y="338"/>
                  </a:lnTo>
                  <a:lnTo>
                    <a:pt x="1698" y="354"/>
                  </a:lnTo>
                  <a:lnTo>
                    <a:pt x="1708" y="364"/>
                  </a:lnTo>
                  <a:lnTo>
                    <a:pt x="1724" y="373"/>
                  </a:lnTo>
                  <a:lnTo>
                    <a:pt x="1747" y="374"/>
                  </a:lnTo>
                  <a:lnTo>
                    <a:pt x="1771" y="373"/>
                  </a:lnTo>
                  <a:lnTo>
                    <a:pt x="1787" y="364"/>
                  </a:lnTo>
                  <a:lnTo>
                    <a:pt x="1800" y="351"/>
                  </a:lnTo>
                  <a:lnTo>
                    <a:pt x="1806" y="334"/>
                  </a:lnTo>
                  <a:lnTo>
                    <a:pt x="1808" y="318"/>
                  </a:lnTo>
                  <a:lnTo>
                    <a:pt x="1808" y="285"/>
                  </a:lnTo>
                  <a:lnTo>
                    <a:pt x="1796" y="299"/>
                  </a:lnTo>
                  <a:lnTo>
                    <a:pt x="1765" y="314"/>
                  </a:lnTo>
                  <a:lnTo>
                    <a:pt x="1747" y="315"/>
                  </a:lnTo>
                  <a:lnTo>
                    <a:pt x="1725" y="314"/>
                  </a:lnTo>
                  <a:lnTo>
                    <a:pt x="1689" y="296"/>
                  </a:lnTo>
                  <a:lnTo>
                    <a:pt x="1676" y="282"/>
                  </a:lnTo>
                  <a:lnTo>
                    <a:pt x="1664" y="265"/>
                  </a:lnTo>
                  <a:lnTo>
                    <a:pt x="1651" y="224"/>
                  </a:lnTo>
                  <a:lnTo>
                    <a:pt x="1650" y="201"/>
                  </a:lnTo>
                  <a:lnTo>
                    <a:pt x="1651" y="170"/>
                  </a:lnTo>
                  <a:lnTo>
                    <a:pt x="1662" y="142"/>
                  </a:lnTo>
                  <a:lnTo>
                    <a:pt x="1667" y="129"/>
                  </a:lnTo>
                  <a:lnTo>
                    <a:pt x="1685" y="108"/>
                  </a:lnTo>
                  <a:lnTo>
                    <a:pt x="1695" y="101"/>
                  </a:lnTo>
                  <a:lnTo>
                    <a:pt x="1706" y="93"/>
                  </a:lnTo>
                  <a:lnTo>
                    <a:pt x="1732" y="86"/>
                  </a:lnTo>
                  <a:lnTo>
                    <a:pt x="1747" y="85"/>
                  </a:lnTo>
                  <a:lnTo>
                    <a:pt x="1767" y="86"/>
                  </a:lnTo>
                  <a:lnTo>
                    <a:pt x="1798" y="104"/>
                  </a:lnTo>
                  <a:lnTo>
                    <a:pt x="1813" y="118"/>
                  </a:lnTo>
                  <a:lnTo>
                    <a:pt x="1813" y="91"/>
                  </a:lnTo>
                  <a:lnTo>
                    <a:pt x="1847" y="91"/>
                  </a:lnTo>
                  <a:lnTo>
                    <a:pt x="1847" y="285"/>
                  </a:lnTo>
                  <a:lnTo>
                    <a:pt x="1847" y="309"/>
                  </a:lnTo>
                  <a:lnTo>
                    <a:pt x="1842" y="347"/>
                  </a:lnTo>
                  <a:lnTo>
                    <a:pt x="1837" y="358"/>
                  </a:lnTo>
                  <a:lnTo>
                    <a:pt x="1832" y="368"/>
                  </a:lnTo>
                  <a:lnTo>
                    <a:pt x="1814" y="386"/>
                  </a:lnTo>
                  <a:lnTo>
                    <a:pt x="1803" y="393"/>
                  </a:lnTo>
                  <a:lnTo>
                    <a:pt x="1791" y="399"/>
                  </a:lnTo>
                  <a:lnTo>
                    <a:pt x="1762" y="404"/>
                  </a:lnTo>
                  <a:lnTo>
                    <a:pt x="1747" y="406"/>
                  </a:lnTo>
                  <a:lnTo>
                    <a:pt x="1726" y="404"/>
                  </a:lnTo>
                  <a:lnTo>
                    <a:pt x="1695" y="396"/>
                  </a:lnTo>
                  <a:lnTo>
                    <a:pt x="1682" y="387"/>
                  </a:lnTo>
                  <a:lnTo>
                    <a:pt x="1670" y="377"/>
                  </a:lnTo>
                  <a:lnTo>
                    <a:pt x="1659" y="351"/>
                  </a:lnTo>
                  <a:lnTo>
                    <a:pt x="1657" y="334"/>
                  </a:lnTo>
                  <a:close/>
                  <a:moveTo>
                    <a:pt x="1689" y="199"/>
                  </a:moveTo>
                  <a:lnTo>
                    <a:pt x="1690" y="220"/>
                  </a:lnTo>
                  <a:lnTo>
                    <a:pt x="1699" y="252"/>
                  </a:lnTo>
                  <a:lnTo>
                    <a:pt x="1706" y="263"/>
                  </a:lnTo>
                  <a:lnTo>
                    <a:pt x="1716" y="272"/>
                  </a:lnTo>
                  <a:lnTo>
                    <a:pt x="1738" y="282"/>
                  </a:lnTo>
                  <a:lnTo>
                    <a:pt x="1751" y="284"/>
                  </a:lnTo>
                  <a:lnTo>
                    <a:pt x="1764" y="282"/>
                  </a:lnTo>
                  <a:lnTo>
                    <a:pt x="1785" y="272"/>
                  </a:lnTo>
                  <a:lnTo>
                    <a:pt x="1794" y="263"/>
                  </a:lnTo>
                  <a:lnTo>
                    <a:pt x="1803" y="252"/>
                  </a:lnTo>
                  <a:lnTo>
                    <a:pt x="1811" y="220"/>
                  </a:lnTo>
                  <a:lnTo>
                    <a:pt x="1813" y="200"/>
                  </a:lnTo>
                  <a:lnTo>
                    <a:pt x="1811" y="180"/>
                  </a:lnTo>
                  <a:lnTo>
                    <a:pt x="1803" y="150"/>
                  </a:lnTo>
                  <a:lnTo>
                    <a:pt x="1794" y="138"/>
                  </a:lnTo>
                  <a:lnTo>
                    <a:pt x="1784" y="128"/>
                  </a:lnTo>
                  <a:lnTo>
                    <a:pt x="1762" y="118"/>
                  </a:lnTo>
                  <a:lnTo>
                    <a:pt x="1749" y="116"/>
                  </a:lnTo>
                  <a:lnTo>
                    <a:pt x="1738" y="118"/>
                  </a:lnTo>
                  <a:lnTo>
                    <a:pt x="1716" y="128"/>
                  </a:lnTo>
                  <a:lnTo>
                    <a:pt x="1706" y="138"/>
                  </a:lnTo>
                  <a:lnTo>
                    <a:pt x="1699" y="148"/>
                  </a:lnTo>
                  <a:lnTo>
                    <a:pt x="1690" y="180"/>
                  </a:lnTo>
                  <a:lnTo>
                    <a:pt x="1689" y="199"/>
                  </a:lnTo>
                  <a:close/>
                  <a:moveTo>
                    <a:pt x="1905" y="49"/>
                  </a:moveTo>
                  <a:lnTo>
                    <a:pt x="1905" y="6"/>
                  </a:lnTo>
                  <a:lnTo>
                    <a:pt x="1942" y="6"/>
                  </a:lnTo>
                  <a:lnTo>
                    <a:pt x="1942" y="49"/>
                  </a:lnTo>
                  <a:lnTo>
                    <a:pt x="1905" y="49"/>
                  </a:lnTo>
                  <a:close/>
                  <a:moveTo>
                    <a:pt x="1905" y="315"/>
                  </a:moveTo>
                  <a:lnTo>
                    <a:pt x="1905" y="91"/>
                  </a:lnTo>
                  <a:lnTo>
                    <a:pt x="1942" y="91"/>
                  </a:lnTo>
                  <a:lnTo>
                    <a:pt x="1942" y="315"/>
                  </a:lnTo>
                  <a:lnTo>
                    <a:pt x="1905" y="315"/>
                  </a:lnTo>
                  <a:close/>
                  <a:moveTo>
                    <a:pt x="2001" y="315"/>
                  </a:moveTo>
                  <a:lnTo>
                    <a:pt x="2001" y="91"/>
                  </a:lnTo>
                  <a:lnTo>
                    <a:pt x="2035" y="91"/>
                  </a:lnTo>
                  <a:lnTo>
                    <a:pt x="2035" y="122"/>
                  </a:lnTo>
                  <a:lnTo>
                    <a:pt x="2049" y="105"/>
                  </a:lnTo>
                  <a:lnTo>
                    <a:pt x="2084" y="88"/>
                  </a:lnTo>
                  <a:lnTo>
                    <a:pt x="2107" y="85"/>
                  </a:lnTo>
                  <a:lnTo>
                    <a:pt x="2125" y="86"/>
                  </a:lnTo>
                  <a:lnTo>
                    <a:pt x="2144" y="93"/>
                  </a:lnTo>
                  <a:lnTo>
                    <a:pt x="2158" y="101"/>
                  </a:lnTo>
                  <a:lnTo>
                    <a:pt x="2169" y="112"/>
                  </a:lnTo>
                  <a:lnTo>
                    <a:pt x="2177" y="125"/>
                  </a:lnTo>
                  <a:lnTo>
                    <a:pt x="2181" y="140"/>
                  </a:lnTo>
                  <a:lnTo>
                    <a:pt x="2183" y="152"/>
                  </a:lnTo>
                  <a:lnTo>
                    <a:pt x="2183" y="177"/>
                  </a:lnTo>
                  <a:lnTo>
                    <a:pt x="2183" y="315"/>
                  </a:lnTo>
                  <a:lnTo>
                    <a:pt x="2145" y="315"/>
                  </a:lnTo>
                  <a:lnTo>
                    <a:pt x="2145" y="178"/>
                  </a:lnTo>
                  <a:lnTo>
                    <a:pt x="2144" y="157"/>
                  </a:lnTo>
                  <a:lnTo>
                    <a:pt x="2141" y="144"/>
                  </a:lnTo>
                  <a:lnTo>
                    <a:pt x="2135" y="132"/>
                  </a:lnTo>
                  <a:lnTo>
                    <a:pt x="2125" y="125"/>
                  </a:lnTo>
                  <a:lnTo>
                    <a:pt x="2112" y="119"/>
                  </a:lnTo>
                  <a:lnTo>
                    <a:pt x="2098" y="118"/>
                  </a:lnTo>
                  <a:lnTo>
                    <a:pt x="2086" y="119"/>
                  </a:lnTo>
                  <a:lnTo>
                    <a:pt x="2066" y="127"/>
                  </a:lnTo>
                  <a:lnTo>
                    <a:pt x="2056" y="134"/>
                  </a:lnTo>
                  <a:lnTo>
                    <a:pt x="2049" y="142"/>
                  </a:lnTo>
                  <a:lnTo>
                    <a:pt x="2039" y="173"/>
                  </a:lnTo>
                  <a:lnTo>
                    <a:pt x="2039" y="193"/>
                  </a:lnTo>
                  <a:lnTo>
                    <a:pt x="2039" y="315"/>
                  </a:lnTo>
                  <a:lnTo>
                    <a:pt x="2001" y="315"/>
                  </a:lnTo>
                  <a:close/>
                  <a:moveTo>
                    <a:pt x="2387" y="288"/>
                  </a:moveTo>
                  <a:lnTo>
                    <a:pt x="2366" y="304"/>
                  </a:lnTo>
                  <a:lnTo>
                    <a:pt x="2347" y="312"/>
                  </a:lnTo>
                  <a:lnTo>
                    <a:pt x="2327" y="318"/>
                  </a:lnTo>
                  <a:lnTo>
                    <a:pt x="2305" y="320"/>
                  </a:lnTo>
                  <a:lnTo>
                    <a:pt x="2287" y="320"/>
                  </a:lnTo>
                  <a:lnTo>
                    <a:pt x="2259" y="309"/>
                  </a:lnTo>
                  <a:lnTo>
                    <a:pt x="2248" y="302"/>
                  </a:lnTo>
                  <a:lnTo>
                    <a:pt x="2239" y="292"/>
                  </a:lnTo>
                  <a:lnTo>
                    <a:pt x="2229" y="269"/>
                  </a:lnTo>
                  <a:lnTo>
                    <a:pt x="2229" y="256"/>
                  </a:lnTo>
                  <a:lnTo>
                    <a:pt x="2229" y="239"/>
                  </a:lnTo>
                  <a:lnTo>
                    <a:pt x="2236" y="226"/>
                  </a:lnTo>
                  <a:lnTo>
                    <a:pt x="2243" y="213"/>
                  </a:lnTo>
                  <a:lnTo>
                    <a:pt x="2255" y="204"/>
                  </a:lnTo>
                  <a:lnTo>
                    <a:pt x="2268" y="196"/>
                  </a:lnTo>
                  <a:lnTo>
                    <a:pt x="2282" y="191"/>
                  </a:lnTo>
                  <a:lnTo>
                    <a:pt x="2295" y="188"/>
                  </a:lnTo>
                  <a:lnTo>
                    <a:pt x="2317" y="186"/>
                  </a:lnTo>
                  <a:lnTo>
                    <a:pt x="2359" y="180"/>
                  </a:lnTo>
                  <a:lnTo>
                    <a:pt x="2385" y="173"/>
                  </a:lnTo>
                  <a:lnTo>
                    <a:pt x="2385" y="165"/>
                  </a:lnTo>
                  <a:lnTo>
                    <a:pt x="2385" y="163"/>
                  </a:lnTo>
                  <a:lnTo>
                    <a:pt x="2385" y="151"/>
                  </a:lnTo>
                  <a:lnTo>
                    <a:pt x="2379" y="135"/>
                  </a:lnTo>
                  <a:lnTo>
                    <a:pt x="2373" y="129"/>
                  </a:lnTo>
                  <a:lnTo>
                    <a:pt x="2366" y="124"/>
                  </a:lnTo>
                  <a:lnTo>
                    <a:pt x="2344" y="118"/>
                  </a:lnTo>
                  <a:lnTo>
                    <a:pt x="2331" y="116"/>
                  </a:lnTo>
                  <a:lnTo>
                    <a:pt x="2305" y="118"/>
                  </a:lnTo>
                  <a:lnTo>
                    <a:pt x="2291" y="127"/>
                  </a:lnTo>
                  <a:lnTo>
                    <a:pt x="2279" y="138"/>
                  </a:lnTo>
                  <a:lnTo>
                    <a:pt x="2272" y="160"/>
                  </a:lnTo>
                  <a:lnTo>
                    <a:pt x="2235" y="155"/>
                  </a:lnTo>
                  <a:lnTo>
                    <a:pt x="2241" y="132"/>
                  </a:lnTo>
                  <a:lnTo>
                    <a:pt x="2252" y="116"/>
                  </a:lnTo>
                  <a:lnTo>
                    <a:pt x="2265" y="102"/>
                  </a:lnTo>
                  <a:lnTo>
                    <a:pt x="2285" y="93"/>
                  </a:lnTo>
                  <a:lnTo>
                    <a:pt x="2308" y="86"/>
                  </a:lnTo>
                  <a:lnTo>
                    <a:pt x="2336" y="85"/>
                  </a:lnTo>
                  <a:lnTo>
                    <a:pt x="2363" y="86"/>
                  </a:lnTo>
                  <a:lnTo>
                    <a:pt x="2383" y="92"/>
                  </a:lnTo>
                  <a:lnTo>
                    <a:pt x="2399" y="99"/>
                  </a:lnTo>
                  <a:lnTo>
                    <a:pt x="2409" y="109"/>
                  </a:lnTo>
                  <a:lnTo>
                    <a:pt x="2416" y="121"/>
                  </a:lnTo>
                  <a:lnTo>
                    <a:pt x="2421" y="135"/>
                  </a:lnTo>
                  <a:lnTo>
                    <a:pt x="2422" y="148"/>
                  </a:lnTo>
                  <a:lnTo>
                    <a:pt x="2422" y="170"/>
                  </a:lnTo>
                  <a:lnTo>
                    <a:pt x="2422" y="220"/>
                  </a:lnTo>
                  <a:lnTo>
                    <a:pt x="2423" y="268"/>
                  </a:lnTo>
                  <a:lnTo>
                    <a:pt x="2425" y="288"/>
                  </a:lnTo>
                  <a:lnTo>
                    <a:pt x="2428" y="302"/>
                  </a:lnTo>
                  <a:lnTo>
                    <a:pt x="2435" y="315"/>
                  </a:lnTo>
                  <a:lnTo>
                    <a:pt x="2395" y="315"/>
                  </a:lnTo>
                  <a:lnTo>
                    <a:pt x="2390" y="302"/>
                  </a:lnTo>
                  <a:lnTo>
                    <a:pt x="2387" y="288"/>
                  </a:lnTo>
                  <a:close/>
                  <a:moveTo>
                    <a:pt x="2385" y="203"/>
                  </a:moveTo>
                  <a:lnTo>
                    <a:pt x="2360" y="210"/>
                  </a:lnTo>
                  <a:lnTo>
                    <a:pt x="2323" y="216"/>
                  </a:lnTo>
                  <a:lnTo>
                    <a:pt x="2301" y="220"/>
                  </a:lnTo>
                  <a:lnTo>
                    <a:pt x="2290" y="224"/>
                  </a:lnTo>
                  <a:lnTo>
                    <a:pt x="2279" y="229"/>
                  </a:lnTo>
                  <a:lnTo>
                    <a:pt x="2274" y="236"/>
                  </a:lnTo>
                  <a:lnTo>
                    <a:pt x="2269" y="245"/>
                  </a:lnTo>
                  <a:lnTo>
                    <a:pt x="2269" y="255"/>
                  </a:lnTo>
                  <a:lnTo>
                    <a:pt x="2271" y="269"/>
                  </a:lnTo>
                  <a:lnTo>
                    <a:pt x="2281" y="279"/>
                  </a:lnTo>
                  <a:lnTo>
                    <a:pt x="2294" y="288"/>
                  </a:lnTo>
                  <a:lnTo>
                    <a:pt x="2314" y="289"/>
                  </a:lnTo>
                  <a:lnTo>
                    <a:pt x="2336" y="288"/>
                  </a:lnTo>
                  <a:lnTo>
                    <a:pt x="2353" y="281"/>
                  </a:lnTo>
                  <a:lnTo>
                    <a:pt x="2369" y="269"/>
                  </a:lnTo>
                  <a:lnTo>
                    <a:pt x="2379" y="255"/>
                  </a:lnTo>
                  <a:lnTo>
                    <a:pt x="2383" y="239"/>
                  </a:lnTo>
                  <a:lnTo>
                    <a:pt x="2385" y="216"/>
                  </a:lnTo>
                  <a:lnTo>
                    <a:pt x="2385" y="203"/>
                  </a:lnTo>
                  <a:close/>
                  <a:moveTo>
                    <a:pt x="2481" y="315"/>
                  </a:moveTo>
                  <a:lnTo>
                    <a:pt x="2481" y="6"/>
                  </a:lnTo>
                  <a:lnTo>
                    <a:pt x="2519" y="6"/>
                  </a:lnTo>
                  <a:lnTo>
                    <a:pt x="2519" y="315"/>
                  </a:lnTo>
                  <a:lnTo>
                    <a:pt x="2481"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4" name="Freeform 462"/>
            <p:cNvSpPr>
              <a:spLocks noEditPoints="1"/>
            </p:cNvSpPr>
            <p:nvPr/>
          </p:nvSpPr>
          <p:spPr bwMode="auto">
            <a:xfrm>
              <a:off x="3335338" y="5770563"/>
              <a:ext cx="427038" cy="166688"/>
            </a:xfrm>
            <a:custGeom>
              <a:avLst/>
              <a:gdLst>
                <a:gd name="T0" fmla="*/ 32401508 w 808"/>
                <a:gd name="T1" fmla="*/ 87926068 h 315"/>
                <a:gd name="T2" fmla="*/ 13128247 w 808"/>
                <a:gd name="T3" fmla="*/ 84285919 h 315"/>
                <a:gd name="T4" fmla="*/ 279583 w 808"/>
                <a:gd name="T5" fmla="*/ 64404539 h 315"/>
                <a:gd name="T6" fmla="*/ 4748684 w 808"/>
                <a:gd name="T7" fmla="*/ 34722433 h 315"/>
                <a:gd name="T8" fmla="*/ 22346032 w 808"/>
                <a:gd name="T9" fmla="*/ 22681739 h 315"/>
                <a:gd name="T10" fmla="*/ 40502017 w 808"/>
                <a:gd name="T11" fmla="*/ 27722066 h 315"/>
                <a:gd name="T12" fmla="*/ 54188902 w 808"/>
                <a:gd name="T13" fmla="*/ 86525889 h 315"/>
                <a:gd name="T14" fmla="*/ 13686885 w 808"/>
                <a:gd name="T15" fmla="*/ 70004727 h 315"/>
                <a:gd name="T16" fmla="*/ 27653353 w 808"/>
                <a:gd name="T17" fmla="*/ 79525522 h 315"/>
                <a:gd name="T18" fmla="*/ 41898876 w 808"/>
                <a:gd name="T19" fmla="*/ 70564587 h 315"/>
                <a:gd name="T20" fmla="*/ 41898876 w 808"/>
                <a:gd name="T21" fmla="*/ 40602551 h 315"/>
                <a:gd name="T22" fmla="*/ 27373770 w 808"/>
                <a:gd name="T23" fmla="*/ 31362215 h 315"/>
                <a:gd name="T24" fmla="*/ 13128247 w 808"/>
                <a:gd name="T25" fmla="*/ 40322621 h 315"/>
                <a:gd name="T26" fmla="*/ 105864200 w 808"/>
                <a:gd name="T27" fmla="*/ 83445600 h 315"/>
                <a:gd name="T28" fmla="*/ 83518168 w 808"/>
                <a:gd name="T29" fmla="*/ 87926068 h 315"/>
                <a:gd name="T30" fmla="*/ 67596733 w 808"/>
                <a:gd name="T31" fmla="*/ 74205264 h 315"/>
                <a:gd name="T32" fmla="*/ 71507196 w 808"/>
                <a:gd name="T33" fmla="*/ 57964032 h 315"/>
                <a:gd name="T34" fmla="*/ 86032302 w 808"/>
                <a:gd name="T35" fmla="*/ 51243595 h 315"/>
                <a:gd name="T36" fmla="*/ 110891938 w 808"/>
                <a:gd name="T37" fmla="*/ 45083019 h 315"/>
                <a:gd name="T38" fmla="*/ 107819696 w 808"/>
                <a:gd name="T39" fmla="*/ 35002363 h 315"/>
                <a:gd name="T40" fmla="*/ 88825490 w 808"/>
                <a:gd name="T41" fmla="*/ 31922075 h 315"/>
                <a:gd name="T42" fmla="*/ 69272646 w 808"/>
                <a:gd name="T43" fmla="*/ 42002730 h 315"/>
                <a:gd name="T44" fmla="*/ 83239114 w 808"/>
                <a:gd name="T45" fmla="*/ 24921708 h 315"/>
                <a:gd name="T46" fmla="*/ 110612884 w 808"/>
                <a:gd name="T47" fmla="*/ 24641778 h 315"/>
                <a:gd name="T48" fmla="*/ 120947943 w 808"/>
                <a:gd name="T49" fmla="*/ 36682473 h 315"/>
                <a:gd name="T50" fmla="*/ 121785635 w 808"/>
                <a:gd name="T51" fmla="*/ 73364945 h 315"/>
                <a:gd name="T52" fmla="*/ 113685655 w 808"/>
                <a:gd name="T53" fmla="*/ 86525889 h 315"/>
                <a:gd name="T54" fmla="*/ 104188287 w 808"/>
                <a:gd name="T55" fmla="*/ 57684102 h 315"/>
                <a:gd name="T56" fmla="*/ 81563201 w 808"/>
                <a:gd name="T57" fmla="*/ 63004360 h 315"/>
                <a:gd name="T58" fmla="*/ 79328651 w 808"/>
                <a:gd name="T59" fmla="*/ 73644875 h 315"/>
                <a:gd name="T60" fmla="*/ 97205053 w 808"/>
                <a:gd name="T61" fmla="*/ 79525522 h 315"/>
                <a:gd name="T62" fmla="*/ 110612884 w 808"/>
                <a:gd name="T63" fmla="*/ 65804718 h 315"/>
                <a:gd name="T64" fmla="*/ 162846819 w 808"/>
                <a:gd name="T65" fmla="*/ 86525889 h 315"/>
                <a:gd name="T66" fmla="*/ 145528525 w 808"/>
                <a:gd name="T67" fmla="*/ 85966029 h 315"/>
                <a:gd name="T68" fmla="*/ 139942150 w 808"/>
                <a:gd name="T69" fmla="*/ 68604547 h 315"/>
                <a:gd name="T70" fmla="*/ 139942150 w 808"/>
                <a:gd name="T71" fmla="*/ 23801459 h 315"/>
                <a:gd name="T72" fmla="*/ 161170906 w 808"/>
                <a:gd name="T73" fmla="*/ 23801459 h 315"/>
                <a:gd name="T74" fmla="*/ 150277209 w 808"/>
                <a:gd name="T75" fmla="*/ 73085015 h 315"/>
                <a:gd name="T76" fmla="*/ 154466727 w 808"/>
                <a:gd name="T77" fmla="*/ 77285023 h 315"/>
                <a:gd name="T78" fmla="*/ 212287038 w 808"/>
                <a:gd name="T79" fmla="*/ 78965133 h 315"/>
                <a:gd name="T80" fmla="*/ 189382368 w 808"/>
                <a:gd name="T81" fmla="*/ 88205998 h 315"/>
                <a:gd name="T82" fmla="*/ 170947328 w 808"/>
                <a:gd name="T83" fmla="*/ 80645242 h 315"/>
                <a:gd name="T84" fmla="*/ 170109107 w 808"/>
                <a:gd name="T85" fmla="*/ 61604181 h 315"/>
                <a:gd name="T86" fmla="*/ 182958300 w 808"/>
                <a:gd name="T87" fmla="*/ 52083385 h 315"/>
                <a:gd name="T88" fmla="*/ 211449346 w 808"/>
                <a:gd name="T89" fmla="*/ 46763128 h 315"/>
                <a:gd name="T90" fmla="*/ 210052487 w 808"/>
                <a:gd name="T91" fmla="*/ 36682473 h 315"/>
                <a:gd name="T92" fmla="*/ 196645185 w 808"/>
                <a:gd name="T93" fmla="*/ 31362215 h 315"/>
                <a:gd name="T94" fmla="*/ 180164584 w 808"/>
                <a:gd name="T95" fmla="*/ 43402909 h 315"/>
                <a:gd name="T96" fmla="*/ 178209617 w 808"/>
                <a:gd name="T97" fmla="*/ 27441607 h 315"/>
                <a:gd name="T98" fmla="*/ 205583387 w 808"/>
                <a:gd name="T99" fmla="*/ 22961669 h 315"/>
                <a:gd name="T100" fmla="*/ 220387547 w 808"/>
                <a:gd name="T101" fmla="*/ 32202005 h 315"/>
                <a:gd name="T102" fmla="*/ 222063460 w 808"/>
                <a:gd name="T103" fmla="*/ 60483931 h 315"/>
                <a:gd name="T104" fmla="*/ 225694868 w 808"/>
                <a:gd name="T105" fmla="*/ 86525889 h 315"/>
                <a:gd name="T106" fmla="*/ 211449346 w 808"/>
                <a:gd name="T107" fmla="*/ 55163674 h 315"/>
                <a:gd name="T108" fmla="*/ 184913268 w 808"/>
                <a:gd name="T109" fmla="*/ 61324251 h 315"/>
                <a:gd name="T110" fmla="*/ 179326892 w 808"/>
                <a:gd name="T111" fmla="*/ 69724797 h 315"/>
                <a:gd name="T112" fmla="*/ 191896502 w 808"/>
                <a:gd name="T113" fmla="*/ 79805452 h 315"/>
                <a:gd name="T114" fmla="*/ 210052487 w 808"/>
                <a:gd name="T115" fmla="*/ 69724797 h 3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8" h="315">
                  <a:moveTo>
                    <a:pt x="158" y="309"/>
                  </a:moveTo>
                  <a:lnTo>
                    <a:pt x="158" y="281"/>
                  </a:lnTo>
                  <a:lnTo>
                    <a:pt x="147" y="297"/>
                  </a:lnTo>
                  <a:lnTo>
                    <a:pt x="116" y="314"/>
                  </a:lnTo>
                  <a:lnTo>
                    <a:pt x="96" y="315"/>
                  </a:lnTo>
                  <a:lnTo>
                    <a:pt x="83" y="314"/>
                  </a:lnTo>
                  <a:lnTo>
                    <a:pt x="59" y="307"/>
                  </a:lnTo>
                  <a:lnTo>
                    <a:pt x="47" y="301"/>
                  </a:lnTo>
                  <a:lnTo>
                    <a:pt x="36" y="292"/>
                  </a:lnTo>
                  <a:lnTo>
                    <a:pt x="19" y="272"/>
                  </a:lnTo>
                  <a:lnTo>
                    <a:pt x="11" y="259"/>
                  </a:lnTo>
                  <a:lnTo>
                    <a:pt x="1" y="230"/>
                  </a:lnTo>
                  <a:lnTo>
                    <a:pt x="0" y="197"/>
                  </a:lnTo>
                  <a:lnTo>
                    <a:pt x="1" y="165"/>
                  </a:lnTo>
                  <a:lnTo>
                    <a:pt x="11" y="137"/>
                  </a:lnTo>
                  <a:lnTo>
                    <a:pt x="17" y="124"/>
                  </a:lnTo>
                  <a:lnTo>
                    <a:pt x="34" y="104"/>
                  </a:lnTo>
                  <a:lnTo>
                    <a:pt x="44" y="95"/>
                  </a:lnTo>
                  <a:lnTo>
                    <a:pt x="56" y="88"/>
                  </a:lnTo>
                  <a:lnTo>
                    <a:pt x="80" y="81"/>
                  </a:lnTo>
                  <a:lnTo>
                    <a:pt x="95" y="81"/>
                  </a:lnTo>
                  <a:lnTo>
                    <a:pt x="114" y="82"/>
                  </a:lnTo>
                  <a:lnTo>
                    <a:pt x="131" y="89"/>
                  </a:lnTo>
                  <a:lnTo>
                    <a:pt x="145" y="99"/>
                  </a:lnTo>
                  <a:lnTo>
                    <a:pt x="157" y="111"/>
                  </a:lnTo>
                  <a:lnTo>
                    <a:pt x="157" y="0"/>
                  </a:lnTo>
                  <a:lnTo>
                    <a:pt x="194" y="0"/>
                  </a:lnTo>
                  <a:lnTo>
                    <a:pt x="194" y="309"/>
                  </a:lnTo>
                  <a:lnTo>
                    <a:pt x="158" y="309"/>
                  </a:lnTo>
                  <a:close/>
                  <a:moveTo>
                    <a:pt x="39" y="197"/>
                  </a:moveTo>
                  <a:lnTo>
                    <a:pt x="40" y="219"/>
                  </a:lnTo>
                  <a:lnTo>
                    <a:pt x="49" y="250"/>
                  </a:lnTo>
                  <a:lnTo>
                    <a:pt x="56" y="262"/>
                  </a:lnTo>
                  <a:lnTo>
                    <a:pt x="66" y="272"/>
                  </a:lnTo>
                  <a:lnTo>
                    <a:pt x="88" y="282"/>
                  </a:lnTo>
                  <a:lnTo>
                    <a:pt x="99" y="284"/>
                  </a:lnTo>
                  <a:lnTo>
                    <a:pt x="112" y="282"/>
                  </a:lnTo>
                  <a:lnTo>
                    <a:pt x="132" y="272"/>
                  </a:lnTo>
                  <a:lnTo>
                    <a:pt x="142" y="263"/>
                  </a:lnTo>
                  <a:lnTo>
                    <a:pt x="150" y="252"/>
                  </a:lnTo>
                  <a:lnTo>
                    <a:pt x="158" y="222"/>
                  </a:lnTo>
                  <a:lnTo>
                    <a:pt x="160" y="201"/>
                  </a:lnTo>
                  <a:lnTo>
                    <a:pt x="158" y="178"/>
                  </a:lnTo>
                  <a:lnTo>
                    <a:pt x="150" y="145"/>
                  </a:lnTo>
                  <a:lnTo>
                    <a:pt x="141" y="134"/>
                  </a:lnTo>
                  <a:lnTo>
                    <a:pt x="132" y="124"/>
                  </a:lnTo>
                  <a:lnTo>
                    <a:pt x="111" y="112"/>
                  </a:lnTo>
                  <a:lnTo>
                    <a:pt x="98" y="112"/>
                  </a:lnTo>
                  <a:lnTo>
                    <a:pt x="86" y="112"/>
                  </a:lnTo>
                  <a:lnTo>
                    <a:pt x="65" y="124"/>
                  </a:lnTo>
                  <a:lnTo>
                    <a:pt x="56" y="132"/>
                  </a:lnTo>
                  <a:lnTo>
                    <a:pt x="47" y="144"/>
                  </a:lnTo>
                  <a:lnTo>
                    <a:pt x="39" y="177"/>
                  </a:lnTo>
                  <a:lnTo>
                    <a:pt x="39" y="197"/>
                  </a:lnTo>
                  <a:close/>
                  <a:moveTo>
                    <a:pt x="400" y="282"/>
                  </a:moveTo>
                  <a:lnTo>
                    <a:pt x="379" y="298"/>
                  </a:lnTo>
                  <a:lnTo>
                    <a:pt x="360" y="308"/>
                  </a:lnTo>
                  <a:lnTo>
                    <a:pt x="340" y="314"/>
                  </a:lnTo>
                  <a:lnTo>
                    <a:pt x="318" y="315"/>
                  </a:lnTo>
                  <a:lnTo>
                    <a:pt x="299" y="314"/>
                  </a:lnTo>
                  <a:lnTo>
                    <a:pt x="272" y="305"/>
                  </a:lnTo>
                  <a:lnTo>
                    <a:pt x="260" y="297"/>
                  </a:lnTo>
                  <a:lnTo>
                    <a:pt x="252" y="288"/>
                  </a:lnTo>
                  <a:lnTo>
                    <a:pt x="242" y="265"/>
                  </a:lnTo>
                  <a:lnTo>
                    <a:pt x="240" y="250"/>
                  </a:lnTo>
                  <a:lnTo>
                    <a:pt x="242" y="235"/>
                  </a:lnTo>
                  <a:lnTo>
                    <a:pt x="249" y="220"/>
                  </a:lnTo>
                  <a:lnTo>
                    <a:pt x="256" y="207"/>
                  </a:lnTo>
                  <a:lnTo>
                    <a:pt x="268" y="199"/>
                  </a:lnTo>
                  <a:lnTo>
                    <a:pt x="281" y="191"/>
                  </a:lnTo>
                  <a:lnTo>
                    <a:pt x="295" y="186"/>
                  </a:lnTo>
                  <a:lnTo>
                    <a:pt x="308" y="183"/>
                  </a:lnTo>
                  <a:lnTo>
                    <a:pt x="330" y="181"/>
                  </a:lnTo>
                  <a:lnTo>
                    <a:pt x="371" y="174"/>
                  </a:lnTo>
                  <a:lnTo>
                    <a:pt x="397" y="167"/>
                  </a:lnTo>
                  <a:lnTo>
                    <a:pt x="397" y="161"/>
                  </a:lnTo>
                  <a:lnTo>
                    <a:pt x="397" y="157"/>
                  </a:lnTo>
                  <a:lnTo>
                    <a:pt x="397" y="147"/>
                  </a:lnTo>
                  <a:lnTo>
                    <a:pt x="392" y="131"/>
                  </a:lnTo>
                  <a:lnTo>
                    <a:pt x="386" y="125"/>
                  </a:lnTo>
                  <a:lnTo>
                    <a:pt x="379" y="119"/>
                  </a:lnTo>
                  <a:lnTo>
                    <a:pt x="357" y="112"/>
                  </a:lnTo>
                  <a:lnTo>
                    <a:pt x="343" y="112"/>
                  </a:lnTo>
                  <a:lnTo>
                    <a:pt x="318" y="114"/>
                  </a:lnTo>
                  <a:lnTo>
                    <a:pt x="304" y="121"/>
                  </a:lnTo>
                  <a:lnTo>
                    <a:pt x="292" y="134"/>
                  </a:lnTo>
                  <a:lnTo>
                    <a:pt x="285" y="155"/>
                  </a:lnTo>
                  <a:lnTo>
                    <a:pt x="248" y="150"/>
                  </a:lnTo>
                  <a:lnTo>
                    <a:pt x="253" y="127"/>
                  </a:lnTo>
                  <a:lnTo>
                    <a:pt x="263" y="111"/>
                  </a:lnTo>
                  <a:lnTo>
                    <a:pt x="278" y="98"/>
                  </a:lnTo>
                  <a:lnTo>
                    <a:pt x="298" y="89"/>
                  </a:lnTo>
                  <a:lnTo>
                    <a:pt x="321" y="82"/>
                  </a:lnTo>
                  <a:lnTo>
                    <a:pt x="348" y="81"/>
                  </a:lnTo>
                  <a:lnTo>
                    <a:pt x="376" y="82"/>
                  </a:lnTo>
                  <a:lnTo>
                    <a:pt x="396" y="88"/>
                  </a:lnTo>
                  <a:lnTo>
                    <a:pt x="412" y="95"/>
                  </a:lnTo>
                  <a:lnTo>
                    <a:pt x="422" y="105"/>
                  </a:lnTo>
                  <a:lnTo>
                    <a:pt x="429" y="115"/>
                  </a:lnTo>
                  <a:lnTo>
                    <a:pt x="433" y="131"/>
                  </a:lnTo>
                  <a:lnTo>
                    <a:pt x="435" y="142"/>
                  </a:lnTo>
                  <a:lnTo>
                    <a:pt x="435" y="165"/>
                  </a:lnTo>
                  <a:lnTo>
                    <a:pt x="435" y="216"/>
                  </a:lnTo>
                  <a:lnTo>
                    <a:pt x="436" y="262"/>
                  </a:lnTo>
                  <a:lnTo>
                    <a:pt x="438" y="282"/>
                  </a:lnTo>
                  <a:lnTo>
                    <a:pt x="440" y="297"/>
                  </a:lnTo>
                  <a:lnTo>
                    <a:pt x="448" y="309"/>
                  </a:lnTo>
                  <a:lnTo>
                    <a:pt x="407" y="309"/>
                  </a:lnTo>
                  <a:lnTo>
                    <a:pt x="402" y="297"/>
                  </a:lnTo>
                  <a:lnTo>
                    <a:pt x="400" y="282"/>
                  </a:lnTo>
                  <a:close/>
                  <a:moveTo>
                    <a:pt x="397" y="197"/>
                  </a:moveTo>
                  <a:lnTo>
                    <a:pt x="373" y="206"/>
                  </a:lnTo>
                  <a:lnTo>
                    <a:pt x="335" y="212"/>
                  </a:lnTo>
                  <a:lnTo>
                    <a:pt x="314" y="214"/>
                  </a:lnTo>
                  <a:lnTo>
                    <a:pt x="301" y="219"/>
                  </a:lnTo>
                  <a:lnTo>
                    <a:pt x="292" y="225"/>
                  </a:lnTo>
                  <a:lnTo>
                    <a:pt x="286" y="232"/>
                  </a:lnTo>
                  <a:lnTo>
                    <a:pt x="282" y="240"/>
                  </a:lnTo>
                  <a:lnTo>
                    <a:pt x="282" y="249"/>
                  </a:lnTo>
                  <a:lnTo>
                    <a:pt x="284" y="263"/>
                  </a:lnTo>
                  <a:lnTo>
                    <a:pt x="292" y="275"/>
                  </a:lnTo>
                  <a:lnTo>
                    <a:pt x="307" y="284"/>
                  </a:lnTo>
                  <a:lnTo>
                    <a:pt x="327" y="285"/>
                  </a:lnTo>
                  <a:lnTo>
                    <a:pt x="348" y="284"/>
                  </a:lnTo>
                  <a:lnTo>
                    <a:pt x="366" y="275"/>
                  </a:lnTo>
                  <a:lnTo>
                    <a:pt x="381" y="265"/>
                  </a:lnTo>
                  <a:lnTo>
                    <a:pt x="390" y="249"/>
                  </a:lnTo>
                  <a:lnTo>
                    <a:pt x="396" y="235"/>
                  </a:lnTo>
                  <a:lnTo>
                    <a:pt x="397" y="212"/>
                  </a:lnTo>
                  <a:lnTo>
                    <a:pt x="397" y="197"/>
                  </a:lnTo>
                  <a:close/>
                  <a:moveTo>
                    <a:pt x="577" y="276"/>
                  </a:moveTo>
                  <a:lnTo>
                    <a:pt x="583" y="309"/>
                  </a:lnTo>
                  <a:lnTo>
                    <a:pt x="567" y="312"/>
                  </a:lnTo>
                  <a:lnTo>
                    <a:pt x="554" y="312"/>
                  </a:lnTo>
                  <a:lnTo>
                    <a:pt x="534" y="312"/>
                  </a:lnTo>
                  <a:lnTo>
                    <a:pt x="521" y="307"/>
                  </a:lnTo>
                  <a:lnTo>
                    <a:pt x="511" y="299"/>
                  </a:lnTo>
                  <a:lnTo>
                    <a:pt x="505" y="289"/>
                  </a:lnTo>
                  <a:lnTo>
                    <a:pt x="502" y="275"/>
                  </a:lnTo>
                  <a:lnTo>
                    <a:pt x="501" y="245"/>
                  </a:lnTo>
                  <a:lnTo>
                    <a:pt x="501" y="115"/>
                  </a:lnTo>
                  <a:lnTo>
                    <a:pt x="474" y="115"/>
                  </a:lnTo>
                  <a:lnTo>
                    <a:pt x="474" y="85"/>
                  </a:lnTo>
                  <a:lnTo>
                    <a:pt x="501" y="85"/>
                  </a:lnTo>
                  <a:lnTo>
                    <a:pt x="501" y="30"/>
                  </a:lnTo>
                  <a:lnTo>
                    <a:pt x="538" y="7"/>
                  </a:lnTo>
                  <a:lnTo>
                    <a:pt x="538" y="85"/>
                  </a:lnTo>
                  <a:lnTo>
                    <a:pt x="577" y="85"/>
                  </a:lnTo>
                  <a:lnTo>
                    <a:pt x="577" y="115"/>
                  </a:lnTo>
                  <a:lnTo>
                    <a:pt x="538" y="115"/>
                  </a:lnTo>
                  <a:lnTo>
                    <a:pt x="538" y="246"/>
                  </a:lnTo>
                  <a:lnTo>
                    <a:pt x="538" y="261"/>
                  </a:lnTo>
                  <a:lnTo>
                    <a:pt x="541" y="268"/>
                  </a:lnTo>
                  <a:lnTo>
                    <a:pt x="543" y="272"/>
                  </a:lnTo>
                  <a:lnTo>
                    <a:pt x="547" y="275"/>
                  </a:lnTo>
                  <a:lnTo>
                    <a:pt x="553" y="276"/>
                  </a:lnTo>
                  <a:lnTo>
                    <a:pt x="560" y="276"/>
                  </a:lnTo>
                  <a:lnTo>
                    <a:pt x="567" y="276"/>
                  </a:lnTo>
                  <a:lnTo>
                    <a:pt x="577" y="276"/>
                  </a:lnTo>
                  <a:close/>
                  <a:moveTo>
                    <a:pt x="760" y="282"/>
                  </a:moveTo>
                  <a:lnTo>
                    <a:pt x="740" y="298"/>
                  </a:lnTo>
                  <a:lnTo>
                    <a:pt x="720" y="308"/>
                  </a:lnTo>
                  <a:lnTo>
                    <a:pt x="700" y="314"/>
                  </a:lnTo>
                  <a:lnTo>
                    <a:pt x="678" y="315"/>
                  </a:lnTo>
                  <a:lnTo>
                    <a:pt x="659" y="314"/>
                  </a:lnTo>
                  <a:lnTo>
                    <a:pt x="632" y="305"/>
                  </a:lnTo>
                  <a:lnTo>
                    <a:pt x="621" y="297"/>
                  </a:lnTo>
                  <a:lnTo>
                    <a:pt x="612" y="288"/>
                  </a:lnTo>
                  <a:lnTo>
                    <a:pt x="602" y="265"/>
                  </a:lnTo>
                  <a:lnTo>
                    <a:pt x="602" y="250"/>
                  </a:lnTo>
                  <a:lnTo>
                    <a:pt x="603" y="235"/>
                  </a:lnTo>
                  <a:lnTo>
                    <a:pt x="609" y="220"/>
                  </a:lnTo>
                  <a:lnTo>
                    <a:pt x="618" y="207"/>
                  </a:lnTo>
                  <a:lnTo>
                    <a:pt x="628" y="199"/>
                  </a:lnTo>
                  <a:lnTo>
                    <a:pt x="641" y="191"/>
                  </a:lnTo>
                  <a:lnTo>
                    <a:pt x="655" y="186"/>
                  </a:lnTo>
                  <a:lnTo>
                    <a:pt x="668" y="183"/>
                  </a:lnTo>
                  <a:lnTo>
                    <a:pt x="690" y="181"/>
                  </a:lnTo>
                  <a:lnTo>
                    <a:pt x="731" y="174"/>
                  </a:lnTo>
                  <a:lnTo>
                    <a:pt x="757" y="167"/>
                  </a:lnTo>
                  <a:lnTo>
                    <a:pt x="757" y="161"/>
                  </a:lnTo>
                  <a:lnTo>
                    <a:pt x="757" y="157"/>
                  </a:lnTo>
                  <a:lnTo>
                    <a:pt x="757" y="147"/>
                  </a:lnTo>
                  <a:lnTo>
                    <a:pt x="752" y="131"/>
                  </a:lnTo>
                  <a:lnTo>
                    <a:pt x="746" y="125"/>
                  </a:lnTo>
                  <a:lnTo>
                    <a:pt x="739" y="119"/>
                  </a:lnTo>
                  <a:lnTo>
                    <a:pt x="717" y="112"/>
                  </a:lnTo>
                  <a:lnTo>
                    <a:pt x="704" y="112"/>
                  </a:lnTo>
                  <a:lnTo>
                    <a:pt x="678" y="114"/>
                  </a:lnTo>
                  <a:lnTo>
                    <a:pt x="664" y="121"/>
                  </a:lnTo>
                  <a:lnTo>
                    <a:pt x="652" y="134"/>
                  </a:lnTo>
                  <a:lnTo>
                    <a:pt x="645" y="155"/>
                  </a:lnTo>
                  <a:lnTo>
                    <a:pt x="608" y="150"/>
                  </a:lnTo>
                  <a:lnTo>
                    <a:pt x="613" y="127"/>
                  </a:lnTo>
                  <a:lnTo>
                    <a:pt x="625" y="111"/>
                  </a:lnTo>
                  <a:lnTo>
                    <a:pt x="638" y="98"/>
                  </a:lnTo>
                  <a:lnTo>
                    <a:pt x="658" y="89"/>
                  </a:lnTo>
                  <a:lnTo>
                    <a:pt x="681" y="82"/>
                  </a:lnTo>
                  <a:lnTo>
                    <a:pt x="708" y="81"/>
                  </a:lnTo>
                  <a:lnTo>
                    <a:pt x="736" y="82"/>
                  </a:lnTo>
                  <a:lnTo>
                    <a:pt x="756" y="88"/>
                  </a:lnTo>
                  <a:lnTo>
                    <a:pt x="772" y="95"/>
                  </a:lnTo>
                  <a:lnTo>
                    <a:pt x="782" y="105"/>
                  </a:lnTo>
                  <a:lnTo>
                    <a:pt x="789" y="115"/>
                  </a:lnTo>
                  <a:lnTo>
                    <a:pt x="793" y="131"/>
                  </a:lnTo>
                  <a:lnTo>
                    <a:pt x="795" y="142"/>
                  </a:lnTo>
                  <a:lnTo>
                    <a:pt x="795" y="165"/>
                  </a:lnTo>
                  <a:lnTo>
                    <a:pt x="795" y="216"/>
                  </a:lnTo>
                  <a:lnTo>
                    <a:pt x="796" y="262"/>
                  </a:lnTo>
                  <a:lnTo>
                    <a:pt x="798" y="282"/>
                  </a:lnTo>
                  <a:lnTo>
                    <a:pt x="801" y="297"/>
                  </a:lnTo>
                  <a:lnTo>
                    <a:pt x="808" y="309"/>
                  </a:lnTo>
                  <a:lnTo>
                    <a:pt x="767" y="309"/>
                  </a:lnTo>
                  <a:lnTo>
                    <a:pt x="763" y="297"/>
                  </a:lnTo>
                  <a:lnTo>
                    <a:pt x="760" y="282"/>
                  </a:lnTo>
                  <a:close/>
                  <a:moveTo>
                    <a:pt x="757" y="197"/>
                  </a:moveTo>
                  <a:lnTo>
                    <a:pt x="733" y="206"/>
                  </a:lnTo>
                  <a:lnTo>
                    <a:pt x="695" y="212"/>
                  </a:lnTo>
                  <a:lnTo>
                    <a:pt x="674" y="214"/>
                  </a:lnTo>
                  <a:lnTo>
                    <a:pt x="662" y="219"/>
                  </a:lnTo>
                  <a:lnTo>
                    <a:pt x="654" y="225"/>
                  </a:lnTo>
                  <a:lnTo>
                    <a:pt x="646" y="232"/>
                  </a:lnTo>
                  <a:lnTo>
                    <a:pt x="642" y="240"/>
                  </a:lnTo>
                  <a:lnTo>
                    <a:pt x="642" y="249"/>
                  </a:lnTo>
                  <a:lnTo>
                    <a:pt x="644" y="263"/>
                  </a:lnTo>
                  <a:lnTo>
                    <a:pt x="654" y="275"/>
                  </a:lnTo>
                  <a:lnTo>
                    <a:pt x="667" y="284"/>
                  </a:lnTo>
                  <a:lnTo>
                    <a:pt x="687" y="285"/>
                  </a:lnTo>
                  <a:lnTo>
                    <a:pt x="708" y="284"/>
                  </a:lnTo>
                  <a:lnTo>
                    <a:pt x="726" y="275"/>
                  </a:lnTo>
                  <a:lnTo>
                    <a:pt x="742" y="265"/>
                  </a:lnTo>
                  <a:lnTo>
                    <a:pt x="752" y="249"/>
                  </a:lnTo>
                  <a:lnTo>
                    <a:pt x="756" y="235"/>
                  </a:lnTo>
                  <a:lnTo>
                    <a:pt x="757" y="212"/>
                  </a:lnTo>
                  <a:lnTo>
                    <a:pt x="757"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5" name="Rectangle 463"/>
            <p:cNvSpPr>
              <a:spLocks noChangeArrowheads="1"/>
            </p:cNvSpPr>
            <p:nvPr/>
          </p:nvSpPr>
          <p:spPr bwMode="auto">
            <a:xfrm>
              <a:off x="6380163" y="4465638"/>
              <a:ext cx="9445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26" name="Freeform 464"/>
            <p:cNvSpPr>
              <a:spLocks noEditPoints="1"/>
            </p:cNvSpPr>
            <p:nvPr/>
          </p:nvSpPr>
          <p:spPr bwMode="auto">
            <a:xfrm>
              <a:off x="6483351" y="4606925"/>
              <a:ext cx="666750" cy="209550"/>
            </a:xfrm>
            <a:custGeom>
              <a:avLst/>
              <a:gdLst>
                <a:gd name="T0" fmla="*/ 56194176 w 1261"/>
                <a:gd name="T1" fmla="*/ 2520421 h 396"/>
                <a:gd name="T2" fmla="*/ 69334069 w 1261"/>
                <a:gd name="T3" fmla="*/ 20161250 h 396"/>
                <a:gd name="T4" fmla="*/ 60108491 w 1261"/>
                <a:gd name="T5" fmla="*/ 42282533 h 396"/>
                <a:gd name="T6" fmla="*/ 56753591 w 1261"/>
                <a:gd name="T7" fmla="*/ 56843613 h 396"/>
                <a:gd name="T8" fmla="*/ 46129477 w 1261"/>
                <a:gd name="T9" fmla="*/ 61603996 h 396"/>
                <a:gd name="T10" fmla="*/ 31591577 w 1261"/>
                <a:gd name="T11" fmla="*/ 48723021 h 396"/>
                <a:gd name="T12" fmla="*/ 0 w 1261"/>
                <a:gd name="T13" fmla="*/ 86805558 h 396"/>
                <a:gd name="T14" fmla="*/ 52559569 w 1261"/>
                <a:gd name="T15" fmla="*/ 34722329 h 396"/>
                <a:gd name="T16" fmla="*/ 55355584 w 1261"/>
                <a:gd name="T17" fmla="*/ 15680796 h 396"/>
                <a:gd name="T18" fmla="*/ 11741885 w 1261"/>
                <a:gd name="T19" fmla="*/ 9520767 h 396"/>
                <a:gd name="T20" fmla="*/ 133356345 w 1261"/>
                <a:gd name="T21" fmla="*/ 80085142 h 396"/>
                <a:gd name="T22" fmla="*/ 105678553 w 1261"/>
                <a:gd name="T23" fmla="*/ 87925275 h 396"/>
                <a:gd name="T24" fmla="*/ 82194783 w 1261"/>
                <a:gd name="T25" fmla="*/ 56003296 h 396"/>
                <a:gd name="T26" fmla="*/ 105119668 w 1261"/>
                <a:gd name="T27" fmla="*/ 22961600 h 396"/>
                <a:gd name="T28" fmla="*/ 135872652 w 1261"/>
                <a:gd name="T29" fmla="*/ 35842046 h 396"/>
                <a:gd name="T30" fmla="*/ 93656961 w 1261"/>
                <a:gd name="T31" fmla="*/ 57963329 h 396"/>
                <a:gd name="T32" fmla="*/ 108474567 w 1261"/>
                <a:gd name="T33" fmla="*/ 79524754 h 396"/>
                <a:gd name="T34" fmla="*/ 128883145 w 1261"/>
                <a:gd name="T35" fmla="*/ 66644308 h 396"/>
                <a:gd name="T36" fmla="*/ 122453053 w 1261"/>
                <a:gd name="T37" fmla="*/ 34722329 h 396"/>
                <a:gd name="T38" fmla="*/ 99528168 w 1261"/>
                <a:gd name="T39" fmla="*/ 36402433 h 396"/>
                <a:gd name="T40" fmla="*/ 153206037 w 1261"/>
                <a:gd name="T41" fmla="*/ 24081317 h 396"/>
                <a:gd name="T42" fmla="*/ 175292329 w 1261"/>
                <a:gd name="T43" fmla="*/ 22961600 h 396"/>
                <a:gd name="T44" fmla="*/ 198217743 w 1261"/>
                <a:gd name="T45" fmla="*/ 29121629 h 396"/>
                <a:gd name="T46" fmla="*/ 207164142 w 1261"/>
                <a:gd name="T47" fmla="*/ 64123888 h 396"/>
                <a:gd name="T48" fmla="*/ 190668821 w 1261"/>
                <a:gd name="T49" fmla="*/ 85965242 h 396"/>
                <a:gd name="T50" fmla="*/ 166905344 w 1261"/>
                <a:gd name="T51" fmla="*/ 83445350 h 396"/>
                <a:gd name="T52" fmla="*/ 163270737 w 1261"/>
                <a:gd name="T53" fmla="*/ 61603996 h 396"/>
                <a:gd name="T54" fmla="*/ 179765529 w 1261"/>
                <a:gd name="T55" fmla="*/ 79524754 h 396"/>
                <a:gd name="T56" fmla="*/ 196540028 w 1261"/>
                <a:gd name="T57" fmla="*/ 60763679 h 396"/>
                <a:gd name="T58" fmla="*/ 189271343 w 1261"/>
                <a:gd name="T59" fmla="*/ 34161942 h 396"/>
                <a:gd name="T60" fmla="*/ 168023644 w 1261"/>
                <a:gd name="T61" fmla="*/ 37522150 h 396"/>
                <a:gd name="T62" fmla="*/ 216669428 w 1261"/>
                <a:gd name="T63" fmla="*/ 47042917 h 396"/>
                <a:gd name="T64" fmla="*/ 245745227 w 1261"/>
                <a:gd name="T65" fmla="*/ 22681671 h 396"/>
                <a:gd name="T66" fmla="*/ 274820497 w 1261"/>
                <a:gd name="T67" fmla="*/ 47042917 h 396"/>
                <a:gd name="T68" fmla="*/ 269508704 w 1261"/>
                <a:gd name="T69" fmla="*/ 77004863 h 396"/>
                <a:gd name="T70" fmla="*/ 245745227 w 1261"/>
                <a:gd name="T71" fmla="*/ 88205733 h 396"/>
                <a:gd name="T72" fmla="*/ 216669428 w 1261"/>
                <a:gd name="T73" fmla="*/ 63003642 h 396"/>
                <a:gd name="T74" fmla="*/ 232325627 w 1261"/>
                <a:gd name="T75" fmla="*/ 73364725 h 396"/>
                <a:gd name="T76" fmla="*/ 256089105 w 1261"/>
                <a:gd name="T77" fmla="*/ 76164546 h 396"/>
                <a:gd name="T78" fmla="*/ 263917204 w 1261"/>
                <a:gd name="T79" fmla="*/ 49563338 h 396"/>
                <a:gd name="T80" fmla="*/ 245745227 w 1261"/>
                <a:gd name="T81" fmla="*/ 31362121 h 396"/>
                <a:gd name="T82" fmla="*/ 227572720 w 1261"/>
                <a:gd name="T83" fmla="*/ 49563338 h 396"/>
                <a:gd name="T84" fmla="*/ 296906789 w 1261"/>
                <a:gd name="T85" fmla="*/ 33322154 h 396"/>
                <a:gd name="T86" fmla="*/ 315917888 w 1261"/>
                <a:gd name="T87" fmla="*/ 23241529 h 396"/>
                <a:gd name="T88" fmla="*/ 306412603 w 1261"/>
                <a:gd name="T89" fmla="*/ 33882013 h 396"/>
                <a:gd name="T90" fmla="*/ 298025089 w 1261"/>
                <a:gd name="T91" fmla="*/ 54043263 h 396"/>
                <a:gd name="T92" fmla="*/ 348068880 w 1261"/>
                <a:gd name="T93" fmla="*/ 87365417 h 396"/>
                <a:gd name="T94" fmla="*/ 331014673 w 1261"/>
                <a:gd name="T95" fmla="*/ 80924929 h 396"/>
                <a:gd name="T96" fmla="*/ 321789095 w 1261"/>
                <a:gd name="T97" fmla="*/ 24081317 h 396"/>
                <a:gd name="T98" fmla="*/ 350864894 w 1261"/>
                <a:gd name="T99" fmla="*/ 24081317 h 396"/>
                <a:gd name="T100" fmla="*/ 340800194 w 1261"/>
                <a:gd name="T101" fmla="*/ 75044829 h 396"/>
                <a:gd name="T102" fmla="*/ 348348587 w 1261"/>
                <a:gd name="T103" fmla="*/ 77284792 h 3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61" h="396">
                  <a:moveTo>
                    <a:pt x="0" y="310"/>
                  </a:moveTo>
                  <a:lnTo>
                    <a:pt x="0" y="0"/>
                  </a:lnTo>
                  <a:lnTo>
                    <a:pt x="139" y="0"/>
                  </a:lnTo>
                  <a:lnTo>
                    <a:pt x="176" y="1"/>
                  </a:lnTo>
                  <a:lnTo>
                    <a:pt x="201" y="9"/>
                  </a:lnTo>
                  <a:lnTo>
                    <a:pt x="211" y="14"/>
                  </a:lnTo>
                  <a:lnTo>
                    <a:pt x="228" y="29"/>
                  </a:lnTo>
                  <a:lnTo>
                    <a:pt x="235" y="39"/>
                  </a:lnTo>
                  <a:lnTo>
                    <a:pt x="241" y="49"/>
                  </a:lnTo>
                  <a:lnTo>
                    <a:pt x="248" y="72"/>
                  </a:lnTo>
                  <a:lnTo>
                    <a:pt x="248" y="85"/>
                  </a:lnTo>
                  <a:lnTo>
                    <a:pt x="248" y="101"/>
                  </a:lnTo>
                  <a:lnTo>
                    <a:pt x="237" y="130"/>
                  </a:lnTo>
                  <a:lnTo>
                    <a:pt x="226" y="141"/>
                  </a:lnTo>
                  <a:lnTo>
                    <a:pt x="215" y="151"/>
                  </a:lnTo>
                  <a:lnTo>
                    <a:pt x="182" y="166"/>
                  </a:lnTo>
                  <a:lnTo>
                    <a:pt x="162" y="170"/>
                  </a:lnTo>
                  <a:lnTo>
                    <a:pt x="176" y="177"/>
                  </a:lnTo>
                  <a:lnTo>
                    <a:pt x="186" y="184"/>
                  </a:lnTo>
                  <a:lnTo>
                    <a:pt x="203" y="203"/>
                  </a:lnTo>
                  <a:lnTo>
                    <a:pt x="219" y="226"/>
                  </a:lnTo>
                  <a:lnTo>
                    <a:pt x="274" y="310"/>
                  </a:lnTo>
                  <a:lnTo>
                    <a:pt x="222" y="310"/>
                  </a:lnTo>
                  <a:lnTo>
                    <a:pt x="180" y="246"/>
                  </a:lnTo>
                  <a:lnTo>
                    <a:pt x="165" y="220"/>
                  </a:lnTo>
                  <a:lnTo>
                    <a:pt x="152" y="203"/>
                  </a:lnTo>
                  <a:lnTo>
                    <a:pt x="140" y="190"/>
                  </a:lnTo>
                  <a:lnTo>
                    <a:pt x="131" y="183"/>
                  </a:lnTo>
                  <a:lnTo>
                    <a:pt x="121" y="177"/>
                  </a:lnTo>
                  <a:lnTo>
                    <a:pt x="113" y="174"/>
                  </a:lnTo>
                  <a:lnTo>
                    <a:pt x="104" y="173"/>
                  </a:lnTo>
                  <a:lnTo>
                    <a:pt x="90" y="173"/>
                  </a:lnTo>
                  <a:lnTo>
                    <a:pt x="42" y="173"/>
                  </a:lnTo>
                  <a:lnTo>
                    <a:pt x="42" y="310"/>
                  </a:lnTo>
                  <a:lnTo>
                    <a:pt x="0" y="310"/>
                  </a:lnTo>
                  <a:close/>
                  <a:moveTo>
                    <a:pt x="42" y="137"/>
                  </a:moveTo>
                  <a:lnTo>
                    <a:pt x="130" y="137"/>
                  </a:lnTo>
                  <a:lnTo>
                    <a:pt x="156" y="137"/>
                  </a:lnTo>
                  <a:lnTo>
                    <a:pt x="173" y="131"/>
                  </a:lnTo>
                  <a:lnTo>
                    <a:pt x="188" y="124"/>
                  </a:lnTo>
                  <a:lnTo>
                    <a:pt x="198" y="112"/>
                  </a:lnTo>
                  <a:lnTo>
                    <a:pt x="205" y="99"/>
                  </a:lnTo>
                  <a:lnTo>
                    <a:pt x="206" y="85"/>
                  </a:lnTo>
                  <a:lnTo>
                    <a:pt x="205" y="75"/>
                  </a:lnTo>
                  <a:lnTo>
                    <a:pt x="198" y="56"/>
                  </a:lnTo>
                  <a:lnTo>
                    <a:pt x="190" y="49"/>
                  </a:lnTo>
                  <a:lnTo>
                    <a:pt x="182" y="43"/>
                  </a:lnTo>
                  <a:lnTo>
                    <a:pt x="156" y="36"/>
                  </a:lnTo>
                  <a:lnTo>
                    <a:pt x="140" y="34"/>
                  </a:lnTo>
                  <a:lnTo>
                    <a:pt x="42" y="34"/>
                  </a:lnTo>
                  <a:lnTo>
                    <a:pt x="42" y="137"/>
                  </a:lnTo>
                  <a:close/>
                  <a:moveTo>
                    <a:pt x="461" y="238"/>
                  </a:moveTo>
                  <a:lnTo>
                    <a:pt x="500" y="243"/>
                  </a:lnTo>
                  <a:lnTo>
                    <a:pt x="494" y="259"/>
                  </a:lnTo>
                  <a:lnTo>
                    <a:pt x="477" y="286"/>
                  </a:lnTo>
                  <a:lnTo>
                    <a:pt x="466" y="297"/>
                  </a:lnTo>
                  <a:lnTo>
                    <a:pt x="453" y="305"/>
                  </a:lnTo>
                  <a:lnTo>
                    <a:pt x="421" y="314"/>
                  </a:lnTo>
                  <a:lnTo>
                    <a:pt x="402" y="315"/>
                  </a:lnTo>
                  <a:lnTo>
                    <a:pt x="378" y="314"/>
                  </a:lnTo>
                  <a:lnTo>
                    <a:pt x="339" y="299"/>
                  </a:lnTo>
                  <a:lnTo>
                    <a:pt x="323" y="285"/>
                  </a:lnTo>
                  <a:lnTo>
                    <a:pt x="310" y="269"/>
                  </a:lnTo>
                  <a:lnTo>
                    <a:pt x="296" y="226"/>
                  </a:lnTo>
                  <a:lnTo>
                    <a:pt x="294" y="200"/>
                  </a:lnTo>
                  <a:lnTo>
                    <a:pt x="296" y="173"/>
                  </a:lnTo>
                  <a:lnTo>
                    <a:pt x="310" y="128"/>
                  </a:lnTo>
                  <a:lnTo>
                    <a:pt x="324" y="112"/>
                  </a:lnTo>
                  <a:lnTo>
                    <a:pt x="339" y="98"/>
                  </a:lnTo>
                  <a:lnTo>
                    <a:pt x="376" y="82"/>
                  </a:lnTo>
                  <a:lnTo>
                    <a:pt x="399" y="81"/>
                  </a:lnTo>
                  <a:lnTo>
                    <a:pt x="421" y="82"/>
                  </a:lnTo>
                  <a:lnTo>
                    <a:pt x="458" y="98"/>
                  </a:lnTo>
                  <a:lnTo>
                    <a:pt x="473" y="111"/>
                  </a:lnTo>
                  <a:lnTo>
                    <a:pt x="486" y="128"/>
                  </a:lnTo>
                  <a:lnTo>
                    <a:pt x="500" y="171"/>
                  </a:lnTo>
                  <a:lnTo>
                    <a:pt x="502" y="197"/>
                  </a:lnTo>
                  <a:lnTo>
                    <a:pt x="502" y="202"/>
                  </a:lnTo>
                  <a:lnTo>
                    <a:pt x="502" y="207"/>
                  </a:lnTo>
                  <a:lnTo>
                    <a:pt x="335" y="207"/>
                  </a:lnTo>
                  <a:lnTo>
                    <a:pt x="336" y="226"/>
                  </a:lnTo>
                  <a:lnTo>
                    <a:pt x="346" y="253"/>
                  </a:lnTo>
                  <a:lnTo>
                    <a:pt x="355" y="263"/>
                  </a:lnTo>
                  <a:lnTo>
                    <a:pt x="365" y="274"/>
                  </a:lnTo>
                  <a:lnTo>
                    <a:pt x="388" y="284"/>
                  </a:lnTo>
                  <a:lnTo>
                    <a:pt x="402" y="284"/>
                  </a:lnTo>
                  <a:lnTo>
                    <a:pt x="422" y="282"/>
                  </a:lnTo>
                  <a:lnTo>
                    <a:pt x="437" y="274"/>
                  </a:lnTo>
                  <a:lnTo>
                    <a:pt x="451" y="259"/>
                  </a:lnTo>
                  <a:lnTo>
                    <a:pt x="461" y="238"/>
                  </a:lnTo>
                  <a:close/>
                  <a:moveTo>
                    <a:pt x="336" y="177"/>
                  </a:moveTo>
                  <a:lnTo>
                    <a:pt x="461" y="177"/>
                  </a:lnTo>
                  <a:lnTo>
                    <a:pt x="457" y="151"/>
                  </a:lnTo>
                  <a:lnTo>
                    <a:pt x="447" y="134"/>
                  </a:lnTo>
                  <a:lnTo>
                    <a:pt x="438" y="124"/>
                  </a:lnTo>
                  <a:lnTo>
                    <a:pt x="414" y="112"/>
                  </a:lnTo>
                  <a:lnTo>
                    <a:pt x="399" y="112"/>
                  </a:lnTo>
                  <a:lnTo>
                    <a:pt x="388" y="112"/>
                  </a:lnTo>
                  <a:lnTo>
                    <a:pt x="365" y="121"/>
                  </a:lnTo>
                  <a:lnTo>
                    <a:pt x="356" y="130"/>
                  </a:lnTo>
                  <a:lnTo>
                    <a:pt x="347" y="140"/>
                  </a:lnTo>
                  <a:lnTo>
                    <a:pt x="337" y="163"/>
                  </a:lnTo>
                  <a:lnTo>
                    <a:pt x="336" y="177"/>
                  </a:lnTo>
                  <a:close/>
                  <a:moveTo>
                    <a:pt x="548" y="396"/>
                  </a:moveTo>
                  <a:lnTo>
                    <a:pt x="548" y="86"/>
                  </a:lnTo>
                  <a:lnTo>
                    <a:pt x="582" y="86"/>
                  </a:lnTo>
                  <a:lnTo>
                    <a:pt x="582" y="115"/>
                  </a:lnTo>
                  <a:lnTo>
                    <a:pt x="595" y="99"/>
                  </a:lnTo>
                  <a:lnTo>
                    <a:pt x="610" y="89"/>
                  </a:lnTo>
                  <a:lnTo>
                    <a:pt x="627" y="82"/>
                  </a:lnTo>
                  <a:lnTo>
                    <a:pt x="647" y="81"/>
                  </a:lnTo>
                  <a:lnTo>
                    <a:pt x="661" y="82"/>
                  </a:lnTo>
                  <a:lnTo>
                    <a:pt x="687" y="89"/>
                  </a:lnTo>
                  <a:lnTo>
                    <a:pt x="697" y="95"/>
                  </a:lnTo>
                  <a:lnTo>
                    <a:pt x="709" y="104"/>
                  </a:lnTo>
                  <a:lnTo>
                    <a:pt x="725" y="124"/>
                  </a:lnTo>
                  <a:lnTo>
                    <a:pt x="731" y="137"/>
                  </a:lnTo>
                  <a:lnTo>
                    <a:pt x="741" y="166"/>
                  </a:lnTo>
                  <a:lnTo>
                    <a:pt x="742" y="196"/>
                  </a:lnTo>
                  <a:lnTo>
                    <a:pt x="741" y="229"/>
                  </a:lnTo>
                  <a:lnTo>
                    <a:pt x="731" y="258"/>
                  </a:lnTo>
                  <a:lnTo>
                    <a:pt x="723" y="272"/>
                  </a:lnTo>
                  <a:lnTo>
                    <a:pt x="706" y="292"/>
                  </a:lnTo>
                  <a:lnTo>
                    <a:pt x="695" y="301"/>
                  </a:lnTo>
                  <a:lnTo>
                    <a:pt x="682" y="307"/>
                  </a:lnTo>
                  <a:lnTo>
                    <a:pt x="657" y="314"/>
                  </a:lnTo>
                  <a:lnTo>
                    <a:pt x="644" y="315"/>
                  </a:lnTo>
                  <a:lnTo>
                    <a:pt x="627" y="314"/>
                  </a:lnTo>
                  <a:lnTo>
                    <a:pt x="611" y="307"/>
                  </a:lnTo>
                  <a:lnTo>
                    <a:pt x="597" y="298"/>
                  </a:lnTo>
                  <a:lnTo>
                    <a:pt x="585" y="286"/>
                  </a:lnTo>
                  <a:lnTo>
                    <a:pt x="585" y="396"/>
                  </a:lnTo>
                  <a:lnTo>
                    <a:pt x="548" y="396"/>
                  </a:lnTo>
                  <a:close/>
                  <a:moveTo>
                    <a:pt x="582" y="199"/>
                  </a:moveTo>
                  <a:lnTo>
                    <a:pt x="584" y="220"/>
                  </a:lnTo>
                  <a:lnTo>
                    <a:pt x="592" y="252"/>
                  </a:lnTo>
                  <a:lnTo>
                    <a:pt x="600" y="263"/>
                  </a:lnTo>
                  <a:lnTo>
                    <a:pt x="608" y="272"/>
                  </a:lnTo>
                  <a:lnTo>
                    <a:pt x="630" y="284"/>
                  </a:lnTo>
                  <a:lnTo>
                    <a:pt x="643" y="284"/>
                  </a:lnTo>
                  <a:lnTo>
                    <a:pt x="654" y="284"/>
                  </a:lnTo>
                  <a:lnTo>
                    <a:pt x="676" y="272"/>
                  </a:lnTo>
                  <a:lnTo>
                    <a:pt x="686" y="262"/>
                  </a:lnTo>
                  <a:lnTo>
                    <a:pt x="695" y="250"/>
                  </a:lnTo>
                  <a:lnTo>
                    <a:pt x="703" y="217"/>
                  </a:lnTo>
                  <a:lnTo>
                    <a:pt x="703" y="196"/>
                  </a:lnTo>
                  <a:lnTo>
                    <a:pt x="703" y="176"/>
                  </a:lnTo>
                  <a:lnTo>
                    <a:pt x="695" y="144"/>
                  </a:lnTo>
                  <a:lnTo>
                    <a:pt x="686" y="132"/>
                  </a:lnTo>
                  <a:lnTo>
                    <a:pt x="677" y="122"/>
                  </a:lnTo>
                  <a:lnTo>
                    <a:pt x="656" y="111"/>
                  </a:lnTo>
                  <a:lnTo>
                    <a:pt x="644" y="111"/>
                  </a:lnTo>
                  <a:lnTo>
                    <a:pt x="633" y="111"/>
                  </a:lnTo>
                  <a:lnTo>
                    <a:pt x="611" y="122"/>
                  </a:lnTo>
                  <a:lnTo>
                    <a:pt x="601" y="134"/>
                  </a:lnTo>
                  <a:lnTo>
                    <a:pt x="592" y="145"/>
                  </a:lnTo>
                  <a:lnTo>
                    <a:pt x="584" y="178"/>
                  </a:lnTo>
                  <a:lnTo>
                    <a:pt x="582" y="199"/>
                  </a:lnTo>
                  <a:close/>
                  <a:moveTo>
                    <a:pt x="774" y="199"/>
                  </a:moveTo>
                  <a:lnTo>
                    <a:pt x="775" y="168"/>
                  </a:lnTo>
                  <a:lnTo>
                    <a:pt x="793" y="122"/>
                  </a:lnTo>
                  <a:lnTo>
                    <a:pt x="808" y="106"/>
                  </a:lnTo>
                  <a:lnTo>
                    <a:pt x="824" y="95"/>
                  </a:lnTo>
                  <a:lnTo>
                    <a:pt x="859" y="82"/>
                  </a:lnTo>
                  <a:lnTo>
                    <a:pt x="879" y="81"/>
                  </a:lnTo>
                  <a:lnTo>
                    <a:pt x="902" y="82"/>
                  </a:lnTo>
                  <a:lnTo>
                    <a:pt x="939" y="98"/>
                  </a:lnTo>
                  <a:lnTo>
                    <a:pt x="955" y="111"/>
                  </a:lnTo>
                  <a:lnTo>
                    <a:pt x="968" y="127"/>
                  </a:lnTo>
                  <a:lnTo>
                    <a:pt x="983" y="168"/>
                  </a:lnTo>
                  <a:lnTo>
                    <a:pt x="984" y="194"/>
                  </a:lnTo>
                  <a:lnTo>
                    <a:pt x="983" y="216"/>
                  </a:lnTo>
                  <a:lnTo>
                    <a:pt x="977" y="249"/>
                  </a:lnTo>
                  <a:lnTo>
                    <a:pt x="971" y="262"/>
                  </a:lnTo>
                  <a:lnTo>
                    <a:pt x="964" y="275"/>
                  </a:lnTo>
                  <a:lnTo>
                    <a:pt x="945" y="294"/>
                  </a:lnTo>
                  <a:lnTo>
                    <a:pt x="934" y="301"/>
                  </a:lnTo>
                  <a:lnTo>
                    <a:pt x="921" y="308"/>
                  </a:lnTo>
                  <a:lnTo>
                    <a:pt x="893" y="314"/>
                  </a:lnTo>
                  <a:lnTo>
                    <a:pt x="879" y="315"/>
                  </a:lnTo>
                  <a:lnTo>
                    <a:pt x="856" y="314"/>
                  </a:lnTo>
                  <a:lnTo>
                    <a:pt x="818" y="299"/>
                  </a:lnTo>
                  <a:lnTo>
                    <a:pt x="803" y="285"/>
                  </a:lnTo>
                  <a:lnTo>
                    <a:pt x="790" y="269"/>
                  </a:lnTo>
                  <a:lnTo>
                    <a:pt x="775" y="225"/>
                  </a:lnTo>
                  <a:lnTo>
                    <a:pt x="774" y="199"/>
                  </a:lnTo>
                  <a:close/>
                  <a:moveTo>
                    <a:pt x="813" y="199"/>
                  </a:moveTo>
                  <a:lnTo>
                    <a:pt x="814" y="219"/>
                  </a:lnTo>
                  <a:lnTo>
                    <a:pt x="823" y="250"/>
                  </a:lnTo>
                  <a:lnTo>
                    <a:pt x="831" y="262"/>
                  </a:lnTo>
                  <a:lnTo>
                    <a:pt x="841" y="272"/>
                  </a:lnTo>
                  <a:lnTo>
                    <a:pt x="866" y="284"/>
                  </a:lnTo>
                  <a:lnTo>
                    <a:pt x="879" y="284"/>
                  </a:lnTo>
                  <a:lnTo>
                    <a:pt x="893" y="284"/>
                  </a:lnTo>
                  <a:lnTo>
                    <a:pt x="916" y="272"/>
                  </a:lnTo>
                  <a:lnTo>
                    <a:pt x="926" y="262"/>
                  </a:lnTo>
                  <a:lnTo>
                    <a:pt x="935" y="250"/>
                  </a:lnTo>
                  <a:lnTo>
                    <a:pt x="944" y="217"/>
                  </a:lnTo>
                  <a:lnTo>
                    <a:pt x="945" y="197"/>
                  </a:lnTo>
                  <a:lnTo>
                    <a:pt x="944" y="177"/>
                  </a:lnTo>
                  <a:lnTo>
                    <a:pt x="935" y="145"/>
                  </a:lnTo>
                  <a:lnTo>
                    <a:pt x="926" y="134"/>
                  </a:lnTo>
                  <a:lnTo>
                    <a:pt x="916" y="124"/>
                  </a:lnTo>
                  <a:lnTo>
                    <a:pt x="893" y="114"/>
                  </a:lnTo>
                  <a:lnTo>
                    <a:pt x="879" y="112"/>
                  </a:lnTo>
                  <a:lnTo>
                    <a:pt x="866" y="114"/>
                  </a:lnTo>
                  <a:lnTo>
                    <a:pt x="841" y="124"/>
                  </a:lnTo>
                  <a:lnTo>
                    <a:pt x="831" y="134"/>
                  </a:lnTo>
                  <a:lnTo>
                    <a:pt x="823" y="145"/>
                  </a:lnTo>
                  <a:lnTo>
                    <a:pt x="814" y="177"/>
                  </a:lnTo>
                  <a:lnTo>
                    <a:pt x="813" y="199"/>
                  </a:lnTo>
                  <a:close/>
                  <a:moveTo>
                    <a:pt x="1029" y="310"/>
                  </a:moveTo>
                  <a:lnTo>
                    <a:pt x="1029" y="86"/>
                  </a:lnTo>
                  <a:lnTo>
                    <a:pt x="1062" y="86"/>
                  </a:lnTo>
                  <a:lnTo>
                    <a:pt x="1062" y="119"/>
                  </a:lnTo>
                  <a:lnTo>
                    <a:pt x="1075" y="99"/>
                  </a:lnTo>
                  <a:lnTo>
                    <a:pt x="1086" y="88"/>
                  </a:lnTo>
                  <a:lnTo>
                    <a:pt x="1098" y="82"/>
                  </a:lnTo>
                  <a:lnTo>
                    <a:pt x="1111" y="81"/>
                  </a:lnTo>
                  <a:lnTo>
                    <a:pt x="1130" y="83"/>
                  </a:lnTo>
                  <a:lnTo>
                    <a:pt x="1150" y="94"/>
                  </a:lnTo>
                  <a:lnTo>
                    <a:pt x="1137" y="128"/>
                  </a:lnTo>
                  <a:lnTo>
                    <a:pt x="1122" y="121"/>
                  </a:lnTo>
                  <a:lnTo>
                    <a:pt x="1109" y="119"/>
                  </a:lnTo>
                  <a:lnTo>
                    <a:pt x="1096" y="121"/>
                  </a:lnTo>
                  <a:lnTo>
                    <a:pt x="1086" y="128"/>
                  </a:lnTo>
                  <a:lnTo>
                    <a:pt x="1078" y="137"/>
                  </a:lnTo>
                  <a:lnTo>
                    <a:pt x="1072" y="148"/>
                  </a:lnTo>
                  <a:lnTo>
                    <a:pt x="1068" y="170"/>
                  </a:lnTo>
                  <a:lnTo>
                    <a:pt x="1066" y="193"/>
                  </a:lnTo>
                  <a:lnTo>
                    <a:pt x="1066" y="310"/>
                  </a:lnTo>
                  <a:lnTo>
                    <a:pt x="1029" y="310"/>
                  </a:lnTo>
                  <a:close/>
                  <a:moveTo>
                    <a:pt x="1255" y="276"/>
                  </a:moveTo>
                  <a:lnTo>
                    <a:pt x="1261" y="310"/>
                  </a:lnTo>
                  <a:lnTo>
                    <a:pt x="1245" y="312"/>
                  </a:lnTo>
                  <a:lnTo>
                    <a:pt x="1232" y="312"/>
                  </a:lnTo>
                  <a:lnTo>
                    <a:pt x="1213" y="312"/>
                  </a:lnTo>
                  <a:lnTo>
                    <a:pt x="1200" y="307"/>
                  </a:lnTo>
                  <a:lnTo>
                    <a:pt x="1190" y="299"/>
                  </a:lnTo>
                  <a:lnTo>
                    <a:pt x="1184" y="289"/>
                  </a:lnTo>
                  <a:lnTo>
                    <a:pt x="1180" y="275"/>
                  </a:lnTo>
                  <a:lnTo>
                    <a:pt x="1180" y="245"/>
                  </a:lnTo>
                  <a:lnTo>
                    <a:pt x="1180" y="115"/>
                  </a:lnTo>
                  <a:lnTo>
                    <a:pt x="1151" y="115"/>
                  </a:lnTo>
                  <a:lnTo>
                    <a:pt x="1151" y="86"/>
                  </a:lnTo>
                  <a:lnTo>
                    <a:pt x="1180" y="86"/>
                  </a:lnTo>
                  <a:lnTo>
                    <a:pt x="1180" y="30"/>
                  </a:lnTo>
                  <a:lnTo>
                    <a:pt x="1217" y="7"/>
                  </a:lnTo>
                  <a:lnTo>
                    <a:pt x="1217" y="86"/>
                  </a:lnTo>
                  <a:lnTo>
                    <a:pt x="1255" y="86"/>
                  </a:lnTo>
                  <a:lnTo>
                    <a:pt x="1255" y="115"/>
                  </a:lnTo>
                  <a:lnTo>
                    <a:pt x="1217" y="115"/>
                  </a:lnTo>
                  <a:lnTo>
                    <a:pt x="1217" y="246"/>
                  </a:lnTo>
                  <a:lnTo>
                    <a:pt x="1217" y="261"/>
                  </a:lnTo>
                  <a:lnTo>
                    <a:pt x="1219" y="268"/>
                  </a:lnTo>
                  <a:lnTo>
                    <a:pt x="1222" y="272"/>
                  </a:lnTo>
                  <a:lnTo>
                    <a:pt x="1226" y="275"/>
                  </a:lnTo>
                  <a:lnTo>
                    <a:pt x="1230" y="276"/>
                  </a:lnTo>
                  <a:lnTo>
                    <a:pt x="1239" y="278"/>
                  </a:lnTo>
                  <a:lnTo>
                    <a:pt x="1246" y="276"/>
                  </a:lnTo>
                  <a:lnTo>
                    <a:pt x="1255"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7" name="Freeform 468"/>
            <p:cNvSpPr>
              <a:spLocks noEditPoints="1"/>
            </p:cNvSpPr>
            <p:nvPr/>
          </p:nvSpPr>
          <p:spPr bwMode="auto">
            <a:xfrm>
              <a:off x="4314826" y="839788"/>
              <a:ext cx="785813" cy="773113"/>
            </a:xfrm>
            <a:custGeom>
              <a:avLst/>
              <a:gdLst>
                <a:gd name="T0" fmla="*/ 195732525 w 1485"/>
                <a:gd name="T1" fmla="*/ 68417853 h 1460"/>
                <a:gd name="T2" fmla="*/ 80085193 w 1485"/>
                <a:gd name="T3" fmla="*/ 58043312 h 1460"/>
                <a:gd name="T4" fmla="*/ 43122877 w 1485"/>
                <a:gd name="T5" fmla="*/ 125058971 h 1460"/>
                <a:gd name="T6" fmla="*/ 145329367 w 1485"/>
                <a:gd name="T7" fmla="*/ 129825795 h 1460"/>
                <a:gd name="T8" fmla="*/ 148969507 w 1485"/>
                <a:gd name="T9" fmla="*/ 138798671 h 1460"/>
                <a:gd name="T10" fmla="*/ 183971788 w 1485"/>
                <a:gd name="T11" fmla="*/ 136835706 h 1460"/>
                <a:gd name="T12" fmla="*/ 130768279 w 1485"/>
                <a:gd name="T13" fmla="*/ 175250949 h 1460"/>
                <a:gd name="T14" fmla="*/ 121807894 w 1485"/>
                <a:gd name="T15" fmla="*/ 180297895 h 1460"/>
                <a:gd name="T16" fmla="*/ 105846630 w 1485"/>
                <a:gd name="T17" fmla="*/ 185625490 h 1460"/>
                <a:gd name="T18" fmla="*/ 153729894 w 1485"/>
                <a:gd name="T19" fmla="*/ 176653143 h 1460"/>
                <a:gd name="T20" fmla="*/ 169410699 w 1485"/>
                <a:gd name="T21" fmla="*/ 166278073 h 1460"/>
                <a:gd name="T22" fmla="*/ 234934804 w 1485"/>
                <a:gd name="T23" fmla="*/ 202169579 h 1460"/>
                <a:gd name="T24" fmla="*/ 282818067 w 1485"/>
                <a:gd name="T25" fmla="*/ 186466913 h 1460"/>
                <a:gd name="T26" fmla="*/ 309139363 w 1485"/>
                <a:gd name="T27" fmla="*/ 186747563 h 1460"/>
                <a:gd name="T28" fmla="*/ 301299225 w 1485"/>
                <a:gd name="T29" fmla="*/ 178054808 h 1460"/>
                <a:gd name="T30" fmla="*/ 282818067 w 1485"/>
                <a:gd name="T31" fmla="*/ 171886319 h 1460"/>
                <a:gd name="T32" fmla="*/ 149249437 w 1485"/>
                <a:gd name="T33" fmla="*/ 218713138 h 1460"/>
                <a:gd name="T34" fmla="*/ 252856103 w 1485"/>
                <a:gd name="T35" fmla="*/ 211142456 h 1460"/>
                <a:gd name="T36" fmla="*/ 248935504 w 1485"/>
                <a:gd name="T37" fmla="*/ 218713138 h 1460"/>
                <a:gd name="T38" fmla="*/ 170251017 w 1485"/>
                <a:gd name="T39" fmla="*/ 236658891 h 1460"/>
                <a:gd name="T40" fmla="*/ 161290103 w 1485"/>
                <a:gd name="T41" fmla="*/ 227125243 h 1460"/>
                <a:gd name="T42" fmla="*/ 266576874 w 1485"/>
                <a:gd name="T43" fmla="*/ 245911889 h 1460"/>
                <a:gd name="T44" fmla="*/ 139728664 w 1485"/>
                <a:gd name="T45" fmla="*/ 201888928 h 1460"/>
                <a:gd name="T46" fmla="*/ 153729894 w 1485"/>
                <a:gd name="T47" fmla="*/ 250959364 h 1460"/>
                <a:gd name="T48" fmla="*/ 168290453 w 1485"/>
                <a:gd name="T49" fmla="*/ 201888928 h 1460"/>
                <a:gd name="T50" fmla="*/ 238854873 w 1485"/>
                <a:gd name="T51" fmla="*/ 225162277 h 1460"/>
                <a:gd name="T52" fmla="*/ 281977750 w 1485"/>
                <a:gd name="T53" fmla="*/ 240864944 h 1460"/>
                <a:gd name="T54" fmla="*/ 188171786 w 1485"/>
                <a:gd name="T55" fmla="*/ 264699064 h 1460"/>
                <a:gd name="T56" fmla="*/ 222614208 w 1485"/>
                <a:gd name="T57" fmla="*/ 272830519 h 1460"/>
                <a:gd name="T58" fmla="*/ 69164244 w 1485"/>
                <a:gd name="T59" fmla="*/ 278158114 h 1460"/>
                <a:gd name="T60" fmla="*/ 55443473 w 1485"/>
                <a:gd name="T61" fmla="*/ 294701674 h 1460"/>
                <a:gd name="T62" fmla="*/ 361503084 w 1485"/>
                <a:gd name="T63" fmla="*/ 283766361 h 1460"/>
                <a:gd name="T64" fmla="*/ 340501504 w 1485"/>
                <a:gd name="T65" fmla="*/ 285448676 h 1460"/>
                <a:gd name="T66" fmla="*/ 183971788 w 1485"/>
                <a:gd name="T67" fmla="*/ 324144041 h 1460"/>
                <a:gd name="T68" fmla="*/ 266296944 w 1485"/>
                <a:gd name="T69" fmla="*/ 301431463 h 1460"/>
                <a:gd name="T70" fmla="*/ 37522174 w 1485"/>
                <a:gd name="T71" fmla="*/ 287411642 h 1460"/>
                <a:gd name="T72" fmla="*/ 37522174 w 1485"/>
                <a:gd name="T73" fmla="*/ 307880603 h 1460"/>
                <a:gd name="T74" fmla="*/ 330700802 w 1485"/>
                <a:gd name="T75" fmla="*/ 341809143 h 1460"/>
                <a:gd name="T76" fmla="*/ 150649613 w 1485"/>
                <a:gd name="T77" fmla="*/ 83839869 h 1460"/>
                <a:gd name="T78" fmla="*/ 244175647 w 1485"/>
                <a:gd name="T79" fmla="*/ 148893091 h 1460"/>
                <a:gd name="T80" fmla="*/ 351422453 w 1485"/>
                <a:gd name="T81" fmla="*/ 183663054 h 1460"/>
                <a:gd name="T82" fmla="*/ 372703433 w 1485"/>
                <a:gd name="T83" fmla="*/ 218432488 h 1460"/>
                <a:gd name="T84" fmla="*/ 349742348 w 1485"/>
                <a:gd name="T85" fmla="*/ 269185238 h 1460"/>
                <a:gd name="T86" fmla="*/ 302699401 w 1485"/>
                <a:gd name="T87" fmla="*/ 343491988 h 1460"/>
                <a:gd name="T88" fmla="*/ 198812806 w 1485"/>
                <a:gd name="T89" fmla="*/ 387514948 h 1460"/>
                <a:gd name="T90" fmla="*/ 91566000 w 1485"/>
                <a:gd name="T91" fmla="*/ 309563447 h 1460"/>
                <a:gd name="T92" fmla="*/ 43122877 w 1485"/>
                <a:gd name="T93" fmla="*/ 229368330 h 1460"/>
                <a:gd name="T94" fmla="*/ 106126559 w 1485"/>
                <a:gd name="T95" fmla="*/ 153659915 h 1460"/>
                <a:gd name="T96" fmla="*/ 175571262 w 1485"/>
                <a:gd name="T97" fmla="*/ 7570683 h 1460"/>
                <a:gd name="T98" fmla="*/ 66924280 w 1485"/>
                <a:gd name="T99" fmla="*/ 36732399 h 1460"/>
                <a:gd name="T100" fmla="*/ 3640140 w 1485"/>
                <a:gd name="T101" fmla="*/ 165997422 h 1460"/>
                <a:gd name="T102" fmla="*/ 35282210 w 1485"/>
                <a:gd name="T103" fmla="*/ 339846707 h 1460"/>
                <a:gd name="T104" fmla="*/ 101366173 w 1485"/>
                <a:gd name="T105" fmla="*/ 365643264 h 1460"/>
                <a:gd name="T106" fmla="*/ 176411050 w 1485"/>
                <a:gd name="T107" fmla="*/ 406021473 h 1460"/>
                <a:gd name="T108" fmla="*/ 304099048 w 1485"/>
                <a:gd name="T109" fmla="*/ 370970860 h 1460"/>
                <a:gd name="T110" fmla="*/ 348902030 w 1485"/>
                <a:gd name="T111" fmla="*/ 361717862 h 1460"/>
                <a:gd name="T112" fmla="*/ 411345853 w 1485"/>
                <a:gd name="T113" fmla="*/ 252361558 h 1460"/>
                <a:gd name="T114" fmla="*/ 383904311 w 1485"/>
                <a:gd name="T115" fmla="*/ 79073044 h 1460"/>
                <a:gd name="T116" fmla="*/ 290938664 w 1485"/>
                <a:gd name="T117" fmla="*/ 3645281 h 14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85" h="1460">
                  <a:moveTo>
                    <a:pt x="713" y="90"/>
                  </a:moveTo>
                  <a:lnTo>
                    <a:pt x="713" y="105"/>
                  </a:lnTo>
                  <a:lnTo>
                    <a:pt x="680" y="174"/>
                  </a:lnTo>
                  <a:lnTo>
                    <a:pt x="696" y="233"/>
                  </a:lnTo>
                  <a:lnTo>
                    <a:pt x="699" y="244"/>
                  </a:lnTo>
                  <a:lnTo>
                    <a:pt x="693" y="252"/>
                  </a:lnTo>
                  <a:lnTo>
                    <a:pt x="660" y="285"/>
                  </a:lnTo>
                  <a:lnTo>
                    <a:pt x="607" y="206"/>
                  </a:lnTo>
                  <a:lnTo>
                    <a:pt x="585" y="172"/>
                  </a:lnTo>
                  <a:lnTo>
                    <a:pt x="599" y="103"/>
                  </a:lnTo>
                  <a:lnTo>
                    <a:pt x="713" y="90"/>
                  </a:lnTo>
                  <a:close/>
                  <a:moveTo>
                    <a:pt x="286" y="203"/>
                  </a:moveTo>
                  <a:lnTo>
                    <a:pt x="286" y="207"/>
                  </a:lnTo>
                  <a:lnTo>
                    <a:pt x="287" y="216"/>
                  </a:lnTo>
                  <a:lnTo>
                    <a:pt x="288" y="224"/>
                  </a:lnTo>
                  <a:lnTo>
                    <a:pt x="288" y="230"/>
                  </a:lnTo>
                  <a:lnTo>
                    <a:pt x="284" y="253"/>
                  </a:lnTo>
                  <a:lnTo>
                    <a:pt x="264" y="304"/>
                  </a:lnTo>
                  <a:lnTo>
                    <a:pt x="242" y="351"/>
                  </a:lnTo>
                  <a:lnTo>
                    <a:pt x="228" y="374"/>
                  </a:lnTo>
                  <a:lnTo>
                    <a:pt x="154" y="446"/>
                  </a:lnTo>
                  <a:lnTo>
                    <a:pt x="104" y="486"/>
                  </a:lnTo>
                  <a:lnTo>
                    <a:pt x="143" y="409"/>
                  </a:lnTo>
                  <a:lnTo>
                    <a:pt x="180" y="332"/>
                  </a:lnTo>
                  <a:lnTo>
                    <a:pt x="208" y="288"/>
                  </a:lnTo>
                  <a:lnTo>
                    <a:pt x="260" y="223"/>
                  </a:lnTo>
                  <a:lnTo>
                    <a:pt x="286" y="203"/>
                  </a:lnTo>
                  <a:close/>
                  <a:moveTo>
                    <a:pt x="569" y="462"/>
                  </a:moveTo>
                  <a:lnTo>
                    <a:pt x="519" y="463"/>
                  </a:lnTo>
                  <a:lnTo>
                    <a:pt x="467" y="475"/>
                  </a:lnTo>
                  <a:lnTo>
                    <a:pt x="445" y="488"/>
                  </a:lnTo>
                  <a:lnTo>
                    <a:pt x="440" y="495"/>
                  </a:lnTo>
                  <a:lnTo>
                    <a:pt x="447" y="507"/>
                  </a:lnTo>
                  <a:lnTo>
                    <a:pt x="457" y="509"/>
                  </a:lnTo>
                  <a:lnTo>
                    <a:pt x="471" y="508"/>
                  </a:lnTo>
                  <a:lnTo>
                    <a:pt x="502" y="502"/>
                  </a:lnTo>
                  <a:lnTo>
                    <a:pt x="532" y="495"/>
                  </a:lnTo>
                  <a:lnTo>
                    <a:pt x="549" y="494"/>
                  </a:lnTo>
                  <a:lnTo>
                    <a:pt x="568" y="495"/>
                  </a:lnTo>
                  <a:lnTo>
                    <a:pt x="595" y="502"/>
                  </a:lnTo>
                  <a:lnTo>
                    <a:pt x="623" y="508"/>
                  </a:lnTo>
                  <a:lnTo>
                    <a:pt x="640" y="509"/>
                  </a:lnTo>
                  <a:lnTo>
                    <a:pt x="650" y="508"/>
                  </a:lnTo>
                  <a:lnTo>
                    <a:pt x="657" y="502"/>
                  </a:lnTo>
                  <a:lnTo>
                    <a:pt x="657" y="488"/>
                  </a:lnTo>
                  <a:lnTo>
                    <a:pt x="640" y="475"/>
                  </a:lnTo>
                  <a:lnTo>
                    <a:pt x="597" y="462"/>
                  </a:lnTo>
                  <a:lnTo>
                    <a:pt x="569" y="462"/>
                  </a:lnTo>
                  <a:close/>
                  <a:moveTo>
                    <a:pt x="549" y="573"/>
                  </a:moveTo>
                  <a:lnTo>
                    <a:pt x="536" y="574"/>
                  </a:lnTo>
                  <a:lnTo>
                    <a:pt x="513" y="580"/>
                  </a:lnTo>
                  <a:lnTo>
                    <a:pt x="483" y="602"/>
                  </a:lnTo>
                  <a:lnTo>
                    <a:pt x="467" y="625"/>
                  </a:lnTo>
                  <a:lnTo>
                    <a:pt x="443" y="623"/>
                  </a:lnTo>
                  <a:lnTo>
                    <a:pt x="395" y="610"/>
                  </a:lnTo>
                  <a:lnTo>
                    <a:pt x="373" y="599"/>
                  </a:lnTo>
                  <a:lnTo>
                    <a:pt x="379" y="612"/>
                  </a:lnTo>
                  <a:lnTo>
                    <a:pt x="398" y="629"/>
                  </a:lnTo>
                  <a:lnTo>
                    <a:pt x="411" y="636"/>
                  </a:lnTo>
                  <a:lnTo>
                    <a:pt x="435" y="643"/>
                  </a:lnTo>
                  <a:lnTo>
                    <a:pt x="461" y="652"/>
                  </a:lnTo>
                  <a:lnTo>
                    <a:pt x="451" y="664"/>
                  </a:lnTo>
                  <a:lnTo>
                    <a:pt x="443" y="666"/>
                  </a:lnTo>
                  <a:lnTo>
                    <a:pt x="414" y="665"/>
                  </a:lnTo>
                  <a:lnTo>
                    <a:pt x="372" y="652"/>
                  </a:lnTo>
                  <a:lnTo>
                    <a:pt x="359" y="640"/>
                  </a:lnTo>
                  <a:lnTo>
                    <a:pt x="378" y="662"/>
                  </a:lnTo>
                  <a:lnTo>
                    <a:pt x="425" y="689"/>
                  </a:lnTo>
                  <a:lnTo>
                    <a:pt x="453" y="695"/>
                  </a:lnTo>
                  <a:lnTo>
                    <a:pt x="453" y="718"/>
                  </a:lnTo>
                  <a:lnTo>
                    <a:pt x="460" y="697"/>
                  </a:lnTo>
                  <a:lnTo>
                    <a:pt x="479" y="664"/>
                  </a:lnTo>
                  <a:lnTo>
                    <a:pt x="502" y="642"/>
                  </a:lnTo>
                  <a:lnTo>
                    <a:pt x="532" y="632"/>
                  </a:lnTo>
                  <a:lnTo>
                    <a:pt x="549" y="630"/>
                  </a:lnTo>
                  <a:lnTo>
                    <a:pt x="566" y="632"/>
                  </a:lnTo>
                  <a:lnTo>
                    <a:pt x="597" y="642"/>
                  </a:lnTo>
                  <a:lnTo>
                    <a:pt x="621" y="664"/>
                  </a:lnTo>
                  <a:lnTo>
                    <a:pt x="640" y="695"/>
                  </a:lnTo>
                  <a:lnTo>
                    <a:pt x="647" y="715"/>
                  </a:lnTo>
                  <a:lnTo>
                    <a:pt x="644" y="682"/>
                  </a:lnTo>
                  <a:lnTo>
                    <a:pt x="628" y="628"/>
                  </a:lnTo>
                  <a:lnTo>
                    <a:pt x="605" y="593"/>
                  </a:lnTo>
                  <a:lnTo>
                    <a:pt x="571" y="574"/>
                  </a:lnTo>
                  <a:lnTo>
                    <a:pt x="549" y="573"/>
                  </a:lnTo>
                  <a:close/>
                  <a:moveTo>
                    <a:pt x="934" y="573"/>
                  </a:moveTo>
                  <a:lnTo>
                    <a:pt x="912" y="574"/>
                  </a:lnTo>
                  <a:lnTo>
                    <a:pt x="879" y="593"/>
                  </a:lnTo>
                  <a:lnTo>
                    <a:pt x="854" y="630"/>
                  </a:lnTo>
                  <a:lnTo>
                    <a:pt x="841" y="685"/>
                  </a:lnTo>
                  <a:lnTo>
                    <a:pt x="839" y="721"/>
                  </a:lnTo>
                  <a:lnTo>
                    <a:pt x="844" y="700"/>
                  </a:lnTo>
                  <a:lnTo>
                    <a:pt x="862" y="665"/>
                  </a:lnTo>
                  <a:lnTo>
                    <a:pt x="885" y="643"/>
                  </a:lnTo>
                  <a:lnTo>
                    <a:pt x="916" y="632"/>
                  </a:lnTo>
                  <a:lnTo>
                    <a:pt x="935" y="630"/>
                  </a:lnTo>
                  <a:lnTo>
                    <a:pt x="954" y="632"/>
                  </a:lnTo>
                  <a:lnTo>
                    <a:pt x="985" y="643"/>
                  </a:lnTo>
                  <a:lnTo>
                    <a:pt x="1010" y="665"/>
                  </a:lnTo>
                  <a:lnTo>
                    <a:pt x="1026" y="700"/>
                  </a:lnTo>
                  <a:lnTo>
                    <a:pt x="1032" y="721"/>
                  </a:lnTo>
                  <a:lnTo>
                    <a:pt x="1032" y="705"/>
                  </a:lnTo>
                  <a:lnTo>
                    <a:pt x="1036" y="691"/>
                  </a:lnTo>
                  <a:lnTo>
                    <a:pt x="1039" y="691"/>
                  </a:lnTo>
                  <a:lnTo>
                    <a:pt x="1042" y="691"/>
                  </a:lnTo>
                  <a:lnTo>
                    <a:pt x="1063" y="689"/>
                  </a:lnTo>
                  <a:lnTo>
                    <a:pt x="1104" y="666"/>
                  </a:lnTo>
                  <a:lnTo>
                    <a:pt x="1124" y="645"/>
                  </a:lnTo>
                  <a:lnTo>
                    <a:pt x="1075" y="662"/>
                  </a:lnTo>
                  <a:lnTo>
                    <a:pt x="1053" y="666"/>
                  </a:lnTo>
                  <a:lnTo>
                    <a:pt x="1027" y="666"/>
                  </a:lnTo>
                  <a:lnTo>
                    <a:pt x="1024" y="652"/>
                  </a:lnTo>
                  <a:lnTo>
                    <a:pt x="1063" y="639"/>
                  </a:lnTo>
                  <a:lnTo>
                    <a:pt x="1076" y="635"/>
                  </a:lnTo>
                  <a:lnTo>
                    <a:pt x="1089" y="628"/>
                  </a:lnTo>
                  <a:lnTo>
                    <a:pt x="1106" y="609"/>
                  </a:lnTo>
                  <a:lnTo>
                    <a:pt x="1112" y="596"/>
                  </a:lnTo>
                  <a:lnTo>
                    <a:pt x="1093" y="609"/>
                  </a:lnTo>
                  <a:lnTo>
                    <a:pt x="1046" y="623"/>
                  </a:lnTo>
                  <a:lnTo>
                    <a:pt x="1017" y="625"/>
                  </a:lnTo>
                  <a:lnTo>
                    <a:pt x="1010" y="613"/>
                  </a:lnTo>
                  <a:lnTo>
                    <a:pt x="993" y="593"/>
                  </a:lnTo>
                  <a:lnTo>
                    <a:pt x="973" y="580"/>
                  </a:lnTo>
                  <a:lnTo>
                    <a:pt x="948" y="574"/>
                  </a:lnTo>
                  <a:lnTo>
                    <a:pt x="934" y="573"/>
                  </a:lnTo>
                  <a:close/>
                  <a:moveTo>
                    <a:pt x="517" y="753"/>
                  </a:moveTo>
                  <a:lnTo>
                    <a:pt x="526" y="754"/>
                  </a:lnTo>
                  <a:lnTo>
                    <a:pt x="533" y="759"/>
                  </a:lnTo>
                  <a:lnTo>
                    <a:pt x="533" y="780"/>
                  </a:lnTo>
                  <a:lnTo>
                    <a:pt x="526" y="786"/>
                  </a:lnTo>
                  <a:lnTo>
                    <a:pt x="517" y="787"/>
                  </a:lnTo>
                  <a:lnTo>
                    <a:pt x="510" y="786"/>
                  </a:lnTo>
                  <a:lnTo>
                    <a:pt x="503" y="780"/>
                  </a:lnTo>
                  <a:lnTo>
                    <a:pt x="503" y="763"/>
                  </a:lnTo>
                  <a:lnTo>
                    <a:pt x="509" y="754"/>
                  </a:lnTo>
                  <a:lnTo>
                    <a:pt x="517" y="753"/>
                  </a:lnTo>
                  <a:close/>
                  <a:moveTo>
                    <a:pt x="903" y="753"/>
                  </a:moveTo>
                  <a:lnTo>
                    <a:pt x="912" y="753"/>
                  </a:lnTo>
                  <a:lnTo>
                    <a:pt x="921" y="763"/>
                  </a:lnTo>
                  <a:lnTo>
                    <a:pt x="922" y="772"/>
                  </a:lnTo>
                  <a:lnTo>
                    <a:pt x="921" y="779"/>
                  </a:lnTo>
                  <a:lnTo>
                    <a:pt x="912" y="786"/>
                  </a:lnTo>
                  <a:lnTo>
                    <a:pt x="903" y="787"/>
                  </a:lnTo>
                  <a:lnTo>
                    <a:pt x="896" y="786"/>
                  </a:lnTo>
                  <a:lnTo>
                    <a:pt x="889" y="780"/>
                  </a:lnTo>
                  <a:lnTo>
                    <a:pt x="889" y="763"/>
                  </a:lnTo>
                  <a:lnTo>
                    <a:pt x="893" y="754"/>
                  </a:lnTo>
                  <a:lnTo>
                    <a:pt x="903" y="753"/>
                  </a:lnTo>
                  <a:close/>
                  <a:moveTo>
                    <a:pt x="576" y="810"/>
                  </a:moveTo>
                  <a:lnTo>
                    <a:pt x="595" y="813"/>
                  </a:lnTo>
                  <a:lnTo>
                    <a:pt x="611" y="813"/>
                  </a:lnTo>
                  <a:lnTo>
                    <a:pt x="611" y="831"/>
                  </a:lnTo>
                  <a:lnTo>
                    <a:pt x="608" y="844"/>
                  </a:lnTo>
                  <a:lnTo>
                    <a:pt x="595" y="859"/>
                  </a:lnTo>
                  <a:lnTo>
                    <a:pt x="579" y="874"/>
                  </a:lnTo>
                  <a:lnTo>
                    <a:pt x="568" y="877"/>
                  </a:lnTo>
                  <a:lnTo>
                    <a:pt x="552" y="877"/>
                  </a:lnTo>
                  <a:lnTo>
                    <a:pt x="552" y="836"/>
                  </a:lnTo>
                  <a:lnTo>
                    <a:pt x="566" y="825"/>
                  </a:lnTo>
                  <a:lnTo>
                    <a:pt x="576" y="813"/>
                  </a:lnTo>
                  <a:lnTo>
                    <a:pt x="576" y="810"/>
                  </a:lnTo>
                  <a:close/>
                  <a:moveTo>
                    <a:pt x="961" y="810"/>
                  </a:moveTo>
                  <a:lnTo>
                    <a:pt x="991" y="815"/>
                  </a:lnTo>
                  <a:lnTo>
                    <a:pt x="1000" y="818"/>
                  </a:lnTo>
                  <a:lnTo>
                    <a:pt x="991" y="844"/>
                  </a:lnTo>
                  <a:lnTo>
                    <a:pt x="987" y="854"/>
                  </a:lnTo>
                  <a:lnTo>
                    <a:pt x="978" y="864"/>
                  </a:lnTo>
                  <a:lnTo>
                    <a:pt x="961" y="875"/>
                  </a:lnTo>
                  <a:lnTo>
                    <a:pt x="952" y="877"/>
                  </a:lnTo>
                  <a:lnTo>
                    <a:pt x="938" y="877"/>
                  </a:lnTo>
                  <a:lnTo>
                    <a:pt x="938" y="836"/>
                  </a:lnTo>
                  <a:lnTo>
                    <a:pt x="952" y="825"/>
                  </a:lnTo>
                  <a:lnTo>
                    <a:pt x="961" y="812"/>
                  </a:lnTo>
                  <a:lnTo>
                    <a:pt x="961" y="810"/>
                  </a:lnTo>
                  <a:close/>
                  <a:moveTo>
                    <a:pt x="549" y="707"/>
                  </a:moveTo>
                  <a:lnTo>
                    <a:pt x="530" y="708"/>
                  </a:lnTo>
                  <a:lnTo>
                    <a:pt x="499" y="720"/>
                  </a:lnTo>
                  <a:lnTo>
                    <a:pt x="479" y="744"/>
                  </a:lnTo>
                  <a:lnTo>
                    <a:pt x="467" y="780"/>
                  </a:lnTo>
                  <a:lnTo>
                    <a:pt x="467" y="803"/>
                  </a:lnTo>
                  <a:lnTo>
                    <a:pt x="467" y="826"/>
                  </a:lnTo>
                  <a:lnTo>
                    <a:pt x="479" y="861"/>
                  </a:lnTo>
                  <a:lnTo>
                    <a:pt x="499" y="884"/>
                  </a:lnTo>
                  <a:lnTo>
                    <a:pt x="530" y="895"/>
                  </a:lnTo>
                  <a:lnTo>
                    <a:pt x="549" y="895"/>
                  </a:lnTo>
                  <a:lnTo>
                    <a:pt x="569" y="895"/>
                  </a:lnTo>
                  <a:lnTo>
                    <a:pt x="601" y="882"/>
                  </a:lnTo>
                  <a:lnTo>
                    <a:pt x="621" y="859"/>
                  </a:lnTo>
                  <a:lnTo>
                    <a:pt x="631" y="825"/>
                  </a:lnTo>
                  <a:lnTo>
                    <a:pt x="633" y="802"/>
                  </a:lnTo>
                  <a:lnTo>
                    <a:pt x="631" y="779"/>
                  </a:lnTo>
                  <a:lnTo>
                    <a:pt x="621" y="744"/>
                  </a:lnTo>
                  <a:lnTo>
                    <a:pt x="601" y="720"/>
                  </a:lnTo>
                  <a:lnTo>
                    <a:pt x="569" y="708"/>
                  </a:lnTo>
                  <a:lnTo>
                    <a:pt x="549" y="707"/>
                  </a:lnTo>
                  <a:close/>
                  <a:moveTo>
                    <a:pt x="935" y="707"/>
                  </a:moveTo>
                  <a:lnTo>
                    <a:pt x="916" y="708"/>
                  </a:lnTo>
                  <a:lnTo>
                    <a:pt x="885" y="720"/>
                  </a:lnTo>
                  <a:lnTo>
                    <a:pt x="865" y="744"/>
                  </a:lnTo>
                  <a:lnTo>
                    <a:pt x="854" y="780"/>
                  </a:lnTo>
                  <a:lnTo>
                    <a:pt x="853" y="803"/>
                  </a:lnTo>
                  <a:lnTo>
                    <a:pt x="854" y="826"/>
                  </a:lnTo>
                  <a:lnTo>
                    <a:pt x="865" y="861"/>
                  </a:lnTo>
                  <a:lnTo>
                    <a:pt x="885" y="884"/>
                  </a:lnTo>
                  <a:lnTo>
                    <a:pt x="916" y="895"/>
                  </a:lnTo>
                  <a:lnTo>
                    <a:pt x="935" y="895"/>
                  </a:lnTo>
                  <a:lnTo>
                    <a:pt x="955" y="895"/>
                  </a:lnTo>
                  <a:lnTo>
                    <a:pt x="987" y="882"/>
                  </a:lnTo>
                  <a:lnTo>
                    <a:pt x="1007" y="859"/>
                  </a:lnTo>
                  <a:lnTo>
                    <a:pt x="1017" y="825"/>
                  </a:lnTo>
                  <a:lnTo>
                    <a:pt x="1019" y="802"/>
                  </a:lnTo>
                  <a:lnTo>
                    <a:pt x="1017" y="779"/>
                  </a:lnTo>
                  <a:lnTo>
                    <a:pt x="1007" y="744"/>
                  </a:lnTo>
                  <a:lnTo>
                    <a:pt x="987" y="720"/>
                  </a:lnTo>
                  <a:lnTo>
                    <a:pt x="955" y="708"/>
                  </a:lnTo>
                  <a:lnTo>
                    <a:pt x="935" y="707"/>
                  </a:lnTo>
                  <a:close/>
                  <a:moveTo>
                    <a:pt x="672" y="944"/>
                  </a:moveTo>
                  <a:lnTo>
                    <a:pt x="672" y="944"/>
                  </a:lnTo>
                  <a:lnTo>
                    <a:pt x="687" y="973"/>
                  </a:lnTo>
                  <a:lnTo>
                    <a:pt x="713" y="998"/>
                  </a:lnTo>
                  <a:lnTo>
                    <a:pt x="732" y="1005"/>
                  </a:lnTo>
                  <a:lnTo>
                    <a:pt x="742" y="1005"/>
                  </a:lnTo>
                  <a:lnTo>
                    <a:pt x="752" y="1005"/>
                  </a:lnTo>
                  <a:lnTo>
                    <a:pt x="771" y="998"/>
                  </a:lnTo>
                  <a:lnTo>
                    <a:pt x="795" y="973"/>
                  </a:lnTo>
                  <a:lnTo>
                    <a:pt x="810" y="944"/>
                  </a:lnTo>
                  <a:lnTo>
                    <a:pt x="778" y="953"/>
                  </a:lnTo>
                  <a:lnTo>
                    <a:pt x="741" y="954"/>
                  </a:lnTo>
                  <a:lnTo>
                    <a:pt x="705" y="953"/>
                  </a:lnTo>
                  <a:lnTo>
                    <a:pt x="672" y="944"/>
                  </a:lnTo>
                  <a:close/>
                  <a:moveTo>
                    <a:pt x="232" y="989"/>
                  </a:moveTo>
                  <a:lnTo>
                    <a:pt x="247" y="992"/>
                  </a:lnTo>
                  <a:lnTo>
                    <a:pt x="261" y="1003"/>
                  </a:lnTo>
                  <a:lnTo>
                    <a:pt x="271" y="1016"/>
                  </a:lnTo>
                  <a:lnTo>
                    <a:pt x="274" y="1032"/>
                  </a:lnTo>
                  <a:lnTo>
                    <a:pt x="273" y="1051"/>
                  </a:lnTo>
                  <a:lnTo>
                    <a:pt x="252" y="1071"/>
                  </a:lnTo>
                  <a:lnTo>
                    <a:pt x="234" y="1073"/>
                  </a:lnTo>
                  <a:lnTo>
                    <a:pt x="216" y="1071"/>
                  </a:lnTo>
                  <a:lnTo>
                    <a:pt x="198" y="1051"/>
                  </a:lnTo>
                  <a:lnTo>
                    <a:pt x="196" y="1034"/>
                  </a:lnTo>
                  <a:lnTo>
                    <a:pt x="198" y="1013"/>
                  </a:lnTo>
                  <a:lnTo>
                    <a:pt x="209" y="995"/>
                  </a:lnTo>
                  <a:lnTo>
                    <a:pt x="224" y="990"/>
                  </a:lnTo>
                  <a:lnTo>
                    <a:pt x="232" y="989"/>
                  </a:lnTo>
                  <a:close/>
                  <a:moveTo>
                    <a:pt x="1253" y="989"/>
                  </a:moveTo>
                  <a:lnTo>
                    <a:pt x="1271" y="990"/>
                  </a:lnTo>
                  <a:lnTo>
                    <a:pt x="1291" y="1012"/>
                  </a:lnTo>
                  <a:lnTo>
                    <a:pt x="1292" y="1032"/>
                  </a:lnTo>
                  <a:lnTo>
                    <a:pt x="1291" y="1051"/>
                  </a:lnTo>
                  <a:lnTo>
                    <a:pt x="1271" y="1071"/>
                  </a:lnTo>
                  <a:lnTo>
                    <a:pt x="1253" y="1073"/>
                  </a:lnTo>
                  <a:lnTo>
                    <a:pt x="1235" y="1071"/>
                  </a:lnTo>
                  <a:lnTo>
                    <a:pt x="1216" y="1051"/>
                  </a:lnTo>
                  <a:lnTo>
                    <a:pt x="1214" y="1032"/>
                  </a:lnTo>
                  <a:lnTo>
                    <a:pt x="1216" y="1018"/>
                  </a:lnTo>
                  <a:lnTo>
                    <a:pt x="1227" y="1003"/>
                  </a:lnTo>
                  <a:lnTo>
                    <a:pt x="1240" y="992"/>
                  </a:lnTo>
                  <a:lnTo>
                    <a:pt x="1253" y="989"/>
                  </a:lnTo>
                  <a:close/>
                  <a:moveTo>
                    <a:pt x="533" y="1075"/>
                  </a:moveTo>
                  <a:lnTo>
                    <a:pt x="552" y="1096"/>
                  </a:lnTo>
                  <a:lnTo>
                    <a:pt x="598" y="1130"/>
                  </a:lnTo>
                  <a:lnTo>
                    <a:pt x="628" y="1145"/>
                  </a:lnTo>
                  <a:lnTo>
                    <a:pt x="657" y="1156"/>
                  </a:lnTo>
                  <a:lnTo>
                    <a:pt x="715" y="1170"/>
                  </a:lnTo>
                  <a:lnTo>
                    <a:pt x="741" y="1172"/>
                  </a:lnTo>
                  <a:lnTo>
                    <a:pt x="774" y="1170"/>
                  </a:lnTo>
                  <a:lnTo>
                    <a:pt x="833" y="1159"/>
                  </a:lnTo>
                  <a:lnTo>
                    <a:pt x="885" y="1134"/>
                  </a:lnTo>
                  <a:lnTo>
                    <a:pt x="931" y="1098"/>
                  </a:lnTo>
                  <a:lnTo>
                    <a:pt x="951" y="1075"/>
                  </a:lnTo>
                  <a:lnTo>
                    <a:pt x="913" y="1083"/>
                  </a:lnTo>
                  <a:lnTo>
                    <a:pt x="824" y="1091"/>
                  </a:lnTo>
                  <a:lnTo>
                    <a:pt x="772" y="1091"/>
                  </a:lnTo>
                  <a:lnTo>
                    <a:pt x="687" y="1091"/>
                  </a:lnTo>
                  <a:lnTo>
                    <a:pt x="569" y="1083"/>
                  </a:lnTo>
                  <a:lnTo>
                    <a:pt x="533" y="1075"/>
                  </a:lnTo>
                  <a:close/>
                  <a:moveTo>
                    <a:pt x="116" y="996"/>
                  </a:moveTo>
                  <a:lnTo>
                    <a:pt x="134" y="1025"/>
                  </a:lnTo>
                  <a:lnTo>
                    <a:pt x="153" y="1054"/>
                  </a:lnTo>
                  <a:lnTo>
                    <a:pt x="169" y="1080"/>
                  </a:lnTo>
                  <a:lnTo>
                    <a:pt x="188" y="1124"/>
                  </a:lnTo>
                  <a:lnTo>
                    <a:pt x="189" y="1146"/>
                  </a:lnTo>
                  <a:lnTo>
                    <a:pt x="189" y="1188"/>
                  </a:lnTo>
                  <a:lnTo>
                    <a:pt x="170" y="1155"/>
                  </a:lnTo>
                  <a:lnTo>
                    <a:pt x="150" y="1123"/>
                  </a:lnTo>
                  <a:lnTo>
                    <a:pt x="134" y="1098"/>
                  </a:lnTo>
                  <a:lnTo>
                    <a:pt x="117" y="1054"/>
                  </a:lnTo>
                  <a:lnTo>
                    <a:pt x="116" y="1034"/>
                  </a:lnTo>
                  <a:lnTo>
                    <a:pt x="116" y="996"/>
                  </a:lnTo>
                  <a:close/>
                  <a:moveTo>
                    <a:pt x="1238" y="1110"/>
                  </a:moveTo>
                  <a:lnTo>
                    <a:pt x="1236" y="1123"/>
                  </a:lnTo>
                  <a:lnTo>
                    <a:pt x="1233" y="1170"/>
                  </a:lnTo>
                  <a:lnTo>
                    <a:pt x="1191" y="1211"/>
                  </a:lnTo>
                  <a:lnTo>
                    <a:pt x="1181" y="1219"/>
                  </a:lnTo>
                  <a:lnTo>
                    <a:pt x="1191" y="1191"/>
                  </a:lnTo>
                  <a:lnTo>
                    <a:pt x="1200" y="1163"/>
                  </a:lnTo>
                  <a:lnTo>
                    <a:pt x="1206" y="1149"/>
                  </a:lnTo>
                  <a:lnTo>
                    <a:pt x="1225" y="1123"/>
                  </a:lnTo>
                  <a:lnTo>
                    <a:pt x="1238" y="1110"/>
                  </a:lnTo>
                  <a:close/>
                  <a:moveTo>
                    <a:pt x="523" y="237"/>
                  </a:moveTo>
                  <a:lnTo>
                    <a:pt x="530" y="269"/>
                  </a:lnTo>
                  <a:lnTo>
                    <a:pt x="538" y="299"/>
                  </a:lnTo>
                  <a:lnTo>
                    <a:pt x="548" y="314"/>
                  </a:lnTo>
                  <a:lnTo>
                    <a:pt x="581" y="348"/>
                  </a:lnTo>
                  <a:lnTo>
                    <a:pt x="631" y="399"/>
                  </a:lnTo>
                  <a:lnTo>
                    <a:pt x="663" y="432"/>
                  </a:lnTo>
                  <a:lnTo>
                    <a:pt x="712" y="466"/>
                  </a:lnTo>
                  <a:lnTo>
                    <a:pt x="801" y="512"/>
                  </a:lnTo>
                  <a:lnTo>
                    <a:pt x="840" y="524"/>
                  </a:lnTo>
                  <a:lnTo>
                    <a:pt x="872" y="531"/>
                  </a:lnTo>
                  <a:lnTo>
                    <a:pt x="971" y="537"/>
                  </a:lnTo>
                  <a:lnTo>
                    <a:pt x="1039" y="538"/>
                  </a:lnTo>
                  <a:lnTo>
                    <a:pt x="1115" y="537"/>
                  </a:lnTo>
                  <a:lnTo>
                    <a:pt x="1166" y="532"/>
                  </a:lnTo>
                  <a:lnTo>
                    <a:pt x="1180" y="581"/>
                  </a:lnTo>
                  <a:lnTo>
                    <a:pt x="1184" y="593"/>
                  </a:lnTo>
                  <a:lnTo>
                    <a:pt x="1225" y="632"/>
                  </a:lnTo>
                  <a:lnTo>
                    <a:pt x="1255" y="655"/>
                  </a:lnTo>
                  <a:lnTo>
                    <a:pt x="1256" y="661"/>
                  </a:lnTo>
                  <a:lnTo>
                    <a:pt x="1256" y="668"/>
                  </a:lnTo>
                  <a:lnTo>
                    <a:pt x="1256" y="684"/>
                  </a:lnTo>
                  <a:lnTo>
                    <a:pt x="1279" y="689"/>
                  </a:lnTo>
                  <a:lnTo>
                    <a:pt x="1312" y="711"/>
                  </a:lnTo>
                  <a:lnTo>
                    <a:pt x="1321" y="725"/>
                  </a:lnTo>
                  <a:lnTo>
                    <a:pt x="1327" y="738"/>
                  </a:lnTo>
                  <a:lnTo>
                    <a:pt x="1331" y="779"/>
                  </a:lnTo>
                  <a:lnTo>
                    <a:pt x="1333" y="806"/>
                  </a:lnTo>
                  <a:lnTo>
                    <a:pt x="1331" y="825"/>
                  </a:lnTo>
                  <a:lnTo>
                    <a:pt x="1320" y="865"/>
                  </a:lnTo>
                  <a:lnTo>
                    <a:pt x="1308" y="888"/>
                  </a:lnTo>
                  <a:lnTo>
                    <a:pt x="1297" y="910"/>
                  </a:lnTo>
                  <a:lnTo>
                    <a:pt x="1269" y="943"/>
                  </a:lnTo>
                  <a:lnTo>
                    <a:pt x="1256" y="956"/>
                  </a:lnTo>
                  <a:lnTo>
                    <a:pt x="1249" y="960"/>
                  </a:lnTo>
                  <a:lnTo>
                    <a:pt x="1233" y="969"/>
                  </a:lnTo>
                  <a:lnTo>
                    <a:pt x="1220" y="976"/>
                  </a:lnTo>
                  <a:lnTo>
                    <a:pt x="1212" y="986"/>
                  </a:lnTo>
                  <a:lnTo>
                    <a:pt x="1189" y="1037"/>
                  </a:lnTo>
                  <a:lnTo>
                    <a:pt x="1177" y="1074"/>
                  </a:lnTo>
                  <a:lnTo>
                    <a:pt x="1161" y="1109"/>
                  </a:lnTo>
                  <a:lnTo>
                    <a:pt x="1125" y="1170"/>
                  </a:lnTo>
                  <a:lnTo>
                    <a:pt x="1081" y="1225"/>
                  </a:lnTo>
                  <a:lnTo>
                    <a:pt x="1030" y="1274"/>
                  </a:lnTo>
                  <a:lnTo>
                    <a:pt x="1001" y="1296"/>
                  </a:lnTo>
                  <a:lnTo>
                    <a:pt x="971" y="1317"/>
                  </a:lnTo>
                  <a:lnTo>
                    <a:pt x="908" y="1349"/>
                  </a:lnTo>
                  <a:lnTo>
                    <a:pt x="843" y="1371"/>
                  </a:lnTo>
                  <a:lnTo>
                    <a:pt x="777" y="1382"/>
                  </a:lnTo>
                  <a:lnTo>
                    <a:pt x="742" y="1382"/>
                  </a:lnTo>
                  <a:lnTo>
                    <a:pt x="710" y="1382"/>
                  </a:lnTo>
                  <a:lnTo>
                    <a:pt x="648" y="1373"/>
                  </a:lnTo>
                  <a:lnTo>
                    <a:pt x="591" y="1356"/>
                  </a:lnTo>
                  <a:lnTo>
                    <a:pt x="535" y="1330"/>
                  </a:lnTo>
                  <a:lnTo>
                    <a:pt x="483" y="1294"/>
                  </a:lnTo>
                  <a:lnTo>
                    <a:pt x="435" y="1251"/>
                  </a:lnTo>
                  <a:lnTo>
                    <a:pt x="389" y="1199"/>
                  </a:lnTo>
                  <a:lnTo>
                    <a:pt x="347" y="1137"/>
                  </a:lnTo>
                  <a:lnTo>
                    <a:pt x="327" y="1104"/>
                  </a:lnTo>
                  <a:lnTo>
                    <a:pt x="293" y="1031"/>
                  </a:lnTo>
                  <a:lnTo>
                    <a:pt x="273" y="986"/>
                  </a:lnTo>
                  <a:lnTo>
                    <a:pt x="241" y="960"/>
                  </a:lnTo>
                  <a:lnTo>
                    <a:pt x="211" y="940"/>
                  </a:lnTo>
                  <a:lnTo>
                    <a:pt x="193" y="920"/>
                  </a:lnTo>
                  <a:lnTo>
                    <a:pt x="175" y="881"/>
                  </a:lnTo>
                  <a:lnTo>
                    <a:pt x="157" y="844"/>
                  </a:lnTo>
                  <a:lnTo>
                    <a:pt x="154" y="818"/>
                  </a:lnTo>
                  <a:lnTo>
                    <a:pt x="154" y="753"/>
                  </a:lnTo>
                  <a:lnTo>
                    <a:pt x="188" y="740"/>
                  </a:lnTo>
                  <a:lnTo>
                    <a:pt x="222" y="727"/>
                  </a:lnTo>
                  <a:lnTo>
                    <a:pt x="258" y="711"/>
                  </a:lnTo>
                  <a:lnTo>
                    <a:pt x="284" y="691"/>
                  </a:lnTo>
                  <a:lnTo>
                    <a:pt x="296" y="679"/>
                  </a:lnTo>
                  <a:lnTo>
                    <a:pt x="343" y="607"/>
                  </a:lnTo>
                  <a:lnTo>
                    <a:pt x="379" y="548"/>
                  </a:lnTo>
                  <a:lnTo>
                    <a:pt x="401" y="502"/>
                  </a:lnTo>
                  <a:lnTo>
                    <a:pt x="414" y="472"/>
                  </a:lnTo>
                  <a:lnTo>
                    <a:pt x="480" y="328"/>
                  </a:lnTo>
                  <a:lnTo>
                    <a:pt x="523" y="237"/>
                  </a:lnTo>
                  <a:close/>
                  <a:moveTo>
                    <a:pt x="810" y="0"/>
                  </a:moveTo>
                  <a:lnTo>
                    <a:pt x="761" y="3"/>
                  </a:lnTo>
                  <a:lnTo>
                    <a:pt x="690" y="15"/>
                  </a:lnTo>
                  <a:lnTo>
                    <a:pt x="627" y="27"/>
                  </a:lnTo>
                  <a:lnTo>
                    <a:pt x="585" y="34"/>
                  </a:lnTo>
                  <a:lnTo>
                    <a:pt x="525" y="66"/>
                  </a:lnTo>
                  <a:lnTo>
                    <a:pt x="487" y="87"/>
                  </a:lnTo>
                  <a:lnTo>
                    <a:pt x="404" y="62"/>
                  </a:lnTo>
                  <a:lnTo>
                    <a:pt x="329" y="77"/>
                  </a:lnTo>
                  <a:lnTo>
                    <a:pt x="304" y="85"/>
                  </a:lnTo>
                  <a:lnTo>
                    <a:pt x="283" y="98"/>
                  </a:lnTo>
                  <a:lnTo>
                    <a:pt x="239" y="131"/>
                  </a:lnTo>
                  <a:lnTo>
                    <a:pt x="198" y="175"/>
                  </a:lnTo>
                  <a:lnTo>
                    <a:pt x="157" y="230"/>
                  </a:lnTo>
                  <a:lnTo>
                    <a:pt x="139" y="262"/>
                  </a:lnTo>
                  <a:lnTo>
                    <a:pt x="108" y="316"/>
                  </a:lnTo>
                  <a:lnTo>
                    <a:pt x="59" y="432"/>
                  </a:lnTo>
                  <a:lnTo>
                    <a:pt x="42" y="495"/>
                  </a:lnTo>
                  <a:lnTo>
                    <a:pt x="25" y="553"/>
                  </a:lnTo>
                  <a:lnTo>
                    <a:pt x="13" y="592"/>
                  </a:lnTo>
                  <a:lnTo>
                    <a:pt x="2" y="689"/>
                  </a:lnTo>
                  <a:lnTo>
                    <a:pt x="0" y="799"/>
                  </a:lnTo>
                  <a:lnTo>
                    <a:pt x="2" y="844"/>
                  </a:lnTo>
                  <a:lnTo>
                    <a:pt x="19" y="941"/>
                  </a:lnTo>
                  <a:lnTo>
                    <a:pt x="35" y="995"/>
                  </a:lnTo>
                  <a:lnTo>
                    <a:pt x="61" y="1073"/>
                  </a:lnTo>
                  <a:lnTo>
                    <a:pt x="98" y="1159"/>
                  </a:lnTo>
                  <a:lnTo>
                    <a:pt x="126" y="1212"/>
                  </a:lnTo>
                  <a:lnTo>
                    <a:pt x="172" y="1281"/>
                  </a:lnTo>
                  <a:lnTo>
                    <a:pt x="190" y="1294"/>
                  </a:lnTo>
                  <a:lnTo>
                    <a:pt x="214" y="1306"/>
                  </a:lnTo>
                  <a:lnTo>
                    <a:pt x="275" y="1317"/>
                  </a:lnTo>
                  <a:lnTo>
                    <a:pt x="311" y="1319"/>
                  </a:lnTo>
                  <a:lnTo>
                    <a:pt x="324" y="1317"/>
                  </a:lnTo>
                  <a:lnTo>
                    <a:pt x="343" y="1310"/>
                  </a:lnTo>
                  <a:lnTo>
                    <a:pt x="362" y="1304"/>
                  </a:lnTo>
                  <a:lnTo>
                    <a:pt x="373" y="1303"/>
                  </a:lnTo>
                  <a:lnTo>
                    <a:pt x="382" y="1309"/>
                  </a:lnTo>
                  <a:lnTo>
                    <a:pt x="417" y="1337"/>
                  </a:lnTo>
                  <a:lnTo>
                    <a:pt x="453" y="1369"/>
                  </a:lnTo>
                  <a:lnTo>
                    <a:pt x="466" y="1378"/>
                  </a:lnTo>
                  <a:lnTo>
                    <a:pt x="496" y="1398"/>
                  </a:lnTo>
                  <a:lnTo>
                    <a:pt x="561" y="1428"/>
                  </a:lnTo>
                  <a:lnTo>
                    <a:pt x="630" y="1448"/>
                  </a:lnTo>
                  <a:lnTo>
                    <a:pt x="703" y="1458"/>
                  </a:lnTo>
                  <a:lnTo>
                    <a:pt x="742" y="1460"/>
                  </a:lnTo>
                  <a:lnTo>
                    <a:pt x="787" y="1458"/>
                  </a:lnTo>
                  <a:lnTo>
                    <a:pt x="872" y="1445"/>
                  </a:lnTo>
                  <a:lnTo>
                    <a:pt x="948" y="1420"/>
                  </a:lnTo>
                  <a:lnTo>
                    <a:pt x="1019" y="1381"/>
                  </a:lnTo>
                  <a:lnTo>
                    <a:pt x="1050" y="1356"/>
                  </a:lnTo>
                  <a:lnTo>
                    <a:pt x="1086" y="1323"/>
                  </a:lnTo>
                  <a:lnTo>
                    <a:pt x="1114" y="1297"/>
                  </a:lnTo>
                  <a:lnTo>
                    <a:pt x="1137" y="1291"/>
                  </a:lnTo>
                  <a:lnTo>
                    <a:pt x="1170" y="1290"/>
                  </a:lnTo>
                  <a:lnTo>
                    <a:pt x="1180" y="1290"/>
                  </a:lnTo>
                  <a:lnTo>
                    <a:pt x="1191" y="1291"/>
                  </a:lnTo>
                  <a:lnTo>
                    <a:pt x="1200" y="1291"/>
                  </a:lnTo>
                  <a:lnTo>
                    <a:pt x="1209" y="1291"/>
                  </a:lnTo>
                  <a:lnTo>
                    <a:pt x="1246" y="1290"/>
                  </a:lnTo>
                  <a:lnTo>
                    <a:pt x="1269" y="1286"/>
                  </a:lnTo>
                  <a:lnTo>
                    <a:pt x="1291" y="1277"/>
                  </a:lnTo>
                  <a:lnTo>
                    <a:pt x="1334" y="1235"/>
                  </a:lnTo>
                  <a:lnTo>
                    <a:pt x="1379" y="1165"/>
                  </a:lnTo>
                  <a:lnTo>
                    <a:pt x="1422" y="1064"/>
                  </a:lnTo>
                  <a:lnTo>
                    <a:pt x="1445" y="1002"/>
                  </a:lnTo>
                  <a:lnTo>
                    <a:pt x="1455" y="964"/>
                  </a:lnTo>
                  <a:lnTo>
                    <a:pt x="1469" y="900"/>
                  </a:lnTo>
                  <a:lnTo>
                    <a:pt x="1482" y="832"/>
                  </a:lnTo>
                  <a:lnTo>
                    <a:pt x="1485" y="796"/>
                  </a:lnTo>
                  <a:lnTo>
                    <a:pt x="1484" y="702"/>
                  </a:lnTo>
                  <a:lnTo>
                    <a:pt x="1468" y="540"/>
                  </a:lnTo>
                  <a:lnTo>
                    <a:pt x="1454" y="472"/>
                  </a:lnTo>
                  <a:lnTo>
                    <a:pt x="1431" y="413"/>
                  </a:lnTo>
                  <a:lnTo>
                    <a:pt x="1413" y="377"/>
                  </a:lnTo>
                  <a:lnTo>
                    <a:pt x="1371" y="282"/>
                  </a:lnTo>
                  <a:lnTo>
                    <a:pt x="1360" y="257"/>
                  </a:lnTo>
                  <a:lnTo>
                    <a:pt x="1307" y="190"/>
                  </a:lnTo>
                  <a:lnTo>
                    <a:pt x="1269" y="149"/>
                  </a:lnTo>
                  <a:lnTo>
                    <a:pt x="1236" y="113"/>
                  </a:lnTo>
                  <a:lnTo>
                    <a:pt x="1191" y="70"/>
                  </a:lnTo>
                  <a:lnTo>
                    <a:pt x="1180" y="63"/>
                  </a:lnTo>
                  <a:lnTo>
                    <a:pt x="1130" y="41"/>
                  </a:lnTo>
                  <a:lnTo>
                    <a:pt x="1039" y="13"/>
                  </a:lnTo>
                  <a:lnTo>
                    <a:pt x="997" y="5"/>
                  </a:lnTo>
                  <a:lnTo>
                    <a:pt x="938" y="1"/>
                  </a:lnTo>
                  <a:lnTo>
                    <a:pt x="8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8" name="Freeform 469"/>
            <p:cNvSpPr>
              <a:spLocks noEditPoints="1"/>
            </p:cNvSpPr>
            <p:nvPr/>
          </p:nvSpPr>
          <p:spPr bwMode="auto">
            <a:xfrm>
              <a:off x="2459038" y="1658938"/>
              <a:ext cx="725488" cy="742950"/>
            </a:xfrm>
            <a:custGeom>
              <a:avLst/>
              <a:gdLst>
                <a:gd name="T0" fmla="*/ 161245268 w 1370"/>
                <a:gd name="T1" fmla="*/ 38867125 h 1405"/>
                <a:gd name="T2" fmla="*/ 180594616 w 1370"/>
                <a:gd name="T3" fmla="*/ 14819870 h 1405"/>
                <a:gd name="T4" fmla="*/ 328940496 w 1370"/>
                <a:gd name="T5" fmla="*/ 93672511 h 1405"/>
                <a:gd name="T6" fmla="*/ 61974150 w 1370"/>
                <a:gd name="T7" fmla="*/ 70463916 h 1405"/>
                <a:gd name="T8" fmla="*/ 60291760 w 1370"/>
                <a:gd name="T9" fmla="*/ 57042168 h 1405"/>
                <a:gd name="T10" fmla="*/ 96186470 w 1370"/>
                <a:gd name="T11" fmla="*/ 120236278 h 1405"/>
                <a:gd name="T12" fmla="*/ 114133560 w 1370"/>
                <a:gd name="T13" fmla="*/ 142046223 h 1405"/>
                <a:gd name="T14" fmla="*/ 173023063 w 1370"/>
                <a:gd name="T15" fmla="*/ 150994408 h 1405"/>
                <a:gd name="T16" fmla="*/ 153673715 w 1370"/>
                <a:gd name="T17" fmla="*/ 110169702 h 1405"/>
                <a:gd name="T18" fmla="*/ 212283084 w 1370"/>
                <a:gd name="T19" fmla="*/ 129183934 h 1405"/>
                <a:gd name="T20" fmla="*/ 235558540 w 1370"/>
                <a:gd name="T21" fmla="*/ 142046223 h 1405"/>
                <a:gd name="T22" fmla="*/ 295008839 w 1370"/>
                <a:gd name="T23" fmla="*/ 150994408 h 1405"/>
                <a:gd name="T24" fmla="*/ 262759574 w 1370"/>
                <a:gd name="T25" fmla="*/ 107373461 h 1405"/>
                <a:gd name="T26" fmla="*/ 108805725 w 1370"/>
                <a:gd name="T27" fmla="*/ 184269050 h 1405"/>
                <a:gd name="T28" fmla="*/ 161525932 w 1370"/>
                <a:gd name="T29" fmla="*/ 183989320 h 1405"/>
                <a:gd name="T30" fmla="*/ 242849429 w 1370"/>
                <a:gd name="T31" fmla="*/ 153790650 h 1405"/>
                <a:gd name="T32" fmla="*/ 243971023 w 1370"/>
                <a:gd name="T33" fmla="*/ 164136427 h 1405"/>
                <a:gd name="T34" fmla="*/ 277061749 w 1370"/>
                <a:gd name="T35" fmla="*/ 183989320 h 1405"/>
                <a:gd name="T36" fmla="*/ 128155072 w 1370"/>
                <a:gd name="T37" fmla="*/ 200766242 h 1405"/>
                <a:gd name="T38" fmla="*/ 123387504 w 1370"/>
                <a:gd name="T39" fmla="*/ 200766242 h 1405"/>
                <a:gd name="T40" fmla="*/ 239484648 w 1370"/>
                <a:gd name="T41" fmla="*/ 209993628 h 1405"/>
                <a:gd name="T42" fmla="*/ 150308934 w 1370"/>
                <a:gd name="T43" fmla="*/ 216984232 h 1405"/>
                <a:gd name="T44" fmla="*/ 135726625 w 1370"/>
                <a:gd name="T45" fmla="*/ 223135646 h 1405"/>
                <a:gd name="T46" fmla="*/ 256590278 w 1370"/>
                <a:gd name="T47" fmla="*/ 216145571 h 1405"/>
                <a:gd name="T48" fmla="*/ 249579522 w 1370"/>
                <a:gd name="T49" fmla="*/ 234320613 h 1405"/>
                <a:gd name="T50" fmla="*/ 114133560 w 1370"/>
                <a:gd name="T51" fmla="*/ 197970000 h 1405"/>
                <a:gd name="T52" fmla="*/ 141054461 w 1370"/>
                <a:gd name="T53" fmla="*/ 239073907 h 1405"/>
                <a:gd name="T54" fmla="*/ 141054461 w 1370"/>
                <a:gd name="T55" fmla="*/ 188462884 h 1405"/>
                <a:gd name="T56" fmla="*/ 224621676 w 1370"/>
                <a:gd name="T57" fmla="*/ 220060204 h 1405"/>
                <a:gd name="T58" fmla="*/ 273135641 w 1370"/>
                <a:gd name="T59" fmla="*/ 219780474 h 1405"/>
                <a:gd name="T60" fmla="*/ 202748477 w 1370"/>
                <a:gd name="T61" fmla="*/ 254732966 h 1405"/>
                <a:gd name="T62" fmla="*/ 192372940 w 1370"/>
                <a:gd name="T63" fmla="*/ 268993376 h 1405"/>
                <a:gd name="T64" fmla="*/ 151149864 w 1370"/>
                <a:gd name="T65" fmla="*/ 297793925 h 1405"/>
                <a:gd name="T66" fmla="*/ 252944833 w 1370"/>
                <a:gd name="T67" fmla="*/ 288566539 h 1405"/>
                <a:gd name="T68" fmla="*/ 162366862 w 1370"/>
                <a:gd name="T69" fmla="*/ 79132371 h 1405"/>
                <a:gd name="T70" fmla="*/ 272854978 w 1370"/>
                <a:gd name="T71" fmla="*/ 95070632 h 1405"/>
                <a:gd name="T72" fmla="*/ 322490537 w 1370"/>
                <a:gd name="T73" fmla="*/ 153790650 h 1405"/>
                <a:gd name="T74" fmla="*/ 318845092 w 1370"/>
                <a:gd name="T75" fmla="*/ 215027180 h 1405"/>
                <a:gd name="T76" fmla="*/ 353057411 w 1370"/>
                <a:gd name="T77" fmla="*/ 183989320 h 1405"/>
                <a:gd name="T78" fmla="*/ 358385247 w 1370"/>
                <a:gd name="T79" fmla="*/ 237396585 h 1405"/>
                <a:gd name="T80" fmla="*/ 323612130 w 1370"/>
                <a:gd name="T81" fmla="*/ 278220762 h 1405"/>
                <a:gd name="T82" fmla="*/ 241167039 w 1370"/>
                <a:gd name="T83" fmla="*/ 362665887 h 1405"/>
                <a:gd name="T84" fmla="*/ 118339802 w 1370"/>
                <a:gd name="T85" fmla="*/ 349523868 h 1405"/>
                <a:gd name="T86" fmla="*/ 35333913 w 1370"/>
                <a:gd name="T87" fmla="*/ 251656995 h 1405"/>
                <a:gd name="T88" fmla="*/ 24677713 w 1370"/>
                <a:gd name="T89" fmla="*/ 186785562 h 1405"/>
                <a:gd name="T90" fmla="*/ 60011096 w 1370"/>
                <a:gd name="T91" fmla="*/ 219500744 h 1405"/>
                <a:gd name="T92" fmla="*/ 85249606 w 1370"/>
                <a:gd name="T93" fmla="*/ 109331041 h 1405"/>
                <a:gd name="T94" fmla="*/ 205552992 w 1370"/>
                <a:gd name="T95" fmla="*/ 0 h 1405"/>
                <a:gd name="T96" fmla="*/ 85810403 w 1370"/>
                <a:gd name="T97" fmla="*/ 29360009 h 1405"/>
                <a:gd name="T98" fmla="*/ 28883954 w 1370"/>
                <a:gd name="T99" fmla="*/ 79132371 h 1405"/>
                <a:gd name="T100" fmla="*/ 2523851 w 1370"/>
                <a:gd name="T101" fmla="*/ 192378045 h 1405"/>
                <a:gd name="T102" fmla="*/ 21873198 w 1370"/>
                <a:gd name="T103" fmla="*/ 268433916 h 1405"/>
                <a:gd name="T104" fmla="*/ 90577971 w 1370"/>
                <a:gd name="T105" fmla="*/ 356234742 h 1405"/>
                <a:gd name="T106" fmla="*/ 220976231 w 1370"/>
                <a:gd name="T107" fmla="*/ 390627775 h 1405"/>
                <a:gd name="T108" fmla="*/ 326416645 w 1370"/>
                <a:gd name="T109" fmla="*/ 318765738 h 1405"/>
                <a:gd name="T110" fmla="*/ 376893664 w 1370"/>
                <a:gd name="T111" fmla="*/ 247182902 h 1405"/>
                <a:gd name="T112" fmla="*/ 364835206 w 1370"/>
                <a:gd name="T113" fmla="*/ 171406232 h 1405"/>
                <a:gd name="T114" fmla="*/ 356422193 w 1370"/>
                <a:gd name="T115" fmla="*/ 68506864 h 1405"/>
                <a:gd name="T116" fmla="*/ 223780745 w 1370"/>
                <a:gd name="T117" fmla="*/ 279730 h 14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70" h="1405">
                  <a:moveTo>
                    <a:pt x="686" y="50"/>
                  </a:moveTo>
                  <a:lnTo>
                    <a:pt x="817" y="70"/>
                  </a:lnTo>
                  <a:lnTo>
                    <a:pt x="759" y="75"/>
                  </a:lnTo>
                  <a:lnTo>
                    <a:pt x="702" y="80"/>
                  </a:lnTo>
                  <a:lnTo>
                    <a:pt x="669" y="83"/>
                  </a:lnTo>
                  <a:lnTo>
                    <a:pt x="614" y="102"/>
                  </a:lnTo>
                  <a:lnTo>
                    <a:pt x="591" y="116"/>
                  </a:lnTo>
                  <a:lnTo>
                    <a:pt x="575" y="139"/>
                  </a:lnTo>
                  <a:lnTo>
                    <a:pt x="566" y="160"/>
                  </a:lnTo>
                  <a:lnTo>
                    <a:pt x="546" y="126"/>
                  </a:lnTo>
                  <a:lnTo>
                    <a:pt x="542" y="116"/>
                  </a:lnTo>
                  <a:lnTo>
                    <a:pt x="543" y="111"/>
                  </a:lnTo>
                  <a:lnTo>
                    <a:pt x="549" y="96"/>
                  </a:lnTo>
                  <a:lnTo>
                    <a:pt x="556" y="79"/>
                  </a:lnTo>
                  <a:lnTo>
                    <a:pt x="559" y="72"/>
                  </a:lnTo>
                  <a:lnTo>
                    <a:pt x="644" y="53"/>
                  </a:lnTo>
                  <a:lnTo>
                    <a:pt x="686" y="50"/>
                  </a:lnTo>
                  <a:close/>
                  <a:moveTo>
                    <a:pt x="1150" y="233"/>
                  </a:moveTo>
                  <a:lnTo>
                    <a:pt x="1193" y="289"/>
                  </a:lnTo>
                  <a:lnTo>
                    <a:pt x="1206" y="312"/>
                  </a:lnTo>
                  <a:lnTo>
                    <a:pt x="1216" y="358"/>
                  </a:lnTo>
                  <a:lnTo>
                    <a:pt x="1222" y="389"/>
                  </a:lnTo>
                  <a:lnTo>
                    <a:pt x="1191" y="355"/>
                  </a:lnTo>
                  <a:lnTo>
                    <a:pt x="1173" y="335"/>
                  </a:lnTo>
                  <a:lnTo>
                    <a:pt x="1163" y="315"/>
                  </a:lnTo>
                  <a:lnTo>
                    <a:pt x="1151" y="269"/>
                  </a:lnTo>
                  <a:lnTo>
                    <a:pt x="1150" y="243"/>
                  </a:lnTo>
                  <a:lnTo>
                    <a:pt x="1150" y="233"/>
                  </a:lnTo>
                  <a:close/>
                  <a:moveTo>
                    <a:pt x="304" y="160"/>
                  </a:moveTo>
                  <a:lnTo>
                    <a:pt x="304" y="160"/>
                  </a:lnTo>
                  <a:lnTo>
                    <a:pt x="273" y="188"/>
                  </a:lnTo>
                  <a:lnTo>
                    <a:pt x="221" y="252"/>
                  </a:lnTo>
                  <a:lnTo>
                    <a:pt x="201" y="286"/>
                  </a:lnTo>
                  <a:lnTo>
                    <a:pt x="140" y="435"/>
                  </a:lnTo>
                  <a:lnTo>
                    <a:pt x="147" y="353"/>
                  </a:lnTo>
                  <a:lnTo>
                    <a:pt x="150" y="324"/>
                  </a:lnTo>
                  <a:lnTo>
                    <a:pt x="156" y="295"/>
                  </a:lnTo>
                  <a:lnTo>
                    <a:pt x="178" y="245"/>
                  </a:lnTo>
                  <a:lnTo>
                    <a:pt x="193" y="224"/>
                  </a:lnTo>
                  <a:lnTo>
                    <a:pt x="215" y="204"/>
                  </a:lnTo>
                  <a:lnTo>
                    <a:pt x="245" y="187"/>
                  </a:lnTo>
                  <a:lnTo>
                    <a:pt x="274" y="174"/>
                  </a:lnTo>
                  <a:lnTo>
                    <a:pt x="304" y="160"/>
                  </a:lnTo>
                  <a:close/>
                  <a:moveTo>
                    <a:pt x="471" y="383"/>
                  </a:moveTo>
                  <a:lnTo>
                    <a:pt x="441" y="384"/>
                  </a:lnTo>
                  <a:lnTo>
                    <a:pt x="388" y="399"/>
                  </a:lnTo>
                  <a:lnTo>
                    <a:pt x="365" y="412"/>
                  </a:lnTo>
                  <a:lnTo>
                    <a:pt x="343" y="430"/>
                  </a:lnTo>
                  <a:lnTo>
                    <a:pt x="319" y="476"/>
                  </a:lnTo>
                  <a:lnTo>
                    <a:pt x="317" y="505"/>
                  </a:lnTo>
                  <a:lnTo>
                    <a:pt x="317" y="521"/>
                  </a:lnTo>
                  <a:lnTo>
                    <a:pt x="329" y="540"/>
                  </a:lnTo>
                  <a:lnTo>
                    <a:pt x="339" y="541"/>
                  </a:lnTo>
                  <a:lnTo>
                    <a:pt x="350" y="538"/>
                  </a:lnTo>
                  <a:lnTo>
                    <a:pt x="386" y="518"/>
                  </a:lnTo>
                  <a:lnTo>
                    <a:pt x="407" y="508"/>
                  </a:lnTo>
                  <a:lnTo>
                    <a:pt x="450" y="497"/>
                  </a:lnTo>
                  <a:lnTo>
                    <a:pt x="471" y="495"/>
                  </a:lnTo>
                  <a:lnTo>
                    <a:pt x="494" y="497"/>
                  </a:lnTo>
                  <a:lnTo>
                    <a:pt x="538" y="508"/>
                  </a:lnTo>
                  <a:lnTo>
                    <a:pt x="559" y="518"/>
                  </a:lnTo>
                  <a:lnTo>
                    <a:pt x="594" y="538"/>
                  </a:lnTo>
                  <a:lnTo>
                    <a:pt x="607" y="541"/>
                  </a:lnTo>
                  <a:lnTo>
                    <a:pt x="617" y="540"/>
                  </a:lnTo>
                  <a:lnTo>
                    <a:pt x="628" y="520"/>
                  </a:lnTo>
                  <a:lnTo>
                    <a:pt x="630" y="502"/>
                  </a:lnTo>
                  <a:lnTo>
                    <a:pt x="630" y="488"/>
                  </a:lnTo>
                  <a:lnTo>
                    <a:pt x="621" y="461"/>
                  </a:lnTo>
                  <a:lnTo>
                    <a:pt x="605" y="436"/>
                  </a:lnTo>
                  <a:lnTo>
                    <a:pt x="581" y="413"/>
                  </a:lnTo>
                  <a:lnTo>
                    <a:pt x="566" y="403"/>
                  </a:lnTo>
                  <a:lnTo>
                    <a:pt x="548" y="394"/>
                  </a:lnTo>
                  <a:lnTo>
                    <a:pt x="500" y="384"/>
                  </a:lnTo>
                  <a:lnTo>
                    <a:pt x="471" y="383"/>
                  </a:lnTo>
                  <a:close/>
                  <a:moveTo>
                    <a:pt x="908" y="383"/>
                  </a:moveTo>
                  <a:lnTo>
                    <a:pt x="878" y="384"/>
                  </a:lnTo>
                  <a:lnTo>
                    <a:pt x="824" y="399"/>
                  </a:lnTo>
                  <a:lnTo>
                    <a:pt x="801" y="412"/>
                  </a:lnTo>
                  <a:lnTo>
                    <a:pt x="778" y="429"/>
                  </a:lnTo>
                  <a:lnTo>
                    <a:pt x="757" y="462"/>
                  </a:lnTo>
                  <a:lnTo>
                    <a:pt x="751" y="488"/>
                  </a:lnTo>
                  <a:lnTo>
                    <a:pt x="751" y="502"/>
                  </a:lnTo>
                  <a:lnTo>
                    <a:pt x="751" y="520"/>
                  </a:lnTo>
                  <a:lnTo>
                    <a:pt x="762" y="540"/>
                  </a:lnTo>
                  <a:lnTo>
                    <a:pt x="774" y="541"/>
                  </a:lnTo>
                  <a:lnTo>
                    <a:pt x="788" y="538"/>
                  </a:lnTo>
                  <a:lnTo>
                    <a:pt x="821" y="518"/>
                  </a:lnTo>
                  <a:lnTo>
                    <a:pt x="840" y="508"/>
                  </a:lnTo>
                  <a:lnTo>
                    <a:pt x="883" y="497"/>
                  </a:lnTo>
                  <a:lnTo>
                    <a:pt x="908" y="495"/>
                  </a:lnTo>
                  <a:lnTo>
                    <a:pt x="928" y="497"/>
                  </a:lnTo>
                  <a:lnTo>
                    <a:pt x="971" y="508"/>
                  </a:lnTo>
                  <a:lnTo>
                    <a:pt x="993" y="518"/>
                  </a:lnTo>
                  <a:lnTo>
                    <a:pt x="1030" y="538"/>
                  </a:lnTo>
                  <a:lnTo>
                    <a:pt x="1040" y="541"/>
                  </a:lnTo>
                  <a:lnTo>
                    <a:pt x="1052" y="540"/>
                  </a:lnTo>
                  <a:lnTo>
                    <a:pt x="1063" y="520"/>
                  </a:lnTo>
                  <a:lnTo>
                    <a:pt x="1063" y="502"/>
                  </a:lnTo>
                  <a:lnTo>
                    <a:pt x="1063" y="488"/>
                  </a:lnTo>
                  <a:lnTo>
                    <a:pt x="1058" y="463"/>
                  </a:lnTo>
                  <a:lnTo>
                    <a:pt x="1036" y="430"/>
                  </a:lnTo>
                  <a:lnTo>
                    <a:pt x="1013" y="412"/>
                  </a:lnTo>
                  <a:lnTo>
                    <a:pt x="990" y="399"/>
                  </a:lnTo>
                  <a:lnTo>
                    <a:pt x="937" y="384"/>
                  </a:lnTo>
                  <a:lnTo>
                    <a:pt x="908" y="383"/>
                  </a:lnTo>
                  <a:close/>
                  <a:moveTo>
                    <a:pt x="481" y="548"/>
                  </a:moveTo>
                  <a:lnTo>
                    <a:pt x="460" y="550"/>
                  </a:lnTo>
                  <a:lnTo>
                    <a:pt x="424" y="566"/>
                  </a:lnTo>
                  <a:lnTo>
                    <a:pt x="398" y="600"/>
                  </a:lnTo>
                  <a:lnTo>
                    <a:pt x="384" y="651"/>
                  </a:lnTo>
                  <a:lnTo>
                    <a:pt x="381" y="682"/>
                  </a:lnTo>
                  <a:lnTo>
                    <a:pt x="388" y="659"/>
                  </a:lnTo>
                  <a:lnTo>
                    <a:pt x="407" y="623"/>
                  </a:lnTo>
                  <a:lnTo>
                    <a:pt x="432" y="599"/>
                  </a:lnTo>
                  <a:lnTo>
                    <a:pt x="464" y="587"/>
                  </a:lnTo>
                  <a:lnTo>
                    <a:pt x="481" y="586"/>
                  </a:lnTo>
                  <a:lnTo>
                    <a:pt x="499" y="587"/>
                  </a:lnTo>
                  <a:lnTo>
                    <a:pt x="530" y="599"/>
                  </a:lnTo>
                  <a:lnTo>
                    <a:pt x="555" y="622"/>
                  </a:lnTo>
                  <a:lnTo>
                    <a:pt x="576" y="658"/>
                  </a:lnTo>
                  <a:lnTo>
                    <a:pt x="585" y="681"/>
                  </a:lnTo>
                  <a:lnTo>
                    <a:pt x="582" y="649"/>
                  </a:lnTo>
                  <a:lnTo>
                    <a:pt x="566" y="599"/>
                  </a:lnTo>
                  <a:lnTo>
                    <a:pt x="540" y="566"/>
                  </a:lnTo>
                  <a:lnTo>
                    <a:pt x="504" y="550"/>
                  </a:lnTo>
                  <a:lnTo>
                    <a:pt x="481" y="548"/>
                  </a:lnTo>
                  <a:close/>
                  <a:moveTo>
                    <a:pt x="888" y="548"/>
                  </a:moveTo>
                  <a:lnTo>
                    <a:pt x="866" y="550"/>
                  </a:lnTo>
                  <a:lnTo>
                    <a:pt x="829" y="567"/>
                  </a:lnTo>
                  <a:lnTo>
                    <a:pt x="803" y="600"/>
                  </a:lnTo>
                  <a:lnTo>
                    <a:pt x="788" y="652"/>
                  </a:lnTo>
                  <a:lnTo>
                    <a:pt x="787" y="685"/>
                  </a:lnTo>
                  <a:lnTo>
                    <a:pt x="794" y="661"/>
                  </a:lnTo>
                  <a:lnTo>
                    <a:pt x="814" y="623"/>
                  </a:lnTo>
                  <a:lnTo>
                    <a:pt x="839" y="599"/>
                  </a:lnTo>
                  <a:lnTo>
                    <a:pt x="870" y="587"/>
                  </a:lnTo>
                  <a:lnTo>
                    <a:pt x="888" y="586"/>
                  </a:lnTo>
                  <a:lnTo>
                    <a:pt x="906" y="587"/>
                  </a:lnTo>
                  <a:lnTo>
                    <a:pt x="937" y="599"/>
                  </a:lnTo>
                  <a:lnTo>
                    <a:pt x="962" y="623"/>
                  </a:lnTo>
                  <a:lnTo>
                    <a:pt x="983" y="661"/>
                  </a:lnTo>
                  <a:lnTo>
                    <a:pt x="990" y="685"/>
                  </a:lnTo>
                  <a:lnTo>
                    <a:pt x="990" y="671"/>
                  </a:lnTo>
                  <a:lnTo>
                    <a:pt x="988" y="658"/>
                  </a:lnTo>
                  <a:lnTo>
                    <a:pt x="984" y="635"/>
                  </a:lnTo>
                  <a:lnTo>
                    <a:pt x="980" y="613"/>
                  </a:lnTo>
                  <a:lnTo>
                    <a:pt x="962" y="582"/>
                  </a:lnTo>
                  <a:lnTo>
                    <a:pt x="939" y="560"/>
                  </a:lnTo>
                  <a:lnTo>
                    <a:pt x="908" y="548"/>
                  </a:lnTo>
                  <a:lnTo>
                    <a:pt x="888" y="548"/>
                  </a:lnTo>
                  <a:close/>
                  <a:moveTo>
                    <a:pt x="448" y="717"/>
                  </a:moveTo>
                  <a:lnTo>
                    <a:pt x="457" y="718"/>
                  </a:lnTo>
                  <a:lnTo>
                    <a:pt x="466" y="723"/>
                  </a:lnTo>
                  <a:lnTo>
                    <a:pt x="466" y="744"/>
                  </a:lnTo>
                  <a:lnTo>
                    <a:pt x="457" y="750"/>
                  </a:lnTo>
                  <a:lnTo>
                    <a:pt x="448" y="751"/>
                  </a:lnTo>
                  <a:lnTo>
                    <a:pt x="441" y="750"/>
                  </a:lnTo>
                  <a:lnTo>
                    <a:pt x="434" y="744"/>
                  </a:lnTo>
                  <a:lnTo>
                    <a:pt x="434" y="726"/>
                  </a:lnTo>
                  <a:lnTo>
                    <a:pt x="440" y="718"/>
                  </a:lnTo>
                  <a:lnTo>
                    <a:pt x="448" y="717"/>
                  </a:lnTo>
                  <a:close/>
                  <a:moveTo>
                    <a:pt x="854" y="717"/>
                  </a:moveTo>
                  <a:lnTo>
                    <a:pt x="863" y="717"/>
                  </a:lnTo>
                  <a:lnTo>
                    <a:pt x="873" y="727"/>
                  </a:lnTo>
                  <a:lnTo>
                    <a:pt x="875" y="734"/>
                  </a:lnTo>
                  <a:lnTo>
                    <a:pt x="873" y="743"/>
                  </a:lnTo>
                  <a:lnTo>
                    <a:pt x="863" y="750"/>
                  </a:lnTo>
                  <a:lnTo>
                    <a:pt x="854" y="751"/>
                  </a:lnTo>
                  <a:lnTo>
                    <a:pt x="847" y="750"/>
                  </a:lnTo>
                  <a:lnTo>
                    <a:pt x="839" y="744"/>
                  </a:lnTo>
                  <a:lnTo>
                    <a:pt x="839" y="726"/>
                  </a:lnTo>
                  <a:lnTo>
                    <a:pt x="844" y="718"/>
                  </a:lnTo>
                  <a:lnTo>
                    <a:pt x="854" y="717"/>
                  </a:lnTo>
                  <a:close/>
                  <a:moveTo>
                    <a:pt x="510" y="773"/>
                  </a:moveTo>
                  <a:lnTo>
                    <a:pt x="523" y="774"/>
                  </a:lnTo>
                  <a:lnTo>
                    <a:pt x="536" y="776"/>
                  </a:lnTo>
                  <a:lnTo>
                    <a:pt x="548" y="776"/>
                  </a:lnTo>
                  <a:lnTo>
                    <a:pt x="548" y="793"/>
                  </a:lnTo>
                  <a:lnTo>
                    <a:pt x="545" y="806"/>
                  </a:lnTo>
                  <a:lnTo>
                    <a:pt x="530" y="822"/>
                  </a:lnTo>
                  <a:lnTo>
                    <a:pt x="513" y="835"/>
                  </a:lnTo>
                  <a:lnTo>
                    <a:pt x="502" y="838"/>
                  </a:lnTo>
                  <a:lnTo>
                    <a:pt x="484" y="838"/>
                  </a:lnTo>
                  <a:lnTo>
                    <a:pt x="484" y="798"/>
                  </a:lnTo>
                  <a:lnTo>
                    <a:pt x="486" y="798"/>
                  </a:lnTo>
                  <a:lnTo>
                    <a:pt x="487" y="798"/>
                  </a:lnTo>
                  <a:lnTo>
                    <a:pt x="493" y="796"/>
                  </a:lnTo>
                  <a:lnTo>
                    <a:pt x="502" y="790"/>
                  </a:lnTo>
                  <a:lnTo>
                    <a:pt x="509" y="782"/>
                  </a:lnTo>
                  <a:lnTo>
                    <a:pt x="510" y="776"/>
                  </a:lnTo>
                  <a:lnTo>
                    <a:pt x="510" y="773"/>
                  </a:lnTo>
                  <a:close/>
                  <a:moveTo>
                    <a:pt x="915" y="773"/>
                  </a:moveTo>
                  <a:lnTo>
                    <a:pt x="939" y="777"/>
                  </a:lnTo>
                  <a:lnTo>
                    <a:pt x="955" y="780"/>
                  </a:lnTo>
                  <a:lnTo>
                    <a:pt x="947" y="806"/>
                  </a:lnTo>
                  <a:lnTo>
                    <a:pt x="942" y="815"/>
                  </a:lnTo>
                  <a:lnTo>
                    <a:pt x="934" y="826"/>
                  </a:lnTo>
                  <a:lnTo>
                    <a:pt x="916" y="836"/>
                  </a:lnTo>
                  <a:lnTo>
                    <a:pt x="908" y="838"/>
                  </a:lnTo>
                  <a:lnTo>
                    <a:pt x="890" y="838"/>
                  </a:lnTo>
                  <a:lnTo>
                    <a:pt x="890" y="798"/>
                  </a:lnTo>
                  <a:lnTo>
                    <a:pt x="905" y="787"/>
                  </a:lnTo>
                  <a:lnTo>
                    <a:pt x="915" y="776"/>
                  </a:lnTo>
                  <a:lnTo>
                    <a:pt x="915" y="773"/>
                  </a:lnTo>
                  <a:close/>
                  <a:moveTo>
                    <a:pt x="481" y="672"/>
                  </a:moveTo>
                  <a:lnTo>
                    <a:pt x="461" y="674"/>
                  </a:lnTo>
                  <a:lnTo>
                    <a:pt x="428" y="685"/>
                  </a:lnTo>
                  <a:lnTo>
                    <a:pt x="407" y="708"/>
                  </a:lnTo>
                  <a:lnTo>
                    <a:pt x="396" y="744"/>
                  </a:lnTo>
                  <a:lnTo>
                    <a:pt x="395" y="766"/>
                  </a:lnTo>
                  <a:lnTo>
                    <a:pt x="396" y="787"/>
                  </a:lnTo>
                  <a:lnTo>
                    <a:pt x="407" y="822"/>
                  </a:lnTo>
                  <a:lnTo>
                    <a:pt x="428" y="844"/>
                  </a:lnTo>
                  <a:lnTo>
                    <a:pt x="461" y="855"/>
                  </a:lnTo>
                  <a:lnTo>
                    <a:pt x="481" y="857"/>
                  </a:lnTo>
                  <a:lnTo>
                    <a:pt x="503" y="855"/>
                  </a:lnTo>
                  <a:lnTo>
                    <a:pt x="536" y="844"/>
                  </a:lnTo>
                  <a:lnTo>
                    <a:pt x="558" y="821"/>
                  </a:lnTo>
                  <a:lnTo>
                    <a:pt x="569" y="786"/>
                  </a:lnTo>
                  <a:lnTo>
                    <a:pt x="569" y="764"/>
                  </a:lnTo>
                  <a:lnTo>
                    <a:pt x="569" y="743"/>
                  </a:lnTo>
                  <a:lnTo>
                    <a:pt x="558" y="708"/>
                  </a:lnTo>
                  <a:lnTo>
                    <a:pt x="536" y="685"/>
                  </a:lnTo>
                  <a:lnTo>
                    <a:pt x="503" y="674"/>
                  </a:lnTo>
                  <a:lnTo>
                    <a:pt x="481" y="672"/>
                  </a:lnTo>
                  <a:close/>
                  <a:moveTo>
                    <a:pt x="888" y="672"/>
                  </a:moveTo>
                  <a:lnTo>
                    <a:pt x="867" y="674"/>
                  </a:lnTo>
                  <a:lnTo>
                    <a:pt x="834" y="685"/>
                  </a:lnTo>
                  <a:lnTo>
                    <a:pt x="813" y="708"/>
                  </a:lnTo>
                  <a:lnTo>
                    <a:pt x="801" y="744"/>
                  </a:lnTo>
                  <a:lnTo>
                    <a:pt x="801" y="766"/>
                  </a:lnTo>
                  <a:lnTo>
                    <a:pt x="801" y="787"/>
                  </a:lnTo>
                  <a:lnTo>
                    <a:pt x="813" y="822"/>
                  </a:lnTo>
                  <a:lnTo>
                    <a:pt x="834" y="844"/>
                  </a:lnTo>
                  <a:lnTo>
                    <a:pt x="867" y="855"/>
                  </a:lnTo>
                  <a:lnTo>
                    <a:pt x="888" y="857"/>
                  </a:lnTo>
                  <a:lnTo>
                    <a:pt x="909" y="855"/>
                  </a:lnTo>
                  <a:lnTo>
                    <a:pt x="942" y="844"/>
                  </a:lnTo>
                  <a:lnTo>
                    <a:pt x="964" y="821"/>
                  </a:lnTo>
                  <a:lnTo>
                    <a:pt x="974" y="786"/>
                  </a:lnTo>
                  <a:lnTo>
                    <a:pt x="975" y="764"/>
                  </a:lnTo>
                  <a:lnTo>
                    <a:pt x="974" y="743"/>
                  </a:lnTo>
                  <a:lnTo>
                    <a:pt x="964" y="708"/>
                  </a:lnTo>
                  <a:lnTo>
                    <a:pt x="942" y="685"/>
                  </a:lnTo>
                  <a:lnTo>
                    <a:pt x="909" y="674"/>
                  </a:lnTo>
                  <a:lnTo>
                    <a:pt x="888" y="672"/>
                  </a:lnTo>
                  <a:close/>
                  <a:moveTo>
                    <a:pt x="757" y="903"/>
                  </a:moveTo>
                  <a:lnTo>
                    <a:pt x="723" y="911"/>
                  </a:lnTo>
                  <a:lnTo>
                    <a:pt x="683" y="913"/>
                  </a:lnTo>
                  <a:lnTo>
                    <a:pt x="643" y="911"/>
                  </a:lnTo>
                  <a:lnTo>
                    <a:pt x="611" y="904"/>
                  </a:lnTo>
                  <a:lnTo>
                    <a:pt x="627" y="931"/>
                  </a:lnTo>
                  <a:lnTo>
                    <a:pt x="656" y="954"/>
                  </a:lnTo>
                  <a:lnTo>
                    <a:pt x="674" y="962"/>
                  </a:lnTo>
                  <a:lnTo>
                    <a:pt x="686" y="962"/>
                  </a:lnTo>
                  <a:lnTo>
                    <a:pt x="696" y="962"/>
                  </a:lnTo>
                  <a:lnTo>
                    <a:pt x="715" y="954"/>
                  </a:lnTo>
                  <a:lnTo>
                    <a:pt x="741" y="930"/>
                  </a:lnTo>
                  <a:lnTo>
                    <a:pt x="757" y="903"/>
                  </a:lnTo>
                  <a:close/>
                  <a:moveTo>
                    <a:pt x="468" y="1032"/>
                  </a:moveTo>
                  <a:lnTo>
                    <a:pt x="468" y="1032"/>
                  </a:lnTo>
                  <a:lnTo>
                    <a:pt x="490" y="1045"/>
                  </a:lnTo>
                  <a:lnTo>
                    <a:pt x="539" y="1065"/>
                  </a:lnTo>
                  <a:lnTo>
                    <a:pt x="594" y="1080"/>
                  </a:lnTo>
                  <a:lnTo>
                    <a:pt x="653" y="1087"/>
                  </a:lnTo>
                  <a:lnTo>
                    <a:pt x="686" y="1087"/>
                  </a:lnTo>
                  <a:lnTo>
                    <a:pt x="718" y="1087"/>
                  </a:lnTo>
                  <a:lnTo>
                    <a:pt x="777" y="1080"/>
                  </a:lnTo>
                  <a:lnTo>
                    <a:pt x="831" y="1065"/>
                  </a:lnTo>
                  <a:lnTo>
                    <a:pt x="880" y="1045"/>
                  </a:lnTo>
                  <a:lnTo>
                    <a:pt x="902" y="1032"/>
                  </a:lnTo>
                  <a:lnTo>
                    <a:pt x="686" y="1041"/>
                  </a:lnTo>
                  <a:lnTo>
                    <a:pt x="468" y="1032"/>
                  </a:lnTo>
                  <a:close/>
                  <a:moveTo>
                    <a:pt x="504" y="184"/>
                  </a:moveTo>
                  <a:lnTo>
                    <a:pt x="520" y="210"/>
                  </a:lnTo>
                  <a:lnTo>
                    <a:pt x="538" y="237"/>
                  </a:lnTo>
                  <a:lnTo>
                    <a:pt x="558" y="265"/>
                  </a:lnTo>
                  <a:lnTo>
                    <a:pt x="579" y="283"/>
                  </a:lnTo>
                  <a:lnTo>
                    <a:pt x="600" y="296"/>
                  </a:lnTo>
                  <a:lnTo>
                    <a:pt x="670" y="331"/>
                  </a:lnTo>
                  <a:lnTo>
                    <a:pt x="718" y="351"/>
                  </a:lnTo>
                  <a:lnTo>
                    <a:pt x="722" y="353"/>
                  </a:lnTo>
                  <a:lnTo>
                    <a:pt x="726" y="353"/>
                  </a:lnTo>
                  <a:lnTo>
                    <a:pt x="813" y="353"/>
                  </a:lnTo>
                  <a:lnTo>
                    <a:pt x="935" y="345"/>
                  </a:lnTo>
                  <a:lnTo>
                    <a:pt x="973" y="340"/>
                  </a:lnTo>
                  <a:lnTo>
                    <a:pt x="1047" y="308"/>
                  </a:lnTo>
                  <a:lnTo>
                    <a:pt x="1092" y="283"/>
                  </a:lnTo>
                  <a:lnTo>
                    <a:pt x="1145" y="430"/>
                  </a:lnTo>
                  <a:lnTo>
                    <a:pt x="1155" y="469"/>
                  </a:lnTo>
                  <a:lnTo>
                    <a:pt x="1155" y="485"/>
                  </a:lnTo>
                  <a:lnTo>
                    <a:pt x="1153" y="510"/>
                  </a:lnTo>
                  <a:lnTo>
                    <a:pt x="1151" y="535"/>
                  </a:lnTo>
                  <a:lnTo>
                    <a:pt x="1150" y="550"/>
                  </a:lnTo>
                  <a:lnTo>
                    <a:pt x="1147" y="616"/>
                  </a:lnTo>
                  <a:lnTo>
                    <a:pt x="1145" y="643"/>
                  </a:lnTo>
                  <a:lnTo>
                    <a:pt x="1141" y="662"/>
                  </a:lnTo>
                  <a:lnTo>
                    <a:pt x="1131" y="704"/>
                  </a:lnTo>
                  <a:lnTo>
                    <a:pt x="1122" y="741"/>
                  </a:lnTo>
                  <a:lnTo>
                    <a:pt x="1121" y="757"/>
                  </a:lnTo>
                  <a:lnTo>
                    <a:pt x="1121" y="767"/>
                  </a:lnTo>
                  <a:lnTo>
                    <a:pt x="1137" y="769"/>
                  </a:lnTo>
                  <a:lnTo>
                    <a:pt x="1177" y="769"/>
                  </a:lnTo>
                  <a:lnTo>
                    <a:pt x="1189" y="769"/>
                  </a:lnTo>
                  <a:lnTo>
                    <a:pt x="1212" y="697"/>
                  </a:lnTo>
                  <a:lnTo>
                    <a:pt x="1226" y="651"/>
                  </a:lnTo>
                  <a:lnTo>
                    <a:pt x="1227" y="651"/>
                  </a:lnTo>
                  <a:lnTo>
                    <a:pt x="1229" y="651"/>
                  </a:lnTo>
                  <a:lnTo>
                    <a:pt x="1242" y="652"/>
                  </a:lnTo>
                  <a:lnTo>
                    <a:pt x="1259" y="658"/>
                  </a:lnTo>
                  <a:lnTo>
                    <a:pt x="1271" y="664"/>
                  </a:lnTo>
                  <a:lnTo>
                    <a:pt x="1287" y="682"/>
                  </a:lnTo>
                  <a:lnTo>
                    <a:pt x="1298" y="711"/>
                  </a:lnTo>
                  <a:lnTo>
                    <a:pt x="1304" y="749"/>
                  </a:lnTo>
                  <a:lnTo>
                    <a:pt x="1304" y="772"/>
                  </a:lnTo>
                  <a:lnTo>
                    <a:pt x="1302" y="789"/>
                  </a:lnTo>
                  <a:lnTo>
                    <a:pt x="1289" y="828"/>
                  </a:lnTo>
                  <a:lnTo>
                    <a:pt x="1278" y="849"/>
                  </a:lnTo>
                  <a:lnTo>
                    <a:pt x="1266" y="870"/>
                  </a:lnTo>
                  <a:lnTo>
                    <a:pt x="1239" y="903"/>
                  </a:lnTo>
                  <a:lnTo>
                    <a:pt x="1225" y="914"/>
                  </a:lnTo>
                  <a:lnTo>
                    <a:pt x="1217" y="920"/>
                  </a:lnTo>
                  <a:lnTo>
                    <a:pt x="1200" y="927"/>
                  </a:lnTo>
                  <a:lnTo>
                    <a:pt x="1186" y="934"/>
                  </a:lnTo>
                  <a:lnTo>
                    <a:pt x="1179" y="943"/>
                  </a:lnTo>
                  <a:lnTo>
                    <a:pt x="1154" y="995"/>
                  </a:lnTo>
                  <a:lnTo>
                    <a:pt x="1143" y="1031"/>
                  </a:lnTo>
                  <a:lnTo>
                    <a:pt x="1125" y="1062"/>
                  </a:lnTo>
                  <a:lnTo>
                    <a:pt x="1088" y="1123"/>
                  </a:lnTo>
                  <a:lnTo>
                    <a:pt x="1040" y="1176"/>
                  </a:lnTo>
                  <a:lnTo>
                    <a:pt x="987" y="1224"/>
                  </a:lnTo>
                  <a:lnTo>
                    <a:pt x="957" y="1245"/>
                  </a:lnTo>
                  <a:lnTo>
                    <a:pt x="925" y="1266"/>
                  </a:lnTo>
                  <a:lnTo>
                    <a:pt x="860" y="1297"/>
                  </a:lnTo>
                  <a:lnTo>
                    <a:pt x="791" y="1319"/>
                  </a:lnTo>
                  <a:lnTo>
                    <a:pt x="722" y="1329"/>
                  </a:lnTo>
                  <a:lnTo>
                    <a:pt x="686" y="1330"/>
                  </a:lnTo>
                  <a:lnTo>
                    <a:pt x="653" y="1329"/>
                  </a:lnTo>
                  <a:lnTo>
                    <a:pt x="591" y="1322"/>
                  </a:lnTo>
                  <a:lnTo>
                    <a:pt x="532" y="1306"/>
                  </a:lnTo>
                  <a:lnTo>
                    <a:pt x="476" y="1281"/>
                  </a:lnTo>
                  <a:lnTo>
                    <a:pt x="422" y="1250"/>
                  </a:lnTo>
                  <a:lnTo>
                    <a:pt x="373" y="1211"/>
                  </a:lnTo>
                  <a:lnTo>
                    <a:pt x="326" y="1163"/>
                  </a:lnTo>
                  <a:lnTo>
                    <a:pt x="283" y="1109"/>
                  </a:lnTo>
                  <a:lnTo>
                    <a:pt x="263" y="1078"/>
                  </a:lnTo>
                  <a:lnTo>
                    <a:pt x="216" y="996"/>
                  </a:lnTo>
                  <a:lnTo>
                    <a:pt x="192" y="943"/>
                  </a:lnTo>
                  <a:lnTo>
                    <a:pt x="157" y="918"/>
                  </a:lnTo>
                  <a:lnTo>
                    <a:pt x="126" y="900"/>
                  </a:lnTo>
                  <a:lnTo>
                    <a:pt x="111" y="885"/>
                  </a:lnTo>
                  <a:lnTo>
                    <a:pt x="90" y="854"/>
                  </a:lnTo>
                  <a:lnTo>
                    <a:pt x="74" y="816"/>
                  </a:lnTo>
                  <a:lnTo>
                    <a:pt x="67" y="774"/>
                  </a:lnTo>
                  <a:lnTo>
                    <a:pt x="67" y="751"/>
                  </a:lnTo>
                  <a:lnTo>
                    <a:pt x="67" y="728"/>
                  </a:lnTo>
                  <a:lnTo>
                    <a:pt x="74" y="691"/>
                  </a:lnTo>
                  <a:lnTo>
                    <a:pt x="88" y="668"/>
                  </a:lnTo>
                  <a:lnTo>
                    <a:pt x="111" y="655"/>
                  </a:lnTo>
                  <a:lnTo>
                    <a:pt x="124" y="655"/>
                  </a:lnTo>
                  <a:lnTo>
                    <a:pt x="142" y="656"/>
                  </a:lnTo>
                  <a:lnTo>
                    <a:pt x="175" y="671"/>
                  </a:lnTo>
                  <a:lnTo>
                    <a:pt x="188" y="715"/>
                  </a:lnTo>
                  <a:lnTo>
                    <a:pt x="205" y="782"/>
                  </a:lnTo>
                  <a:lnTo>
                    <a:pt x="215" y="785"/>
                  </a:lnTo>
                  <a:lnTo>
                    <a:pt x="214" y="785"/>
                  </a:lnTo>
                  <a:lnTo>
                    <a:pt x="239" y="782"/>
                  </a:lnTo>
                  <a:lnTo>
                    <a:pt x="284" y="767"/>
                  </a:lnTo>
                  <a:lnTo>
                    <a:pt x="274" y="713"/>
                  </a:lnTo>
                  <a:lnTo>
                    <a:pt x="261" y="584"/>
                  </a:lnTo>
                  <a:lnTo>
                    <a:pt x="260" y="512"/>
                  </a:lnTo>
                  <a:lnTo>
                    <a:pt x="263" y="482"/>
                  </a:lnTo>
                  <a:lnTo>
                    <a:pt x="284" y="422"/>
                  </a:lnTo>
                  <a:lnTo>
                    <a:pt x="304" y="391"/>
                  </a:lnTo>
                  <a:lnTo>
                    <a:pt x="319" y="381"/>
                  </a:lnTo>
                  <a:lnTo>
                    <a:pt x="378" y="345"/>
                  </a:lnTo>
                  <a:lnTo>
                    <a:pt x="409" y="325"/>
                  </a:lnTo>
                  <a:lnTo>
                    <a:pt x="456" y="291"/>
                  </a:lnTo>
                  <a:lnTo>
                    <a:pt x="468" y="278"/>
                  </a:lnTo>
                  <a:lnTo>
                    <a:pt x="493" y="221"/>
                  </a:lnTo>
                  <a:lnTo>
                    <a:pt x="504" y="184"/>
                  </a:lnTo>
                  <a:close/>
                  <a:moveTo>
                    <a:pt x="733" y="0"/>
                  </a:moveTo>
                  <a:lnTo>
                    <a:pt x="670" y="1"/>
                  </a:lnTo>
                  <a:lnTo>
                    <a:pt x="564" y="14"/>
                  </a:lnTo>
                  <a:lnTo>
                    <a:pt x="520" y="27"/>
                  </a:lnTo>
                  <a:lnTo>
                    <a:pt x="463" y="62"/>
                  </a:lnTo>
                  <a:lnTo>
                    <a:pt x="431" y="89"/>
                  </a:lnTo>
                  <a:lnTo>
                    <a:pt x="402" y="98"/>
                  </a:lnTo>
                  <a:lnTo>
                    <a:pt x="355" y="102"/>
                  </a:lnTo>
                  <a:lnTo>
                    <a:pt x="306" y="105"/>
                  </a:lnTo>
                  <a:lnTo>
                    <a:pt x="275" y="113"/>
                  </a:lnTo>
                  <a:lnTo>
                    <a:pt x="247" y="126"/>
                  </a:lnTo>
                  <a:lnTo>
                    <a:pt x="205" y="154"/>
                  </a:lnTo>
                  <a:lnTo>
                    <a:pt x="162" y="184"/>
                  </a:lnTo>
                  <a:lnTo>
                    <a:pt x="140" y="204"/>
                  </a:lnTo>
                  <a:lnTo>
                    <a:pt x="123" y="227"/>
                  </a:lnTo>
                  <a:lnTo>
                    <a:pt x="110" y="260"/>
                  </a:lnTo>
                  <a:lnTo>
                    <a:pt x="103" y="283"/>
                  </a:lnTo>
                  <a:lnTo>
                    <a:pt x="93" y="322"/>
                  </a:lnTo>
                  <a:lnTo>
                    <a:pt x="75" y="389"/>
                  </a:lnTo>
                  <a:lnTo>
                    <a:pt x="59" y="476"/>
                  </a:lnTo>
                  <a:lnTo>
                    <a:pt x="59" y="497"/>
                  </a:lnTo>
                  <a:lnTo>
                    <a:pt x="72" y="612"/>
                  </a:lnTo>
                  <a:lnTo>
                    <a:pt x="55" y="622"/>
                  </a:lnTo>
                  <a:lnTo>
                    <a:pt x="28" y="651"/>
                  </a:lnTo>
                  <a:lnTo>
                    <a:pt x="9" y="688"/>
                  </a:lnTo>
                  <a:lnTo>
                    <a:pt x="0" y="734"/>
                  </a:lnTo>
                  <a:lnTo>
                    <a:pt x="0" y="762"/>
                  </a:lnTo>
                  <a:lnTo>
                    <a:pt x="0" y="799"/>
                  </a:lnTo>
                  <a:lnTo>
                    <a:pt x="3" y="821"/>
                  </a:lnTo>
                  <a:lnTo>
                    <a:pt x="10" y="845"/>
                  </a:lnTo>
                  <a:lnTo>
                    <a:pt x="26" y="890"/>
                  </a:lnTo>
                  <a:lnTo>
                    <a:pt x="49" y="927"/>
                  </a:lnTo>
                  <a:lnTo>
                    <a:pt x="78" y="960"/>
                  </a:lnTo>
                  <a:lnTo>
                    <a:pt x="95" y="973"/>
                  </a:lnTo>
                  <a:lnTo>
                    <a:pt x="118" y="989"/>
                  </a:lnTo>
                  <a:lnTo>
                    <a:pt x="137" y="1002"/>
                  </a:lnTo>
                  <a:lnTo>
                    <a:pt x="188" y="1101"/>
                  </a:lnTo>
                  <a:lnTo>
                    <a:pt x="202" y="1127"/>
                  </a:lnTo>
                  <a:lnTo>
                    <a:pt x="224" y="1162"/>
                  </a:lnTo>
                  <a:lnTo>
                    <a:pt x="271" y="1222"/>
                  </a:lnTo>
                  <a:lnTo>
                    <a:pt x="323" y="1274"/>
                  </a:lnTo>
                  <a:lnTo>
                    <a:pt x="379" y="1317"/>
                  </a:lnTo>
                  <a:lnTo>
                    <a:pt x="440" y="1352"/>
                  </a:lnTo>
                  <a:lnTo>
                    <a:pt x="504" y="1378"/>
                  </a:lnTo>
                  <a:lnTo>
                    <a:pt x="574" y="1395"/>
                  </a:lnTo>
                  <a:lnTo>
                    <a:pt x="647" y="1404"/>
                  </a:lnTo>
                  <a:lnTo>
                    <a:pt x="686" y="1405"/>
                  </a:lnTo>
                  <a:lnTo>
                    <a:pt x="721" y="1404"/>
                  </a:lnTo>
                  <a:lnTo>
                    <a:pt x="788" y="1397"/>
                  </a:lnTo>
                  <a:lnTo>
                    <a:pt x="853" y="1382"/>
                  </a:lnTo>
                  <a:lnTo>
                    <a:pt x="914" y="1359"/>
                  </a:lnTo>
                  <a:lnTo>
                    <a:pt x="971" y="1330"/>
                  </a:lnTo>
                  <a:lnTo>
                    <a:pt x="1026" y="1293"/>
                  </a:lnTo>
                  <a:lnTo>
                    <a:pt x="1076" y="1248"/>
                  </a:lnTo>
                  <a:lnTo>
                    <a:pt x="1122" y="1196"/>
                  </a:lnTo>
                  <a:lnTo>
                    <a:pt x="1145" y="1166"/>
                  </a:lnTo>
                  <a:lnTo>
                    <a:pt x="1164" y="1140"/>
                  </a:lnTo>
                  <a:lnTo>
                    <a:pt x="1197" y="1083"/>
                  </a:lnTo>
                  <a:lnTo>
                    <a:pt x="1212" y="1052"/>
                  </a:lnTo>
                  <a:lnTo>
                    <a:pt x="1223" y="1022"/>
                  </a:lnTo>
                  <a:lnTo>
                    <a:pt x="1232" y="1002"/>
                  </a:lnTo>
                  <a:lnTo>
                    <a:pt x="1274" y="965"/>
                  </a:lnTo>
                  <a:lnTo>
                    <a:pt x="1302" y="943"/>
                  </a:lnTo>
                  <a:lnTo>
                    <a:pt x="1320" y="924"/>
                  </a:lnTo>
                  <a:lnTo>
                    <a:pt x="1344" y="884"/>
                  </a:lnTo>
                  <a:lnTo>
                    <a:pt x="1361" y="838"/>
                  </a:lnTo>
                  <a:lnTo>
                    <a:pt x="1370" y="787"/>
                  </a:lnTo>
                  <a:lnTo>
                    <a:pt x="1370" y="762"/>
                  </a:lnTo>
                  <a:lnTo>
                    <a:pt x="1370" y="736"/>
                  </a:lnTo>
                  <a:lnTo>
                    <a:pt x="1361" y="691"/>
                  </a:lnTo>
                  <a:lnTo>
                    <a:pt x="1344" y="654"/>
                  </a:lnTo>
                  <a:lnTo>
                    <a:pt x="1318" y="625"/>
                  </a:lnTo>
                  <a:lnTo>
                    <a:pt x="1301" y="613"/>
                  </a:lnTo>
                  <a:lnTo>
                    <a:pt x="1295" y="609"/>
                  </a:lnTo>
                  <a:lnTo>
                    <a:pt x="1295" y="605"/>
                  </a:lnTo>
                  <a:lnTo>
                    <a:pt x="1330" y="476"/>
                  </a:lnTo>
                  <a:lnTo>
                    <a:pt x="1327" y="456"/>
                  </a:lnTo>
                  <a:lnTo>
                    <a:pt x="1320" y="391"/>
                  </a:lnTo>
                  <a:lnTo>
                    <a:pt x="1312" y="344"/>
                  </a:lnTo>
                  <a:lnTo>
                    <a:pt x="1304" y="309"/>
                  </a:lnTo>
                  <a:lnTo>
                    <a:pt x="1271" y="245"/>
                  </a:lnTo>
                  <a:lnTo>
                    <a:pt x="1248" y="206"/>
                  </a:lnTo>
                  <a:lnTo>
                    <a:pt x="1216" y="145"/>
                  </a:lnTo>
                  <a:lnTo>
                    <a:pt x="1207" y="132"/>
                  </a:lnTo>
                  <a:lnTo>
                    <a:pt x="1164" y="102"/>
                  </a:lnTo>
                  <a:lnTo>
                    <a:pt x="1053" y="53"/>
                  </a:lnTo>
                  <a:lnTo>
                    <a:pt x="984" y="33"/>
                  </a:lnTo>
                  <a:lnTo>
                    <a:pt x="924" y="17"/>
                  </a:lnTo>
                  <a:lnTo>
                    <a:pt x="798" y="1"/>
                  </a:lnTo>
                  <a:lnTo>
                    <a:pt x="7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9" name="Freeform 470"/>
            <p:cNvSpPr>
              <a:spLocks noEditPoints="1"/>
            </p:cNvSpPr>
            <p:nvPr/>
          </p:nvSpPr>
          <p:spPr bwMode="auto">
            <a:xfrm>
              <a:off x="5637213" y="1268413"/>
              <a:ext cx="819150" cy="792163"/>
            </a:xfrm>
            <a:custGeom>
              <a:avLst/>
              <a:gdLst>
                <a:gd name="T0" fmla="*/ 119315609 w 1546"/>
                <a:gd name="T1" fmla="*/ 176175888 h 1498"/>
                <a:gd name="T2" fmla="*/ 151320212 w 1546"/>
                <a:gd name="T3" fmla="*/ 209173866 h 1498"/>
                <a:gd name="T4" fmla="*/ 269231715 w 1546"/>
                <a:gd name="T5" fmla="*/ 204699573 h 1498"/>
                <a:gd name="T6" fmla="*/ 168164713 w 1546"/>
                <a:gd name="T7" fmla="*/ 215046343 h 1498"/>
                <a:gd name="T8" fmla="*/ 160865482 w 1546"/>
                <a:gd name="T9" fmla="*/ 222037260 h 1498"/>
                <a:gd name="T10" fmla="*/ 285795925 w 1546"/>
                <a:gd name="T11" fmla="*/ 229587663 h 1498"/>
                <a:gd name="T12" fmla="*/ 154969828 w 1546"/>
                <a:gd name="T13" fmla="*/ 188200584 h 1498"/>
                <a:gd name="T14" fmla="*/ 160584661 w 1546"/>
                <a:gd name="T15" fmla="*/ 237977293 h 1498"/>
                <a:gd name="T16" fmla="*/ 166199495 w 1546"/>
                <a:gd name="T17" fmla="*/ 188200584 h 1498"/>
                <a:gd name="T18" fmla="*/ 232454742 w 1546"/>
                <a:gd name="T19" fmla="*/ 258111348 h 1498"/>
                <a:gd name="T20" fmla="*/ 160865482 w 1546"/>
                <a:gd name="T21" fmla="*/ 291389069 h 1498"/>
                <a:gd name="T22" fmla="*/ 258282870 w 1546"/>
                <a:gd name="T23" fmla="*/ 300617397 h 1498"/>
                <a:gd name="T24" fmla="*/ 149916637 w 1546"/>
                <a:gd name="T25" fmla="*/ 78300395 h 1498"/>
                <a:gd name="T26" fmla="*/ 247053203 w 1546"/>
                <a:gd name="T27" fmla="*/ 171980808 h 1498"/>
                <a:gd name="T28" fmla="*/ 266986206 w 1546"/>
                <a:gd name="T29" fmla="*/ 173379521 h 1498"/>
                <a:gd name="T30" fmla="*/ 249580063 w 1546"/>
                <a:gd name="T31" fmla="*/ 219240893 h 1498"/>
                <a:gd name="T32" fmla="*/ 297586704 w 1546"/>
                <a:gd name="T33" fmla="*/ 212808932 h 1498"/>
                <a:gd name="T34" fmla="*/ 368053208 w 1546"/>
                <a:gd name="T35" fmla="*/ 222876488 h 1498"/>
                <a:gd name="T36" fmla="*/ 337171359 w 1546"/>
                <a:gd name="T37" fmla="*/ 296981803 h 1498"/>
                <a:gd name="T38" fmla="*/ 201853714 w 1546"/>
                <a:gd name="T39" fmla="*/ 366053869 h 1498"/>
                <a:gd name="T40" fmla="*/ 86187720 w 1546"/>
                <a:gd name="T41" fmla="*/ 276008521 h 1498"/>
                <a:gd name="T42" fmla="*/ 129702812 w 1546"/>
                <a:gd name="T43" fmla="*/ 183726291 h 1498"/>
                <a:gd name="T44" fmla="*/ 155811761 w 1546"/>
                <a:gd name="T45" fmla="*/ 167506515 h 1498"/>
                <a:gd name="T46" fmla="*/ 189220471 w 1546"/>
                <a:gd name="T47" fmla="*/ 188479797 h 1498"/>
                <a:gd name="T48" fmla="*/ 136721751 w 1546"/>
                <a:gd name="T49" fmla="*/ 165549375 h 1498"/>
                <a:gd name="T50" fmla="*/ 165918674 w 1546"/>
                <a:gd name="T51" fmla="*/ 130873471 h 1498"/>
                <a:gd name="T52" fmla="*/ 160865482 w 1546"/>
                <a:gd name="T53" fmla="*/ 122204628 h 1498"/>
                <a:gd name="T54" fmla="*/ 241157548 w 1546"/>
                <a:gd name="T55" fmla="*/ 15380548 h 1498"/>
                <a:gd name="T56" fmla="*/ 398373415 w 1546"/>
                <a:gd name="T57" fmla="*/ 97036266 h 1498"/>
                <a:gd name="T58" fmla="*/ 412410234 w 1546"/>
                <a:gd name="T59" fmla="*/ 255035239 h 1498"/>
                <a:gd name="T60" fmla="*/ 382090557 w 1546"/>
                <a:gd name="T61" fmla="*/ 355707099 h 1498"/>
                <a:gd name="T62" fmla="*/ 423078788 w 1546"/>
                <a:gd name="T63" fmla="*/ 367452052 h 1498"/>
                <a:gd name="T64" fmla="*/ 336329426 w 1546"/>
                <a:gd name="T65" fmla="*/ 378638050 h 1498"/>
                <a:gd name="T66" fmla="*/ 358788760 w 1546"/>
                <a:gd name="T67" fmla="*/ 272652669 h 1498"/>
                <a:gd name="T68" fmla="*/ 337733002 w 1546"/>
                <a:gd name="T69" fmla="*/ 189878510 h 1498"/>
                <a:gd name="T70" fmla="*/ 206345792 w 1546"/>
                <a:gd name="T71" fmla="*/ 114374482 h 1498"/>
                <a:gd name="T72" fmla="*/ 136721751 w 1546"/>
                <a:gd name="T73" fmla="*/ 97036266 h 1498"/>
                <a:gd name="T74" fmla="*/ 37619437 w 1546"/>
                <a:gd name="T75" fmla="*/ 232943515 h 1498"/>
                <a:gd name="T76" fmla="*/ 93486951 w 1546"/>
                <a:gd name="T77" fmla="*/ 319073526 h 1498"/>
                <a:gd name="T78" fmla="*/ 98821493 w 1546"/>
                <a:gd name="T79" fmla="*/ 391501444 h 1498"/>
                <a:gd name="T80" fmla="*/ 17967255 w 1546"/>
                <a:gd name="T81" fmla="*/ 376960124 h 1498"/>
                <a:gd name="T82" fmla="*/ 54183117 w 1546"/>
                <a:gd name="T83" fmla="*/ 341724734 h 1498"/>
                <a:gd name="T84" fmla="*/ 19371361 w 1546"/>
                <a:gd name="T85" fmla="*/ 255314981 h 1498"/>
                <a:gd name="T86" fmla="*/ 51937077 w 1546"/>
                <a:gd name="T87" fmla="*/ 78580137 h 1498"/>
                <a:gd name="T88" fmla="*/ 130264454 w 1546"/>
                <a:gd name="T89" fmla="*/ 35514603 h 1498"/>
                <a:gd name="T90" fmla="*/ 227401021 w 1546"/>
                <a:gd name="T91" fmla="*/ 15380548 h 1498"/>
                <a:gd name="T92" fmla="*/ 118192324 w 1546"/>
                <a:gd name="T93" fmla="*/ 16219247 h 1498"/>
                <a:gd name="T94" fmla="*/ 17406143 w 1546"/>
                <a:gd name="T95" fmla="*/ 114933438 h 1498"/>
                <a:gd name="T96" fmla="*/ 10106912 w 1546"/>
                <a:gd name="T97" fmla="*/ 263983825 h 1498"/>
                <a:gd name="T98" fmla="*/ 19090540 w 1546"/>
                <a:gd name="T99" fmla="*/ 347597211 h 1498"/>
                <a:gd name="T100" fmla="*/ 66255247 w 1546"/>
                <a:gd name="T101" fmla="*/ 416949019 h 1498"/>
                <a:gd name="T102" fmla="*/ 167041428 w 1546"/>
                <a:gd name="T103" fmla="*/ 380315976 h 1498"/>
                <a:gd name="T104" fmla="*/ 306009219 w 1546"/>
                <a:gd name="T105" fmla="*/ 366053869 h 1498"/>
                <a:gd name="T106" fmla="*/ 414937094 w 1546"/>
                <a:gd name="T107" fmla="*/ 404085625 h 1498"/>
                <a:gd name="T108" fmla="*/ 434027634 w 1546"/>
                <a:gd name="T109" fmla="*/ 334733817 h 1498"/>
                <a:gd name="T110" fmla="*/ 387705391 w 1546"/>
                <a:gd name="T111" fmla="*/ 334454074 h 1498"/>
                <a:gd name="T112" fmla="*/ 433465992 w 1546"/>
                <a:gd name="T113" fmla="*/ 186242915 h 1498"/>
                <a:gd name="T114" fmla="*/ 361595912 w 1546"/>
                <a:gd name="T115" fmla="*/ 29921869 h 1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46" h="1498">
                  <a:moveTo>
                    <a:pt x="412" y="595"/>
                  </a:moveTo>
                  <a:lnTo>
                    <a:pt x="425" y="607"/>
                  </a:lnTo>
                  <a:lnTo>
                    <a:pt x="444" y="614"/>
                  </a:lnTo>
                  <a:lnTo>
                    <a:pt x="454" y="615"/>
                  </a:lnTo>
                  <a:lnTo>
                    <a:pt x="480" y="618"/>
                  </a:lnTo>
                  <a:lnTo>
                    <a:pt x="477" y="623"/>
                  </a:lnTo>
                  <a:lnTo>
                    <a:pt x="477" y="631"/>
                  </a:lnTo>
                  <a:lnTo>
                    <a:pt x="445" y="631"/>
                  </a:lnTo>
                  <a:lnTo>
                    <a:pt x="425" y="630"/>
                  </a:lnTo>
                  <a:lnTo>
                    <a:pt x="395" y="620"/>
                  </a:lnTo>
                  <a:lnTo>
                    <a:pt x="405" y="605"/>
                  </a:lnTo>
                  <a:lnTo>
                    <a:pt x="412" y="595"/>
                  </a:lnTo>
                  <a:close/>
                  <a:moveTo>
                    <a:pt x="539" y="715"/>
                  </a:moveTo>
                  <a:lnTo>
                    <a:pt x="547" y="715"/>
                  </a:lnTo>
                  <a:lnTo>
                    <a:pt x="555" y="720"/>
                  </a:lnTo>
                  <a:lnTo>
                    <a:pt x="555" y="741"/>
                  </a:lnTo>
                  <a:lnTo>
                    <a:pt x="547" y="746"/>
                  </a:lnTo>
                  <a:lnTo>
                    <a:pt x="539" y="748"/>
                  </a:lnTo>
                  <a:lnTo>
                    <a:pt x="532" y="746"/>
                  </a:lnTo>
                  <a:lnTo>
                    <a:pt x="523" y="741"/>
                  </a:lnTo>
                  <a:lnTo>
                    <a:pt x="523" y="723"/>
                  </a:lnTo>
                  <a:lnTo>
                    <a:pt x="530" y="716"/>
                  </a:lnTo>
                  <a:lnTo>
                    <a:pt x="539" y="715"/>
                  </a:lnTo>
                  <a:close/>
                  <a:moveTo>
                    <a:pt x="941" y="715"/>
                  </a:moveTo>
                  <a:lnTo>
                    <a:pt x="949" y="715"/>
                  </a:lnTo>
                  <a:lnTo>
                    <a:pt x="959" y="725"/>
                  </a:lnTo>
                  <a:lnTo>
                    <a:pt x="959" y="732"/>
                  </a:lnTo>
                  <a:lnTo>
                    <a:pt x="959" y="739"/>
                  </a:lnTo>
                  <a:lnTo>
                    <a:pt x="949" y="746"/>
                  </a:lnTo>
                  <a:lnTo>
                    <a:pt x="941" y="748"/>
                  </a:lnTo>
                  <a:lnTo>
                    <a:pt x="932" y="746"/>
                  </a:lnTo>
                  <a:lnTo>
                    <a:pt x="925" y="741"/>
                  </a:lnTo>
                  <a:lnTo>
                    <a:pt x="925" y="723"/>
                  </a:lnTo>
                  <a:lnTo>
                    <a:pt x="931" y="716"/>
                  </a:lnTo>
                  <a:lnTo>
                    <a:pt x="941" y="715"/>
                  </a:lnTo>
                  <a:close/>
                  <a:moveTo>
                    <a:pt x="599" y="769"/>
                  </a:moveTo>
                  <a:lnTo>
                    <a:pt x="619" y="772"/>
                  </a:lnTo>
                  <a:lnTo>
                    <a:pt x="637" y="772"/>
                  </a:lnTo>
                  <a:lnTo>
                    <a:pt x="637" y="788"/>
                  </a:lnTo>
                  <a:lnTo>
                    <a:pt x="634" y="801"/>
                  </a:lnTo>
                  <a:lnTo>
                    <a:pt x="619" y="815"/>
                  </a:lnTo>
                  <a:lnTo>
                    <a:pt x="602" y="830"/>
                  </a:lnTo>
                  <a:lnTo>
                    <a:pt x="591" y="833"/>
                  </a:lnTo>
                  <a:lnTo>
                    <a:pt x="573" y="833"/>
                  </a:lnTo>
                  <a:lnTo>
                    <a:pt x="573" y="794"/>
                  </a:lnTo>
                  <a:lnTo>
                    <a:pt x="589" y="784"/>
                  </a:lnTo>
                  <a:lnTo>
                    <a:pt x="599" y="772"/>
                  </a:lnTo>
                  <a:lnTo>
                    <a:pt x="599" y="769"/>
                  </a:lnTo>
                  <a:close/>
                  <a:moveTo>
                    <a:pt x="1001" y="769"/>
                  </a:moveTo>
                  <a:lnTo>
                    <a:pt x="1026" y="772"/>
                  </a:lnTo>
                  <a:lnTo>
                    <a:pt x="1041" y="777"/>
                  </a:lnTo>
                  <a:lnTo>
                    <a:pt x="1033" y="803"/>
                  </a:lnTo>
                  <a:lnTo>
                    <a:pt x="1027" y="811"/>
                  </a:lnTo>
                  <a:lnTo>
                    <a:pt x="1018" y="821"/>
                  </a:lnTo>
                  <a:lnTo>
                    <a:pt x="1001" y="831"/>
                  </a:lnTo>
                  <a:lnTo>
                    <a:pt x="991" y="833"/>
                  </a:lnTo>
                  <a:lnTo>
                    <a:pt x="977" y="833"/>
                  </a:lnTo>
                  <a:lnTo>
                    <a:pt x="977" y="794"/>
                  </a:lnTo>
                  <a:lnTo>
                    <a:pt x="991" y="782"/>
                  </a:lnTo>
                  <a:lnTo>
                    <a:pt x="1001" y="772"/>
                  </a:lnTo>
                  <a:lnTo>
                    <a:pt x="1001" y="769"/>
                  </a:lnTo>
                  <a:close/>
                  <a:moveTo>
                    <a:pt x="572" y="671"/>
                  </a:moveTo>
                  <a:lnTo>
                    <a:pt x="552" y="673"/>
                  </a:lnTo>
                  <a:lnTo>
                    <a:pt x="519" y="684"/>
                  </a:lnTo>
                  <a:lnTo>
                    <a:pt x="497" y="707"/>
                  </a:lnTo>
                  <a:lnTo>
                    <a:pt x="487" y="741"/>
                  </a:lnTo>
                  <a:lnTo>
                    <a:pt x="486" y="764"/>
                  </a:lnTo>
                  <a:lnTo>
                    <a:pt x="487" y="784"/>
                  </a:lnTo>
                  <a:lnTo>
                    <a:pt x="497" y="817"/>
                  </a:lnTo>
                  <a:lnTo>
                    <a:pt x="519" y="839"/>
                  </a:lnTo>
                  <a:lnTo>
                    <a:pt x="552" y="850"/>
                  </a:lnTo>
                  <a:lnTo>
                    <a:pt x="572" y="851"/>
                  </a:lnTo>
                  <a:lnTo>
                    <a:pt x="592" y="850"/>
                  </a:lnTo>
                  <a:lnTo>
                    <a:pt x="625" y="839"/>
                  </a:lnTo>
                  <a:lnTo>
                    <a:pt x="647" y="817"/>
                  </a:lnTo>
                  <a:lnTo>
                    <a:pt x="657" y="782"/>
                  </a:lnTo>
                  <a:lnTo>
                    <a:pt x="658" y="761"/>
                  </a:lnTo>
                  <a:lnTo>
                    <a:pt x="657" y="741"/>
                  </a:lnTo>
                  <a:lnTo>
                    <a:pt x="647" y="706"/>
                  </a:lnTo>
                  <a:lnTo>
                    <a:pt x="625" y="684"/>
                  </a:lnTo>
                  <a:lnTo>
                    <a:pt x="592" y="673"/>
                  </a:lnTo>
                  <a:lnTo>
                    <a:pt x="572" y="671"/>
                  </a:lnTo>
                  <a:close/>
                  <a:moveTo>
                    <a:pt x="699" y="898"/>
                  </a:moveTo>
                  <a:lnTo>
                    <a:pt x="715" y="923"/>
                  </a:lnTo>
                  <a:lnTo>
                    <a:pt x="742" y="947"/>
                  </a:lnTo>
                  <a:lnTo>
                    <a:pt x="762" y="954"/>
                  </a:lnTo>
                  <a:lnTo>
                    <a:pt x="772" y="954"/>
                  </a:lnTo>
                  <a:lnTo>
                    <a:pt x="782" y="954"/>
                  </a:lnTo>
                  <a:lnTo>
                    <a:pt x="802" y="947"/>
                  </a:lnTo>
                  <a:lnTo>
                    <a:pt x="828" y="923"/>
                  </a:lnTo>
                  <a:lnTo>
                    <a:pt x="843" y="898"/>
                  </a:lnTo>
                  <a:lnTo>
                    <a:pt x="811" y="903"/>
                  </a:lnTo>
                  <a:lnTo>
                    <a:pt x="771" y="905"/>
                  </a:lnTo>
                  <a:lnTo>
                    <a:pt x="730" y="903"/>
                  </a:lnTo>
                  <a:lnTo>
                    <a:pt x="699" y="898"/>
                  </a:lnTo>
                  <a:close/>
                  <a:moveTo>
                    <a:pt x="555" y="1021"/>
                  </a:moveTo>
                  <a:lnTo>
                    <a:pt x="555" y="1021"/>
                  </a:lnTo>
                  <a:lnTo>
                    <a:pt x="573" y="1042"/>
                  </a:lnTo>
                  <a:lnTo>
                    <a:pt x="622" y="1073"/>
                  </a:lnTo>
                  <a:lnTo>
                    <a:pt x="653" y="1086"/>
                  </a:lnTo>
                  <a:lnTo>
                    <a:pt x="684" y="1099"/>
                  </a:lnTo>
                  <a:lnTo>
                    <a:pt x="743" y="1112"/>
                  </a:lnTo>
                  <a:lnTo>
                    <a:pt x="771" y="1112"/>
                  </a:lnTo>
                  <a:lnTo>
                    <a:pt x="799" y="1112"/>
                  </a:lnTo>
                  <a:lnTo>
                    <a:pt x="859" y="1099"/>
                  </a:lnTo>
                  <a:lnTo>
                    <a:pt x="889" y="1088"/>
                  </a:lnTo>
                  <a:lnTo>
                    <a:pt x="920" y="1075"/>
                  </a:lnTo>
                  <a:lnTo>
                    <a:pt x="971" y="1042"/>
                  </a:lnTo>
                  <a:lnTo>
                    <a:pt x="990" y="1021"/>
                  </a:lnTo>
                  <a:lnTo>
                    <a:pt x="939" y="1029"/>
                  </a:lnTo>
                  <a:lnTo>
                    <a:pt x="807" y="1036"/>
                  </a:lnTo>
                  <a:lnTo>
                    <a:pt x="723" y="1037"/>
                  </a:lnTo>
                  <a:lnTo>
                    <a:pt x="643" y="1034"/>
                  </a:lnTo>
                  <a:lnTo>
                    <a:pt x="555" y="1021"/>
                  </a:lnTo>
                  <a:close/>
                  <a:moveTo>
                    <a:pt x="534" y="280"/>
                  </a:moveTo>
                  <a:lnTo>
                    <a:pt x="563" y="322"/>
                  </a:lnTo>
                  <a:lnTo>
                    <a:pt x="581" y="347"/>
                  </a:lnTo>
                  <a:lnTo>
                    <a:pt x="622" y="382"/>
                  </a:lnTo>
                  <a:lnTo>
                    <a:pt x="651" y="404"/>
                  </a:lnTo>
                  <a:lnTo>
                    <a:pt x="722" y="457"/>
                  </a:lnTo>
                  <a:lnTo>
                    <a:pt x="846" y="542"/>
                  </a:lnTo>
                  <a:lnTo>
                    <a:pt x="900" y="575"/>
                  </a:lnTo>
                  <a:lnTo>
                    <a:pt x="887" y="594"/>
                  </a:lnTo>
                  <a:lnTo>
                    <a:pt x="880" y="615"/>
                  </a:lnTo>
                  <a:lnTo>
                    <a:pt x="873" y="650"/>
                  </a:lnTo>
                  <a:lnTo>
                    <a:pt x="872" y="659"/>
                  </a:lnTo>
                  <a:lnTo>
                    <a:pt x="873" y="680"/>
                  </a:lnTo>
                  <a:lnTo>
                    <a:pt x="884" y="659"/>
                  </a:lnTo>
                  <a:lnTo>
                    <a:pt x="896" y="637"/>
                  </a:lnTo>
                  <a:lnTo>
                    <a:pt x="905" y="624"/>
                  </a:lnTo>
                  <a:lnTo>
                    <a:pt x="922" y="610"/>
                  </a:lnTo>
                  <a:lnTo>
                    <a:pt x="932" y="608"/>
                  </a:lnTo>
                  <a:lnTo>
                    <a:pt x="951" y="620"/>
                  </a:lnTo>
                  <a:lnTo>
                    <a:pt x="1008" y="677"/>
                  </a:lnTo>
                  <a:lnTo>
                    <a:pt x="992" y="673"/>
                  </a:lnTo>
                  <a:lnTo>
                    <a:pt x="974" y="671"/>
                  </a:lnTo>
                  <a:lnTo>
                    <a:pt x="954" y="673"/>
                  </a:lnTo>
                  <a:lnTo>
                    <a:pt x="920" y="684"/>
                  </a:lnTo>
                  <a:lnTo>
                    <a:pt x="899" y="707"/>
                  </a:lnTo>
                  <a:lnTo>
                    <a:pt x="889" y="741"/>
                  </a:lnTo>
                  <a:lnTo>
                    <a:pt x="887" y="764"/>
                  </a:lnTo>
                  <a:lnTo>
                    <a:pt x="889" y="784"/>
                  </a:lnTo>
                  <a:lnTo>
                    <a:pt x="899" y="817"/>
                  </a:lnTo>
                  <a:lnTo>
                    <a:pt x="920" y="839"/>
                  </a:lnTo>
                  <a:lnTo>
                    <a:pt x="954" y="850"/>
                  </a:lnTo>
                  <a:lnTo>
                    <a:pt x="974" y="851"/>
                  </a:lnTo>
                  <a:lnTo>
                    <a:pt x="994" y="850"/>
                  </a:lnTo>
                  <a:lnTo>
                    <a:pt x="1027" y="839"/>
                  </a:lnTo>
                  <a:lnTo>
                    <a:pt x="1049" y="817"/>
                  </a:lnTo>
                  <a:lnTo>
                    <a:pt x="1059" y="782"/>
                  </a:lnTo>
                  <a:lnTo>
                    <a:pt x="1060" y="761"/>
                  </a:lnTo>
                  <a:lnTo>
                    <a:pt x="1059" y="738"/>
                  </a:lnTo>
                  <a:lnTo>
                    <a:pt x="1046" y="702"/>
                  </a:lnTo>
                  <a:lnTo>
                    <a:pt x="1034" y="690"/>
                  </a:lnTo>
                  <a:lnTo>
                    <a:pt x="1135" y="710"/>
                  </a:lnTo>
                  <a:lnTo>
                    <a:pt x="1165" y="718"/>
                  </a:lnTo>
                  <a:lnTo>
                    <a:pt x="1216" y="743"/>
                  </a:lnTo>
                  <a:lnTo>
                    <a:pt x="1247" y="762"/>
                  </a:lnTo>
                  <a:lnTo>
                    <a:pt x="1311" y="797"/>
                  </a:lnTo>
                  <a:lnTo>
                    <a:pt x="1367" y="828"/>
                  </a:lnTo>
                  <a:lnTo>
                    <a:pt x="1358" y="850"/>
                  </a:lnTo>
                  <a:lnTo>
                    <a:pt x="1328" y="890"/>
                  </a:lnTo>
                  <a:lnTo>
                    <a:pt x="1308" y="908"/>
                  </a:lnTo>
                  <a:lnTo>
                    <a:pt x="1285" y="921"/>
                  </a:lnTo>
                  <a:lnTo>
                    <a:pt x="1269" y="928"/>
                  </a:lnTo>
                  <a:lnTo>
                    <a:pt x="1242" y="980"/>
                  </a:lnTo>
                  <a:lnTo>
                    <a:pt x="1221" y="1026"/>
                  </a:lnTo>
                  <a:lnTo>
                    <a:pt x="1201" y="1062"/>
                  </a:lnTo>
                  <a:lnTo>
                    <a:pt x="1158" y="1124"/>
                  </a:lnTo>
                  <a:lnTo>
                    <a:pt x="1109" y="1177"/>
                  </a:lnTo>
                  <a:lnTo>
                    <a:pt x="1057" y="1222"/>
                  </a:lnTo>
                  <a:lnTo>
                    <a:pt x="1001" y="1258"/>
                  </a:lnTo>
                  <a:lnTo>
                    <a:pt x="942" y="1285"/>
                  </a:lnTo>
                  <a:lnTo>
                    <a:pt x="877" y="1302"/>
                  </a:lnTo>
                  <a:lnTo>
                    <a:pt x="808" y="1312"/>
                  </a:lnTo>
                  <a:lnTo>
                    <a:pt x="772" y="1312"/>
                  </a:lnTo>
                  <a:lnTo>
                    <a:pt x="719" y="1309"/>
                  </a:lnTo>
                  <a:lnTo>
                    <a:pt x="605" y="1282"/>
                  </a:lnTo>
                  <a:lnTo>
                    <a:pt x="546" y="1258"/>
                  </a:lnTo>
                  <a:lnTo>
                    <a:pt x="520" y="1245"/>
                  </a:lnTo>
                  <a:lnTo>
                    <a:pt x="464" y="1203"/>
                  </a:lnTo>
                  <a:lnTo>
                    <a:pt x="434" y="1174"/>
                  </a:lnTo>
                  <a:lnTo>
                    <a:pt x="406" y="1145"/>
                  </a:lnTo>
                  <a:lnTo>
                    <a:pt x="362" y="1092"/>
                  </a:lnTo>
                  <a:lnTo>
                    <a:pt x="346" y="1066"/>
                  </a:lnTo>
                  <a:lnTo>
                    <a:pt x="307" y="987"/>
                  </a:lnTo>
                  <a:lnTo>
                    <a:pt x="284" y="935"/>
                  </a:lnTo>
                  <a:lnTo>
                    <a:pt x="261" y="919"/>
                  </a:lnTo>
                  <a:lnTo>
                    <a:pt x="242" y="911"/>
                  </a:lnTo>
                  <a:lnTo>
                    <a:pt x="208" y="876"/>
                  </a:lnTo>
                  <a:lnTo>
                    <a:pt x="189" y="853"/>
                  </a:lnTo>
                  <a:lnTo>
                    <a:pt x="388" y="627"/>
                  </a:lnTo>
                  <a:lnTo>
                    <a:pt x="402" y="640"/>
                  </a:lnTo>
                  <a:lnTo>
                    <a:pt x="439" y="656"/>
                  </a:lnTo>
                  <a:lnTo>
                    <a:pt x="462" y="657"/>
                  </a:lnTo>
                  <a:lnTo>
                    <a:pt x="464" y="657"/>
                  </a:lnTo>
                  <a:lnTo>
                    <a:pt x="465" y="657"/>
                  </a:lnTo>
                  <a:lnTo>
                    <a:pt x="470" y="657"/>
                  </a:lnTo>
                  <a:lnTo>
                    <a:pt x="470" y="671"/>
                  </a:lnTo>
                  <a:lnTo>
                    <a:pt x="471" y="680"/>
                  </a:lnTo>
                  <a:lnTo>
                    <a:pt x="478" y="661"/>
                  </a:lnTo>
                  <a:lnTo>
                    <a:pt x="498" y="631"/>
                  </a:lnTo>
                  <a:lnTo>
                    <a:pt x="523" y="610"/>
                  </a:lnTo>
                  <a:lnTo>
                    <a:pt x="555" y="599"/>
                  </a:lnTo>
                  <a:lnTo>
                    <a:pt x="572" y="599"/>
                  </a:lnTo>
                  <a:lnTo>
                    <a:pt x="589" y="599"/>
                  </a:lnTo>
                  <a:lnTo>
                    <a:pt x="619" y="610"/>
                  </a:lnTo>
                  <a:lnTo>
                    <a:pt x="644" y="631"/>
                  </a:lnTo>
                  <a:lnTo>
                    <a:pt x="664" y="661"/>
                  </a:lnTo>
                  <a:lnTo>
                    <a:pt x="673" y="680"/>
                  </a:lnTo>
                  <a:lnTo>
                    <a:pt x="674" y="680"/>
                  </a:lnTo>
                  <a:lnTo>
                    <a:pt x="674" y="677"/>
                  </a:lnTo>
                  <a:lnTo>
                    <a:pt x="674" y="674"/>
                  </a:lnTo>
                  <a:lnTo>
                    <a:pt x="673" y="650"/>
                  </a:lnTo>
                  <a:lnTo>
                    <a:pt x="661" y="605"/>
                  </a:lnTo>
                  <a:lnTo>
                    <a:pt x="651" y="587"/>
                  </a:lnTo>
                  <a:lnTo>
                    <a:pt x="637" y="566"/>
                  </a:lnTo>
                  <a:lnTo>
                    <a:pt x="596" y="546"/>
                  </a:lnTo>
                  <a:lnTo>
                    <a:pt x="572" y="543"/>
                  </a:lnTo>
                  <a:lnTo>
                    <a:pt x="547" y="546"/>
                  </a:lnTo>
                  <a:lnTo>
                    <a:pt x="504" y="569"/>
                  </a:lnTo>
                  <a:lnTo>
                    <a:pt x="487" y="592"/>
                  </a:lnTo>
                  <a:lnTo>
                    <a:pt x="483" y="592"/>
                  </a:lnTo>
                  <a:lnTo>
                    <a:pt x="480" y="592"/>
                  </a:lnTo>
                  <a:lnTo>
                    <a:pt x="450" y="591"/>
                  </a:lnTo>
                  <a:lnTo>
                    <a:pt x="416" y="582"/>
                  </a:lnTo>
                  <a:lnTo>
                    <a:pt x="452" y="516"/>
                  </a:lnTo>
                  <a:lnTo>
                    <a:pt x="468" y="484"/>
                  </a:lnTo>
                  <a:lnTo>
                    <a:pt x="550" y="470"/>
                  </a:lnTo>
                  <a:lnTo>
                    <a:pt x="572" y="468"/>
                  </a:lnTo>
                  <a:lnTo>
                    <a:pt x="591" y="468"/>
                  </a:lnTo>
                  <a:lnTo>
                    <a:pt x="619" y="476"/>
                  </a:lnTo>
                  <a:lnTo>
                    <a:pt x="648" y="481"/>
                  </a:lnTo>
                  <a:lnTo>
                    <a:pt x="667" y="483"/>
                  </a:lnTo>
                  <a:lnTo>
                    <a:pt x="676" y="481"/>
                  </a:lnTo>
                  <a:lnTo>
                    <a:pt x="684" y="476"/>
                  </a:lnTo>
                  <a:lnTo>
                    <a:pt x="684" y="464"/>
                  </a:lnTo>
                  <a:lnTo>
                    <a:pt x="668" y="451"/>
                  </a:lnTo>
                  <a:lnTo>
                    <a:pt x="612" y="438"/>
                  </a:lnTo>
                  <a:lnTo>
                    <a:pt x="573" y="437"/>
                  </a:lnTo>
                  <a:lnTo>
                    <a:pt x="522" y="440"/>
                  </a:lnTo>
                  <a:lnTo>
                    <a:pt x="491" y="445"/>
                  </a:lnTo>
                  <a:lnTo>
                    <a:pt x="507" y="414"/>
                  </a:lnTo>
                  <a:lnTo>
                    <a:pt x="523" y="381"/>
                  </a:lnTo>
                  <a:lnTo>
                    <a:pt x="529" y="366"/>
                  </a:lnTo>
                  <a:lnTo>
                    <a:pt x="534" y="329"/>
                  </a:lnTo>
                  <a:lnTo>
                    <a:pt x="534" y="306"/>
                  </a:lnTo>
                  <a:lnTo>
                    <a:pt x="534" y="280"/>
                  </a:lnTo>
                  <a:close/>
                  <a:moveTo>
                    <a:pt x="859" y="55"/>
                  </a:moveTo>
                  <a:lnTo>
                    <a:pt x="923" y="57"/>
                  </a:lnTo>
                  <a:lnTo>
                    <a:pt x="1036" y="67"/>
                  </a:lnTo>
                  <a:lnTo>
                    <a:pt x="1131" y="87"/>
                  </a:lnTo>
                  <a:lnTo>
                    <a:pt x="1207" y="118"/>
                  </a:lnTo>
                  <a:lnTo>
                    <a:pt x="1237" y="139"/>
                  </a:lnTo>
                  <a:lnTo>
                    <a:pt x="1272" y="165"/>
                  </a:lnTo>
                  <a:lnTo>
                    <a:pt x="1348" y="248"/>
                  </a:lnTo>
                  <a:lnTo>
                    <a:pt x="1390" y="304"/>
                  </a:lnTo>
                  <a:lnTo>
                    <a:pt x="1419" y="347"/>
                  </a:lnTo>
                  <a:lnTo>
                    <a:pt x="1461" y="440"/>
                  </a:lnTo>
                  <a:lnTo>
                    <a:pt x="1472" y="490"/>
                  </a:lnTo>
                  <a:lnTo>
                    <a:pt x="1488" y="598"/>
                  </a:lnTo>
                  <a:lnTo>
                    <a:pt x="1497" y="667"/>
                  </a:lnTo>
                  <a:lnTo>
                    <a:pt x="1501" y="722"/>
                  </a:lnTo>
                  <a:lnTo>
                    <a:pt x="1502" y="741"/>
                  </a:lnTo>
                  <a:lnTo>
                    <a:pt x="1502" y="767"/>
                  </a:lnTo>
                  <a:lnTo>
                    <a:pt x="1494" y="823"/>
                  </a:lnTo>
                  <a:lnTo>
                    <a:pt x="1469" y="912"/>
                  </a:lnTo>
                  <a:lnTo>
                    <a:pt x="1442" y="977"/>
                  </a:lnTo>
                  <a:lnTo>
                    <a:pt x="1404" y="1044"/>
                  </a:lnTo>
                  <a:lnTo>
                    <a:pt x="1380" y="1086"/>
                  </a:lnTo>
                  <a:lnTo>
                    <a:pt x="1360" y="1135"/>
                  </a:lnTo>
                  <a:lnTo>
                    <a:pt x="1338" y="1207"/>
                  </a:lnTo>
                  <a:lnTo>
                    <a:pt x="1335" y="1230"/>
                  </a:lnTo>
                  <a:lnTo>
                    <a:pt x="1337" y="1239"/>
                  </a:lnTo>
                  <a:lnTo>
                    <a:pt x="1350" y="1260"/>
                  </a:lnTo>
                  <a:lnTo>
                    <a:pt x="1361" y="1272"/>
                  </a:lnTo>
                  <a:lnTo>
                    <a:pt x="1373" y="1284"/>
                  </a:lnTo>
                  <a:lnTo>
                    <a:pt x="1394" y="1296"/>
                  </a:lnTo>
                  <a:lnTo>
                    <a:pt x="1403" y="1299"/>
                  </a:lnTo>
                  <a:lnTo>
                    <a:pt x="1436" y="1305"/>
                  </a:lnTo>
                  <a:lnTo>
                    <a:pt x="1456" y="1307"/>
                  </a:lnTo>
                  <a:lnTo>
                    <a:pt x="1466" y="1302"/>
                  </a:lnTo>
                  <a:lnTo>
                    <a:pt x="1508" y="1279"/>
                  </a:lnTo>
                  <a:lnTo>
                    <a:pt x="1507" y="1314"/>
                  </a:lnTo>
                  <a:lnTo>
                    <a:pt x="1489" y="1367"/>
                  </a:lnTo>
                  <a:lnTo>
                    <a:pt x="1455" y="1403"/>
                  </a:lnTo>
                  <a:lnTo>
                    <a:pt x="1403" y="1420"/>
                  </a:lnTo>
                  <a:lnTo>
                    <a:pt x="1370" y="1422"/>
                  </a:lnTo>
                  <a:lnTo>
                    <a:pt x="1344" y="1422"/>
                  </a:lnTo>
                  <a:lnTo>
                    <a:pt x="1298" y="1413"/>
                  </a:lnTo>
                  <a:lnTo>
                    <a:pt x="1255" y="1396"/>
                  </a:lnTo>
                  <a:lnTo>
                    <a:pt x="1216" y="1371"/>
                  </a:lnTo>
                  <a:lnTo>
                    <a:pt x="1198" y="1354"/>
                  </a:lnTo>
                  <a:lnTo>
                    <a:pt x="1175" y="1324"/>
                  </a:lnTo>
                  <a:lnTo>
                    <a:pt x="1162" y="1302"/>
                  </a:lnTo>
                  <a:lnTo>
                    <a:pt x="1138" y="1276"/>
                  </a:lnTo>
                  <a:lnTo>
                    <a:pt x="1119" y="1259"/>
                  </a:lnTo>
                  <a:lnTo>
                    <a:pt x="1171" y="1207"/>
                  </a:lnTo>
                  <a:lnTo>
                    <a:pt x="1237" y="1121"/>
                  </a:lnTo>
                  <a:lnTo>
                    <a:pt x="1253" y="1086"/>
                  </a:lnTo>
                  <a:lnTo>
                    <a:pt x="1270" y="1020"/>
                  </a:lnTo>
                  <a:lnTo>
                    <a:pt x="1278" y="975"/>
                  </a:lnTo>
                  <a:lnTo>
                    <a:pt x="1335" y="951"/>
                  </a:lnTo>
                  <a:lnTo>
                    <a:pt x="1351" y="944"/>
                  </a:lnTo>
                  <a:lnTo>
                    <a:pt x="1368" y="934"/>
                  </a:lnTo>
                  <a:lnTo>
                    <a:pt x="1396" y="905"/>
                  </a:lnTo>
                  <a:lnTo>
                    <a:pt x="1407" y="887"/>
                  </a:lnTo>
                  <a:lnTo>
                    <a:pt x="1422" y="837"/>
                  </a:lnTo>
                  <a:lnTo>
                    <a:pt x="1427" y="804"/>
                  </a:lnTo>
                  <a:lnTo>
                    <a:pt x="1262" y="707"/>
                  </a:lnTo>
                  <a:lnTo>
                    <a:pt x="1203" y="679"/>
                  </a:lnTo>
                  <a:lnTo>
                    <a:pt x="1161" y="673"/>
                  </a:lnTo>
                  <a:lnTo>
                    <a:pt x="1134" y="671"/>
                  </a:lnTo>
                  <a:lnTo>
                    <a:pt x="1103" y="663"/>
                  </a:lnTo>
                  <a:lnTo>
                    <a:pt x="1052" y="640"/>
                  </a:lnTo>
                  <a:lnTo>
                    <a:pt x="1028" y="628"/>
                  </a:lnTo>
                  <a:lnTo>
                    <a:pt x="962" y="576"/>
                  </a:lnTo>
                  <a:lnTo>
                    <a:pt x="916" y="539"/>
                  </a:lnTo>
                  <a:lnTo>
                    <a:pt x="774" y="438"/>
                  </a:lnTo>
                  <a:lnTo>
                    <a:pt x="735" y="409"/>
                  </a:lnTo>
                  <a:lnTo>
                    <a:pt x="687" y="372"/>
                  </a:lnTo>
                  <a:lnTo>
                    <a:pt x="605" y="297"/>
                  </a:lnTo>
                  <a:lnTo>
                    <a:pt x="573" y="261"/>
                  </a:lnTo>
                  <a:lnTo>
                    <a:pt x="553" y="239"/>
                  </a:lnTo>
                  <a:lnTo>
                    <a:pt x="546" y="234"/>
                  </a:lnTo>
                  <a:lnTo>
                    <a:pt x="532" y="237"/>
                  </a:lnTo>
                  <a:lnTo>
                    <a:pt x="501" y="248"/>
                  </a:lnTo>
                  <a:lnTo>
                    <a:pt x="501" y="280"/>
                  </a:lnTo>
                  <a:lnTo>
                    <a:pt x="487" y="347"/>
                  </a:lnTo>
                  <a:lnTo>
                    <a:pt x="458" y="422"/>
                  </a:lnTo>
                  <a:lnTo>
                    <a:pt x="414" y="506"/>
                  </a:lnTo>
                  <a:lnTo>
                    <a:pt x="385" y="549"/>
                  </a:lnTo>
                  <a:lnTo>
                    <a:pt x="356" y="585"/>
                  </a:lnTo>
                  <a:lnTo>
                    <a:pt x="336" y="607"/>
                  </a:lnTo>
                  <a:lnTo>
                    <a:pt x="314" y="631"/>
                  </a:lnTo>
                  <a:lnTo>
                    <a:pt x="228" y="726"/>
                  </a:lnTo>
                  <a:lnTo>
                    <a:pt x="150" y="814"/>
                  </a:lnTo>
                  <a:lnTo>
                    <a:pt x="134" y="833"/>
                  </a:lnTo>
                  <a:lnTo>
                    <a:pt x="137" y="846"/>
                  </a:lnTo>
                  <a:lnTo>
                    <a:pt x="147" y="872"/>
                  </a:lnTo>
                  <a:lnTo>
                    <a:pt x="159" y="898"/>
                  </a:lnTo>
                  <a:lnTo>
                    <a:pt x="167" y="909"/>
                  </a:lnTo>
                  <a:lnTo>
                    <a:pt x="203" y="942"/>
                  </a:lnTo>
                  <a:lnTo>
                    <a:pt x="231" y="964"/>
                  </a:lnTo>
                  <a:lnTo>
                    <a:pt x="280" y="1044"/>
                  </a:lnTo>
                  <a:lnTo>
                    <a:pt x="313" y="1104"/>
                  </a:lnTo>
                  <a:lnTo>
                    <a:pt x="333" y="1141"/>
                  </a:lnTo>
                  <a:lnTo>
                    <a:pt x="380" y="1199"/>
                  </a:lnTo>
                  <a:lnTo>
                    <a:pt x="408" y="1220"/>
                  </a:lnTo>
                  <a:lnTo>
                    <a:pt x="429" y="1239"/>
                  </a:lnTo>
                  <a:lnTo>
                    <a:pt x="442" y="1250"/>
                  </a:lnTo>
                  <a:lnTo>
                    <a:pt x="432" y="1273"/>
                  </a:lnTo>
                  <a:lnTo>
                    <a:pt x="428" y="1288"/>
                  </a:lnTo>
                  <a:lnTo>
                    <a:pt x="415" y="1315"/>
                  </a:lnTo>
                  <a:lnTo>
                    <a:pt x="386" y="1363"/>
                  </a:lnTo>
                  <a:lnTo>
                    <a:pt x="352" y="1400"/>
                  </a:lnTo>
                  <a:lnTo>
                    <a:pt x="313" y="1428"/>
                  </a:lnTo>
                  <a:lnTo>
                    <a:pt x="291" y="1436"/>
                  </a:lnTo>
                  <a:lnTo>
                    <a:pt x="285" y="1438"/>
                  </a:lnTo>
                  <a:lnTo>
                    <a:pt x="274" y="1438"/>
                  </a:lnTo>
                  <a:lnTo>
                    <a:pt x="238" y="1438"/>
                  </a:lnTo>
                  <a:lnTo>
                    <a:pt x="174" y="1426"/>
                  </a:lnTo>
                  <a:lnTo>
                    <a:pt x="123" y="1403"/>
                  </a:lnTo>
                  <a:lnTo>
                    <a:pt x="79" y="1370"/>
                  </a:lnTo>
                  <a:lnTo>
                    <a:pt x="64" y="1348"/>
                  </a:lnTo>
                  <a:lnTo>
                    <a:pt x="53" y="1314"/>
                  </a:lnTo>
                  <a:lnTo>
                    <a:pt x="46" y="1285"/>
                  </a:lnTo>
                  <a:lnTo>
                    <a:pt x="74" y="1291"/>
                  </a:lnTo>
                  <a:lnTo>
                    <a:pt x="76" y="1292"/>
                  </a:lnTo>
                  <a:lnTo>
                    <a:pt x="160" y="1292"/>
                  </a:lnTo>
                  <a:lnTo>
                    <a:pt x="176" y="1266"/>
                  </a:lnTo>
                  <a:lnTo>
                    <a:pt x="192" y="1232"/>
                  </a:lnTo>
                  <a:lnTo>
                    <a:pt x="193" y="1222"/>
                  </a:lnTo>
                  <a:lnTo>
                    <a:pt x="193" y="1213"/>
                  </a:lnTo>
                  <a:lnTo>
                    <a:pt x="190" y="1200"/>
                  </a:lnTo>
                  <a:lnTo>
                    <a:pt x="187" y="1187"/>
                  </a:lnTo>
                  <a:lnTo>
                    <a:pt x="186" y="1180"/>
                  </a:lnTo>
                  <a:lnTo>
                    <a:pt x="180" y="1152"/>
                  </a:lnTo>
                  <a:lnTo>
                    <a:pt x="154" y="1086"/>
                  </a:lnTo>
                  <a:lnTo>
                    <a:pt x="133" y="1046"/>
                  </a:lnTo>
                  <a:lnTo>
                    <a:pt x="88" y="961"/>
                  </a:lnTo>
                  <a:lnTo>
                    <a:pt x="69" y="913"/>
                  </a:lnTo>
                  <a:lnTo>
                    <a:pt x="61" y="876"/>
                  </a:lnTo>
                  <a:lnTo>
                    <a:pt x="51" y="765"/>
                  </a:lnTo>
                  <a:lnTo>
                    <a:pt x="51" y="690"/>
                  </a:lnTo>
                  <a:lnTo>
                    <a:pt x="52" y="673"/>
                  </a:lnTo>
                  <a:lnTo>
                    <a:pt x="64" y="618"/>
                  </a:lnTo>
                  <a:lnTo>
                    <a:pt x="78" y="562"/>
                  </a:lnTo>
                  <a:lnTo>
                    <a:pt x="108" y="457"/>
                  </a:lnTo>
                  <a:lnTo>
                    <a:pt x="144" y="363"/>
                  </a:lnTo>
                  <a:lnTo>
                    <a:pt x="185" y="281"/>
                  </a:lnTo>
                  <a:lnTo>
                    <a:pt x="208" y="244"/>
                  </a:lnTo>
                  <a:lnTo>
                    <a:pt x="231" y="221"/>
                  </a:lnTo>
                  <a:lnTo>
                    <a:pt x="298" y="170"/>
                  </a:lnTo>
                  <a:lnTo>
                    <a:pt x="336" y="144"/>
                  </a:lnTo>
                  <a:lnTo>
                    <a:pt x="383" y="116"/>
                  </a:lnTo>
                  <a:lnTo>
                    <a:pt x="395" y="113"/>
                  </a:lnTo>
                  <a:lnTo>
                    <a:pt x="411" y="114"/>
                  </a:lnTo>
                  <a:lnTo>
                    <a:pt x="437" y="120"/>
                  </a:lnTo>
                  <a:lnTo>
                    <a:pt x="464" y="127"/>
                  </a:lnTo>
                  <a:lnTo>
                    <a:pt x="480" y="129"/>
                  </a:lnTo>
                  <a:lnTo>
                    <a:pt x="488" y="126"/>
                  </a:lnTo>
                  <a:lnTo>
                    <a:pt x="527" y="117"/>
                  </a:lnTo>
                  <a:lnTo>
                    <a:pt x="562" y="110"/>
                  </a:lnTo>
                  <a:lnTo>
                    <a:pt x="585" y="106"/>
                  </a:lnTo>
                  <a:lnTo>
                    <a:pt x="645" y="82"/>
                  </a:lnTo>
                  <a:lnTo>
                    <a:pt x="684" y="68"/>
                  </a:lnTo>
                  <a:lnTo>
                    <a:pt x="722" y="62"/>
                  </a:lnTo>
                  <a:lnTo>
                    <a:pt x="810" y="55"/>
                  </a:lnTo>
                  <a:lnTo>
                    <a:pt x="859" y="55"/>
                  </a:lnTo>
                  <a:close/>
                  <a:moveTo>
                    <a:pt x="847" y="0"/>
                  </a:moveTo>
                  <a:lnTo>
                    <a:pt x="795" y="3"/>
                  </a:lnTo>
                  <a:lnTo>
                    <a:pt x="719" y="15"/>
                  </a:lnTo>
                  <a:lnTo>
                    <a:pt x="653" y="26"/>
                  </a:lnTo>
                  <a:lnTo>
                    <a:pt x="609" y="32"/>
                  </a:lnTo>
                  <a:lnTo>
                    <a:pt x="546" y="61"/>
                  </a:lnTo>
                  <a:lnTo>
                    <a:pt x="507" y="82"/>
                  </a:lnTo>
                  <a:lnTo>
                    <a:pt x="421" y="58"/>
                  </a:lnTo>
                  <a:lnTo>
                    <a:pt x="343" y="72"/>
                  </a:lnTo>
                  <a:lnTo>
                    <a:pt x="317" y="81"/>
                  </a:lnTo>
                  <a:lnTo>
                    <a:pt x="294" y="93"/>
                  </a:lnTo>
                  <a:lnTo>
                    <a:pt x="248" y="124"/>
                  </a:lnTo>
                  <a:lnTo>
                    <a:pt x="205" y="166"/>
                  </a:lnTo>
                  <a:lnTo>
                    <a:pt x="163" y="218"/>
                  </a:lnTo>
                  <a:lnTo>
                    <a:pt x="144" y="248"/>
                  </a:lnTo>
                  <a:lnTo>
                    <a:pt x="111" y="300"/>
                  </a:lnTo>
                  <a:lnTo>
                    <a:pt x="62" y="411"/>
                  </a:lnTo>
                  <a:lnTo>
                    <a:pt x="43" y="470"/>
                  </a:lnTo>
                  <a:lnTo>
                    <a:pt x="25" y="525"/>
                  </a:lnTo>
                  <a:lnTo>
                    <a:pt x="13" y="561"/>
                  </a:lnTo>
                  <a:lnTo>
                    <a:pt x="7" y="607"/>
                  </a:lnTo>
                  <a:lnTo>
                    <a:pt x="0" y="706"/>
                  </a:lnTo>
                  <a:lnTo>
                    <a:pt x="0" y="758"/>
                  </a:lnTo>
                  <a:lnTo>
                    <a:pt x="2" y="804"/>
                  </a:lnTo>
                  <a:lnTo>
                    <a:pt x="19" y="896"/>
                  </a:lnTo>
                  <a:lnTo>
                    <a:pt x="36" y="944"/>
                  </a:lnTo>
                  <a:lnTo>
                    <a:pt x="75" y="1023"/>
                  </a:lnTo>
                  <a:lnTo>
                    <a:pt x="102" y="1073"/>
                  </a:lnTo>
                  <a:lnTo>
                    <a:pt x="125" y="1114"/>
                  </a:lnTo>
                  <a:lnTo>
                    <a:pt x="134" y="1132"/>
                  </a:lnTo>
                  <a:lnTo>
                    <a:pt x="141" y="1186"/>
                  </a:lnTo>
                  <a:lnTo>
                    <a:pt x="141" y="1220"/>
                  </a:lnTo>
                  <a:lnTo>
                    <a:pt x="118" y="1230"/>
                  </a:lnTo>
                  <a:lnTo>
                    <a:pt x="82" y="1242"/>
                  </a:lnTo>
                  <a:lnTo>
                    <a:pt x="68" y="1243"/>
                  </a:lnTo>
                  <a:lnTo>
                    <a:pt x="55" y="1242"/>
                  </a:lnTo>
                  <a:lnTo>
                    <a:pt x="36" y="1236"/>
                  </a:lnTo>
                  <a:lnTo>
                    <a:pt x="29" y="1230"/>
                  </a:lnTo>
                  <a:lnTo>
                    <a:pt x="13" y="1217"/>
                  </a:lnTo>
                  <a:lnTo>
                    <a:pt x="0" y="1204"/>
                  </a:lnTo>
                  <a:lnTo>
                    <a:pt x="0" y="1320"/>
                  </a:lnTo>
                  <a:lnTo>
                    <a:pt x="13" y="1347"/>
                  </a:lnTo>
                  <a:lnTo>
                    <a:pt x="76" y="1452"/>
                  </a:lnTo>
                  <a:lnTo>
                    <a:pt x="236" y="1491"/>
                  </a:lnTo>
                  <a:lnTo>
                    <a:pt x="278" y="1498"/>
                  </a:lnTo>
                  <a:lnTo>
                    <a:pt x="300" y="1494"/>
                  </a:lnTo>
                  <a:lnTo>
                    <a:pt x="346" y="1472"/>
                  </a:lnTo>
                  <a:lnTo>
                    <a:pt x="390" y="1451"/>
                  </a:lnTo>
                  <a:lnTo>
                    <a:pt x="412" y="1436"/>
                  </a:lnTo>
                  <a:lnTo>
                    <a:pt x="470" y="1367"/>
                  </a:lnTo>
                  <a:lnTo>
                    <a:pt x="500" y="1318"/>
                  </a:lnTo>
                  <a:lnTo>
                    <a:pt x="530" y="1335"/>
                  </a:lnTo>
                  <a:lnTo>
                    <a:pt x="595" y="1360"/>
                  </a:lnTo>
                  <a:lnTo>
                    <a:pt x="663" y="1376"/>
                  </a:lnTo>
                  <a:lnTo>
                    <a:pt x="735" y="1384"/>
                  </a:lnTo>
                  <a:lnTo>
                    <a:pt x="772" y="1386"/>
                  </a:lnTo>
                  <a:lnTo>
                    <a:pt x="814" y="1384"/>
                  </a:lnTo>
                  <a:lnTo>
                    <a:pt x="895" y="1373"/>
                  </a:lnTo>
                  <a:lnTo>
                    <a:pt x="971" y="1351"/>
                  </a:lnTo>
                  <a:lnTo>
                    <a:pt x="1044" y="1318"/>
                  </a:lnTo>
                  <a:lnTo>
                    <a:pt x="1080" y="1298"/>
                  </a:lnTo>
                  <a:lnTo>
                    <a:pt x="1090" y="1309"/>
                  </a:lnTo>
                  <a:lnTo>
                    <a:pt x="1128" y="1354"/>
                  </a:lnTo>
                  <a:lnTo>
                    <a:pt x="1157" y="1386"/>
                  </a:lnTo>
                  <a:lnTo>
                    <a:pt x="1181" y="1406"/>
                  </a:lnTo>
                  <a:lnTo>
                    <a:pt x="1204" y="1420"/>
                  </a:lnTo>
                  <a:lnTo>
                    <a:pt x="1253" y="1446"/>
                  </a:lnTo>
                  <a:lnTo>
                    <a:pt x="1306" y="1471"/>
                  </a:lnTo>
                  <a:lnTo>
                    <a:pt x="1327" y="1476"/>
                  </a:lnTo>
                  <a:lnTo>
                    <a:pt x="1344" y="1471"/>
                  </a:lnTo>
                  <a:lnTo>
                    <a:pt x="1478" y="1445"/>
                  </a:lnTo>
                  <a:lnTo>
                    <a:pt x="1484" y="1433"/>
                  </a:lnTo>
                  <a:lnTo>
                    <a:pt x="1511" y="1380"/>
                  </a:lnTo>
                  <a:lnTo>
                    <a:pt x="1530" y="1341"/>
                  </a:lnTo>
                  <a:lnTo>
                    <a:pt x="1538" y="1311"/>
                  </a:lnTo>
                  <a:lnTo>
                    <a:pt x="1543" y="1289"/>
                  </a:lnTo>
                  <a:lnTo>
                    <a:pt x="1543" y="1259"/>
                  </a:lnTo>
                  <a:lnTo>
                    <a:pt x="1543" y="1229"/>
                  </a:lnTo>
                  <a:lnTo>
                    <a:pt x="1544" y="1212"/>
                  </a:lnTo>
                  <a:lnTo>
                    <a:pt x="1546" y="1197"/>
                  </a:lnTo>
                  <a:lnTo>
                    <a:pt x="1475" y="1250"/>
                  </a:lnTo>
                  <a:lnTo>
                    <a:pt x="1458" y="1262"/>
                  </a:lnTo>
                  <a:lnTo>
                    <a:pt x="1440" y="1260"/>
                  </a:lnTo>
                  <a:lnTo>
                    <a:pt x="1399" y="1252"/>
                  </a:lnTo>
                  <a:lnTo>
                    <a:pt x="1383" y="1214"/>
                  </a:lnTo>
                  <a:lnTo>
                    <a:pt x="1377" y="1203"/>
                  </a:lnTo>
                  <a:lnTo>
                    <a:pt x="1381" y="1196"/>
                  </a:lnTo>
                  <a:lnTo>
                    <a:pt x="1391" y="1163"/>
                  </a:lnTo>
                  <a:lnTo>
                    <a:pt x="1440" y="1057"/>
                  </a:lnTo>
                  <a:lnTo>
                    <a:pt x="1478" y="993"/>
                  </a:lnTo>
                  <a:lnTo>
                    <a:pt x="1504" y="947"/>
                  </a:lnTo>
                  <a:lnTo>
                    <a:pt x="1512" y="918"/>
                  </a:lnTo>
                  <a:lnTo>
                    <a:pt x="1528" y="851"/>
                  </a:lnTo>
                  <a:lnTo>
                    <a:pt x="1543" y="782"/>
                  </a:lnTo>
                  <a:lnTo>
                    <a:pt x="1546" y="755"/>
                  </a:lnTo>
                  <a:lnTo>
                    <a:pt x="1544" y="666"/>
                  </a:lnTo>
                  <a:lnTo>
                    <a:pt x="1528" y="513"/>
                  </a:lnTo>
                  <a:lnTo>
                    <a:pt x="1514" y="448"/>
                  </a:lnTo>
                  <a:lnTo>
                    <a:pt x="1489" y="391"/>
                  </a:lnTo>
                  <a:lnTo>
                    <a:pt x="1472" y="356"/>
                  </a:lnTo>
                  <a:lnTo>
                    <a:pt x="1429" y="267"/>
                  </a:lnTo>
                  <a:lnTo>
                    <a:pt x="1416" y="244"/>
                  </a:lnTo>
                  <a:lnTo>
                    <a:pt x="1360" y="180"/>
                  </a:lnTo>
                  <a:lnTo>
                    <a:pt x="1322" y="142"/>
                  </a:lnTo>
                  <a:lnTo>
                    <a:pt x="1288" y="107"/>
                  </a:lnTo>
                  <a:lnTo>
                    <a:pt x="1240" y="67"/>
                  </a:lnTo>
                  <a:lnTo>
                    <a:pt x="1227" y="59"/>
                  </a:lnTo>
                  <a:lnTo>
                    <a:pt x="1175" y="38"/>
                  </a:lnTo>
                  <a:lnTo>
                    <a:pt x="1082" y="10"/>
                  </a:lnTo>
                  <a:lnTo>
                    <a:pt x="1040" y="5"/>
                  </a:lnTo>
                  <a:lnTo>
                    <a:pt x="978" y="0"/>
                  </a:lnTo>
                  <a:lnTo>
                    <a:pt x="8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0" name="Freeform 471"/>
            <p:cNvSpPr>
              <a:spLocks noEditPoints="1"/>
            </p:cNvSpPr>
            <p:nvPr/>
          </p:nvSpPr>
          <p:spPr bwMode="auto">
            <a:xfrm>
              <a:off x="6176963" y="3543300"/>
              <a:ext cx="758825" cy="808038"/>
            </a:xfrm>
            <a:custGeom>
              <a:avLst/>
              <a:gdLst>
                <a:gd name="T0" fmla="*/ 230650566 w 1436"/>
                <a:gd name="T1" fmla="*/ 74387090 h 1528"/>
                <a:gd name="T2" fmla="*/ 362171425 w 1436"/>
                <a:gd name="T3" fmla="*/ 69632992 h 1528"/>
                <a:gd name="T4" fmla="*/ 335923267 w 1436"/>
                <a:gd name="T5" fmla="*/ 98157579 h 1528"/>
                <a:gd name="T6" fmla="*/ 228137354 w 1436"/>
                <a:gd name="T7" fmla="*/ 70192484 h 1528"/>
                <a:gd name="T8" fmla="*/ 173406837 w 1436"/>
                <a:gd name="T9" fmla="*/ 80260172 h 1528"/>
                <a:gd name="T10" fmla="*/ 43282089 w 1436"/>
                <a:gd name="T11" fmla="*/ 81658374 h 1528"/>
                <a:gd name="T12" fmla="*/ 187089466 w 1436"/>
                <a:gd name="T13" fmla="*/ 18177153 h 1528"/>
                <a:gd name="T14" fmla="*/ 213337625 w 1436"/>
                <a:gd name="T15" fmla="*/ 104589625 h 1528"/>
                <a:gd name="T16" fmla="*/ 154976796 w 1436"/>
                <a:gd name="T17" fmla="*/ 109623469 h 1528"/>
                <a:gd name="T18" fmla="*/ 161678869 w 1436"/>
                <a:gd name="T19" fmla="*/ 140105222 h 1528"/>
                <a:gd name="T20" fmla="*/ 124260764 w 1436"/>
                <a:gd name="T21" fmla="*/ 174782110 h 1528"/>
                <a:gd name="T22" fmla="*/ 135988732 w 1436"/>
                <a:gd name="T23" fmla="*/ 180934409 h 1528"/>
                <a:gd name="T24" fmla="*/ 170335075 w 1436"/>
                <a:gd name="T25" fmla="*/ 199671055 h 1528"/>
                <a:gd name="T26" fmla="*/ 242657545 w 1436"/>
                <a:gd name="T27" fmla="*/ 175061856 h 1528"/>
                <a:gd name="T28" fmla="*/ 254665052 w 1436"/>
                <a:gd name="T29" fmla="*/ 180934409 h 1528"/>
                <a:gd name="T30" fmla="*/ 289569945 w 1436"/>
                <a:gd name="T31" fmla="*/ 206662064 h 1528"/>
                <a:gd name="T32" fmla="*/ 266393020 w 1436"/>
                <a:gd name="T33" fmla="*/ 170028012 h 1528"/>
                <a:gd name="T34" fmla="*/ 131520860 w 1436"/>
                <a:gd name="T35" fmla="*/ 230432554 h 1528"/>
                <a:gd name="T36" fmla="*/ 252710391 w 1436"/>
                <a:gd name="T37" fmla="*/ 220365395 h 1528"/>
                <a:gd name="T38" fmla="*/ 245450295 w 1436"/>
                <a:gd name="T39" fmla="*/ 228474860 h 1528"/>
                <a:gd name="T40" fmla="*/ 160561769 w 1436"/>
                <a:gd name="T41" fmla="*/ 243296646 h 1528"/>
                <a:gd name="T42" fmla="*/ 146600128 w 1436"/>
                <a:gd name="T43" fmla="*/ 241338952 h 1528"/>
                <a:gd name="T44" fmla="*/ 275607776 w 1436"/>
                <a:gd name="T45" fmla="*/ 249728692 h 1528"/>
                <a:gd name="T46" fmla="*/ 268068142 w 1436"/>
                <a:gd name="T47" fmla="*/ 237703838 h 1528"/>
                <a:gd name="T48" fmla="*/ 115883569 w 1436"/>
                <a:gd name="T49" fmla="*/ 234906906 h 1528"/>
                <a:gd name="T50" fmla="*/ 156931457 w 1436"/>
                <a:gd name="T51" fmla="*/ 258677395 h 1528"/>
                <a:gd name="T52" fmla="*/ 147716700 w 1436"/>
                <a:gd name="T53" fmla="*/ 207501303 h 1528"/>
                <a:gd name="T54" fmla="*/ 234559888 w 1436"/>
                <a:gd name="T55" fmla="*/ 234906906 h 1528"/>
                <a:gd name="T56" fmla="*/ 275607776 w 1436"/>
                <a:gd name="T57" fmla="*/ 258677395 h 1528"/>
                <a:gd name="T58" fmla="*/ 265834470 w 1436"/>
                <a:gd name="T59" fmla="*/ 207501303 h 1528"/>
                <a:gd name="T60" fmla="*/ 200772096 w 1436"/>
                <a:gd name="T61" fmla="*/ 293913775 h 1528"/>
                <a:gd name="T62" fmla="*/ 200493085 w 1436"/>
                <a:gd name="T63" fmla="*/ 279091989 h 1528"/>
                <a:gd name="T64" fmla="*/ 174244398 w 1436"/>
                <a:gd name="T65" fmla="*/ 329429372 h 1528"/>
                <a:gd name="T66" fmla="*/ 263879808 w 1436"/>
                <a:gd name="T67" fmla="*/ 314887332 h 1528"/>
                <a:gd name="T68" fmla="*/ 345975584 w 1436"/>
                <a:gd name="T69" fmla="*/ 221204104 h 1528"/>
                <a:gd name="T70" fmla="*/ 381439028 w 1436"/>
                <a:gd name="T71" fmla="*/ 228754606 h 1528"/>
                <a:gd name="T72" fmla="*/ 357983092 w 1436"/>
                <a:gd name="T73" fmla="*/ 279931227 h 1528"/>
                <a:gd name="T74" fmla="*/ 329500733 w 1436"/>
                <a:gd name="T75" fmla="*/ 324115782 h 1528"/>
                <a:gd name="T76" fmla="*/ 231767666 w 1436"/>
                <a:gd name="T77" fmla="*/ 401020058 h 1528"/>
                <a:gd name="T78" fmla="*/ 121189003 w 1436"/>
                <a:gd name="T79" fmla="*/ 378927516 h 1528"/>
                <a:gd name="T80" fmla="*/ 46632861 w 1436"/>
                <a:gd name="T81" fmla="*/ 280769937 h 1528"/>
                <a:gd name="T82" fmla="*/ 19826153 w 1436"/>
                <a:gd name="T83" fmla="*/ 223441545 h 1528"/>
                <a:gd name="T84" fmla="*/ 73439570 w 1436"/>
                <a:gd name="T85" fmla="*/ 147935470 h 1528"/>
                <a:gd name="T86" fmla="*/ 110299124 w 1436"/>
                <a:gd name="T87" fmla="*/ 152130076 h 1528"/>
                <a:gd name="T88" fmla="*/ 142969817 w 1436"/>
                <a:gd name="T89" fmla="*/ 150731874 h 1528"/>
                <a:gd name="T90" fmla="*/ 255223602 w 1436"/>
                <a:gd name="T91" fmla="*/ 152130076 h 1528"/>
                <a:gd name="T92" fmla="*/ 287615284 w 1436"/>
                <a:gd name="T93" fmla="*/ 152689568 h 1528"/>
                <a:gd name="T94" fmla="*/ 318331315 w 1436"/>
                <a:gd name="T95" fmla="*/ 131716011 h 1528"/>
                <a:gd name="T96" fmla="*/ 62828702 w 1436"/>
                <a:gd name="T97" fmla="*/ 35515597 h 1528"/>
                <a:gd name="T98" fmla="*/ 26248158 w 1436"/>
                <a:gd name="T99" fmla="*/ 155765718 h 1528"/>
                <a:gd name="T100" fmla="*/ 558550 w 1436"/>
                <a:gd name="T101" fmla="*/ 244415102 h 1528"/>
                <a:gd name="T102" fmla="*/ 35183904 w 1436"/>
                <a:gd name="T103" fmla="*/ 302582732 h 1528"/>
                <a:gd name="T104" fmla="*/ 79862104 w 1436"/>
                <a:gd name="T105" fmla="*/ 372215724 h 1528"/>
                <a:gd name="T106" fmla="*/ 200772096 w 1436"/>
                <a:gd name="T107" fmla="*/ 427307205 h 1528"/>
                <a:gd name="T108" fmla="*/ 314701003 w 1436"/>
                <a:gd name="T109" fmla="*/ 380045972 h 1528"/>
                <a:gd name="T110" fmla="*/ 360496303 w 1436"/>
                <a:gd name="T111" fmla="*/ 305938628 h 1528"/>
                <a:gd name="T112" fmla="*/ 400985641 w 1436"/>
                <a:gd name="T113" fmla="*/ 233508704 h 1528"/>
                <a:gd name="T114" fmla="*/ 375016494 w 1436"/>
                <a:gd name="T115" fmla="*/ 153528806 h 1528"/>
                <a:gd name="T116" fmla="*/ 289290406 w 1436"/>
                <a:gd name="T117" fmla="*/ 16778951 h 15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36" h="1528">
                  <a:moveTo>
                    <a:pt x="826" y="266"/>
                  </a:moveTo>
                  <a:lnTo>
                    <a:pt x="826" y="266"/>
                  </a:lnTo>
                  <a:lnTo>
                    <a:pt x="826" y="268"/>
                  </a:lnTo>
                  <a:lnTo>
                    <a:pt x="826" y="266"/>
                  </a:lnTo>
                  <a:close/>
                  <a:moveTo>
                    <a:pt x="721" y="62"/>
                  </a:moveTo>
                  <a:lnTo>
                    <a:pt x="771" y="65"/>
                  </a:lnTo>
                  <a:lnTo>
                    <a:pt x="925" y="101"/>
                  </a:lnTo>
                  <a:lnTo>
                    <a:pt x="1029" y="134"/>
                  </a:lnTo>
                  <a:lnTo>
                    <a:pt x="1132" y="170"/>
                  </a:lnTo>
                  <a:lnTo>
                    <a:pt x="1245" y="219"/>
                  </a:lnTo>
                  <a:lnTo>
                    <a:pt x="1297" y="249"/>
                  </a:lnTo>
                  <a:lnTo>
                    <a:pt x="1314" y="262"/>
                  </a:lnTo>
                  <a:lnTo>
                    <a:pt x="1298" y="285"/>
                  </a:lnTo>
                  <a:lnTo>
                    <a:pt x="1282" y="307"/>
                  </a:lnTo>
                  <a:lnTo>
                    <a:pt x="1272" y="318"/>
                  </a:lnTo>
                  <a:lnTo>
                    <a:pt x="1252" y="336"/>
                  </a:lnTo>
                  <a:lnTo>
                    <a:pt x="1242" y="340"/>
                  </a:lnTo>
                  <a:lnTo>
                    <a:pt x="1203" y="351"/>
                  </a:lnTo>
                  <a:lnTo>
                    <a:pt x="1062" y="363"/>
                  </a:lnTo>
                  <a:lnTo>
                    <a:pt x="961" y="364"/>
                  </a:lnTo>
                  <a:lnTo>
                    <a:pt x="804" y="364"/>
                  </a:lnTo>
                  <a:lnTo>
                    <a:pt x="821" y="284"/>
                  </a:lnTo>
                  <a:lnTo>
                    <a:pt x="826" y="266"/>
                  </a:lnTo>
                  <a:lnTo>
                    <a:pt x="817" y="251"/>
                  </a:lnTo>
                  <a:lnTo>
                    <a:pt x="787" y="197"/>
                  </a:lnTo>
                  <a:lnTo>
                    <a:pt x="653" y="197"/>
                  </a:lnTo>
                  <a:lnTo>
                    <a:pt x="624" y="251"/>
                  </a:lnTo>
                  <a:lnTo>
                    <a:pt x="618" y="271"/>
                  </a:lnTo>
                  <a:lnTo>
                    <a:pt x="621" y="287"/>
                  </a:lnTo>
                  <a:lnTo>
                    <a:pt x="637" y="364"/>
                  </a:lnTo>
                  <a:lnTo>
                    <a:pt x="507" y="364"/>
                  </a:lnTo>
                  <a:lnTo>
                    <a:pt x="481" y="363"/>
                  </a:lnTo>
                  <a:lnTo>
                    <a:pt x="394" y="357"/>
                  </a:lnTo>
                  <a:lnTo>
                    <a:pt x="274" y="347"/>
                  </a:lnTo>
                  <a:lnTo>
                    <a:pt x="198" y="340"/>
                  </a:lnTo>
                  <a:lnTo>
                    <a:pt x="155" y="292"/>
                  </a:lnTo>
                  <a:lnTo>
                    <a:pt x="127" y="262"/>
                  </a:lnTo>
                  <a:lnTo>
                    <a:pt x="144" y="249"/>
                  </a:lnTo>
                  <a:lnTo>
                    <a:pt x="196" y="219"/>
                  </a:lnTo>
                  <a:lnTo>
                    <a:pt x="309" y="170"/>
                  </a:lnTo>
                  <a:lnTo>
                    <a:pt x="412" y="134"/>
                  </a:lnTo>
                  <a:lnTo>
                    <a:pt x="516" y="101"/>
                  </a:lnTo>
                  <a:lnTo>
                    <a:pt x="670" y="65"/>
                  </a:lnTo>
                  <a:lnTo>
                    <a:pt x="721" y="62"/>
                  </a:lnTo>
                  <a:close/>
                  <a:moveTo>
                    <a:pt x="757" y="232"/>
                  </a:moveTo>
                  <a:lnTo>
                    <a:pt x="778" y="268"/>
                  </a:lnTo>
                  <a:lnTo>
                    <a:pt x="784" y="279"/>
                  </a:lnTo>
                  <a:lnTo>
                    <a:pt x="780" y="295"/>
                  </a:lnTo>
                  <a:lnTo>
                    <a:pt x="764" y="374"/>
                  </a:lnTo>
                  <a:lnTo>
                    <a:pt x="682" y="374"/>
                  </a:lnTo>
                  <a:lnTo>
                    <a:pt x="657" y="281"/>
                  </a:lnTo>
                  <a:lnTo>
                    <a:pt x="673" y="251"/>
                  </a:lnTo>
                  <a:lnTo>
                    <a:pt x="685" y="232"/>
                  </a:lnTo>
                  <a:lnTo>
                    <a:pt x="757" y="232"/>
                  </a:lnTo>
                  <a:close/>
                  <a:moveTo>
                    <a:pt x="481" y="390"/>
                  </a:moveTo>
                  <a:lnTo>
                    <a:pt x="555" y="392"/>
                  </a:lnTo>
                  <a:lnTo>
                    <a:pt x="562" y="393"/>
                  </a:lnTo>
                  <a:lnTo>
                    <a:pt x="582" y="392"/>
                  </a:lnTo>
                  <a:lnTo>
                    <a:pt x="597" y="390"/>
                  </a:lnTo>
                  <a:lnTo>
                    <a:pt x="592" y="457"/>
                  </a:lnTo>
                  <a:lnTo>
                    <a:pt x="588" y="498"/>
                  </a:lnTo>
                  <a:lnTo>
                    <a:pt x="579" y="501"/>
                  </a:lnTo>
                  <a:lnTo>
                    <a:pt x="564" y="501"/>
                  </a:lnTo>
                  <a:lnTo>
                    <a:pt x="538" y="498"/>
                  </a:lnTo>
                  <a:lnTo>
                    <a:pt x="463" y="481"/>
                  </a:lnTo>
                  <a:lnTo>
                    <a:pt x="481" y="390"/>
                  </a:lnTo>
                  <a:close/>
                  <a:moveTo>
                    <a:pt x="507" y="606"/>
                  </a:moveTo>
                  <a:lnTo>
                    <a:pt x="483" y="608"/>
                  </a:lnTo>
                  <a:lnTo>
                    <a:pt x="445" y="625"/>
                  </a:lnTo>
                  <a:lnTo>
                    <a:pt x="418" y="661"/>
                  </a:lnTo>
                  <a:lnTo>
                    <a:pt x="404" y="716"/>
                  </a:lnTo>
                  <a:lnTo>
                    <a:pt x="399" y="750"/>
                  </a:lnTo>
                  <a:lnTo>
                    <a:pt x="407" y="724"/>
                  </a:lnTo>
                  <a:lnTo>
                    <a:pt x="427" y="685"/>
                  </a:lnTo>
                  <a:lnTo>
                    <a:pt x="454" y="660"/>
                  </a:lnTo>
                  <a:lnTo>
                    <a:pt x="487" y="647"/>
                  </a:lnTo>
                  <a:lnTo>
                    <a:pt x="507" y="647"/>
                  </a:lnTo>
                  <a:lnTo>
                    <a:pt x="525" y="647"/>
                  </a:lnTo>
                  <a:lnTo>
                    <a:pt x="556" y="660"/>
                  </a:lnTo>
                  <a:lnTo>
                    <a:pt x="582" y="685"/>
                  </a:lnTo>
                  <a:lnTo>
                    <a:pt x="604" y="723"/>
                  </a:lnTo>
                  <a:lnTo>
                    <a:pt x="613" y="747"/>
                  </a:lnTo>
                  <a:lnTo>
                    <a:pt x="610" y="714"/>
                  </a:lnTo>
                  <a:lnTo>
                    <a:pt x="594" y="661"/>
                  </a:lnTo>
                  <a:lnTo>
                    <a:pt x="568" y="625"/>
                  </a:lnTo>
                  <a:lnTo>
                    <a:pt x="530" y="608"/>
                  </a:lnTo>
                  <a:lnTo>
                    <a:pt x="507" y="606"/>
                  </a:lnTo>
                  <a:close/>
                  <a:moveTo>
                    <a:pt x="931" y="606"/>
                  </a:moveTo>
                  <a:lnTo>
                    <a:pt x="908" y="608"/>
                  </a:lnTo>
                  <a:lnTo>
                    <a:pt x="869" y="626"/>
                  </a:lnTo>
                  <a:lnTo>
                    <a:pt x="843" y="662"/>
                  </a:lnTo>
                  <a:lnTo>
                    <a:pt x="827" y="719"/>
                  </a:lnTo>
                  <a:lnTo>
                    <a:pt x="824" y="753"/>
                  </a:lnTo>
                  <a:lnTo>
                    <a:pt x="833" y="727"/>
                  </a:lnTo>
                  <a:lnTo>
                    <a:pt x="853" y="687"/>
                  </a:lnTo>
                  <a:lnTo>
                    <a:pt x="880" y="661"/>
                  </a:lnTo>
                  <a:lnTo>
                    <a:pt x="912" y="647"/>
                  </a:lnTo>
                  <a:lnTo>
                    <a:pt x="931" y="647"/>
                  </a:lnTo>
                  <a:lnTo>
                    <a:pt x="950" y="647"/>
                  </a:lnTo>
                  <a:lnTo>
                    <a:pt x="981" y="661"/>
                  </a:lnTo>
                  <a:lnTo>
                    <a:pt x="1009" y="687"/>
                  </a:lnTo>
                  <a:lnTo>
                    <a:pt x="1029" y="727"/>
                  </a:lnTo>
                  <a:lnTo>
                    <a:pt x="1037" y="753"/>
                  </a:lnTo>
                  <a:lnTo>
                    <a:pt x="1037" y="739"/>
                  </a:lnTo>
                  <a:lnTo>
                    <a:pt x="1033" y="714"/>
                  </a:lnTo>
                  <a:lnTo>
                    <a:pt x="1030" y="698"/>
                  </a:lnTo>
                  <a:lnTo>
                    <a:pt x="1024" y="674"/>
                  </a:lnTo>
                  <a:lnTo>
                    <a:pt x="1010" y="639"/>
                  </a:lnTo>
                  <a:lnTo>
                    <a:pt x="1001" y="629"/>
                  </a:lnTo>
                  <a:lnTo>
                    <a:pt x="990" y="618"/>
                  </a:lnTo>
                  <a:lnTo>
                    <a:pt x="954" y="608"/>
                  </a:lnTo>
                  <a:lnTo>
                    <a:pt x="931" y="606"/>
                  </a:lnTo>
                  <a:close/>
                  <a:moveTo>
                    <a:pt x="471" y="786"/>
                  </a:moveTo>
                  <a:lnTo>
                    <a:pt x="480" y="788"/>
                  </a:lnTo>
                  <a:lnTo>
                    <a:pt x="489" y="793"/>
                  </a:lnTo>
                  <a:lnTo>
                    <a:pt x="489" y="817"/>
                  </a:lnTo>
                  <a:lnTo>
                    <a:pt x="480" y="822"/>
                  </a:lnTo>
                  <a:lnTo>
                    <a:pt x="471" y="824"/>
                  </a:lnTo>
                  <a:lnTo>
                    <a:pt x="464" y="822"/>
                  </a:lnTo>
                  <a:lnTo>
                    <a:pt x="456" y="817"/>
                  </a:lnTo>
                  <a:lnTo>
                    <a:pt x="456" y="798"/>
                  </a:lnTo>
                  <a:lnTo>
                    <a:pt x="463" y="789"/>
                  </a:lnTo>
                  <a:lnTo>
                    <a:pt x="471" y="786"/>
                  </a:lnTo>
                  <a:close/>
                  <a:moveTo>
                    <a:pt x="896" y="786"/>
                  </a:moveTo>
                  <a:lnTo>
                    <a:pt x="905" y="788"/>
                  </a:lnTo>
                  <a:lnTo>
                    <a:pt x="915" y="798"/>
                  </a:lnTo>
                  <a:lnTo>
                    <a:pt x="916" y="806"/>
                  </a:lnTo>
                  <a:lnTo>
                    <a:pt x="915" y="815"/>
                  </a:lnTo>
                  <a:lnTo>
                    <a:pt x="905" y="824"/>
                  </a:lnTo>
                  <a:lnTo>
                    <a:pt x="896" y="824"/>
                  </a:lnTo>
                  <a:lnTo>
                    <a:pt x="888" y="822"/>
                  </a:lnTo>
                  <a:lnTo>
                    <a:pt x="879" y="817"/>
                  </a:lnTo>
                  <a:lnTo>
                    <a:pt x="879" y="798"/>
                  </a:lnTo>
                  <a:lnTo>
                    <a:pt x="885" y="789"/>
                  </a:lnTo>
                  <a:lnTo>
                    <a:pt x="896" y="786"/>
                  </a:lnTo>
                  <a:close/>
                  <a:moveTo>
                    <a:pt x="535" y="848"/>
                  </a:moveTo>
                  <a:lnTo>
                    <a:pt x="555" y="850"/>
                  </a:lnTo>
                  <a:lnTo>
                    <a:pt x="575" y="851"/>
                  </a:lnTo>
                  <a:lnTo>
                    <a:pt x="575" y="870"/>
                  </a:lnTo>
                  <a:lnTo>
                    <a:pt x="572" y="883"/>
                  </a:lnTo>
                  <a:lnTo>
                    <a:pt x="556" y="900"/>
                  </a:lnTo>
                  <a:lnTo>
                    <a:pt x="540" y="914"/>
                  </a:lnTo>
                  <a:lnTo>
                    <a:pt x="526" y="917"/>
                  </a:lnTo>
                  <a:lnTo>
                    <a:pt x="509" y="917"/>
                  </a:lnTo>
                  <a:lnTo>
                    <a:pt x="509" y="874"/>
                  </a:lnTo>
                  <a:lnTo>
                    <a:pt x="525" y="863"/>
                  </a:lnTo>
                  <a:lnTo>
                    <a:pt x="535" y="851"/>
                  </a:lnTo>
                  <a:lnTo>
                    <a:pt x="535" y="848"/>
                  </a:lnTo>
                  <a:close/>
                  <a:moveTo>
                    <a:pt x="960" y="848"/>
                  </a:moveTo>
                  <a:lnTo>
                    <a:pt x="991" y="853"/>
                  </a:lnTo>
                  <a:lnTo>
                    <a:pt x="1001" y="855"/>
                  </a:lnTo>
                  <a:lnTo>
                    <a:pt x="993" y="883"/>
                  </a:lnTo>
                  <a:lnTo>
                    <a:pt x="987" y="893"/>
                  </a:lnTo>
                  <a:lnTo>
                    <a:pt x="978" y="904"/>
                  </a:lnTo>
                  <a:lnTo>
                    <a:pt x="960" y="916"/>
                  </a:lnTo>
                  <a:lnTo>
                    <a:pt x="951" y="917"/>
                  </a:lnTo>
                  <a:lnTo>
                    <a:pt x="934" y="917"/>
                  </a:lnTo>
                  <a:lnTo>
                    <a:pt x="934" y="874"/>
                  </a:lnTo>
                  <a:lnTo>
                    <a:pt x="950" y="863"/>
                  </a:lnTo>
                  <a:lnTo>
                    <a:pt x="960" y="850"/>
                  </a:lnTo>
                  <a:lnTo>
                    <a:pt x="960" y="848"/>
                  </a:lnTo>
                  <a:close/>
                  <a:moveTo>
                    <a:pt x="507" y="740"/>
                  </a:moveTo>
                  <a:lnTo>
                    <a:pt x="484" y="742"/>
                  </a:lnTo>
                  <a:lnTo>
                    <a:pt x="451" y="755"/>
                  </a:lnTo>
                  <a:lnTo>
                    <a:pt x="428" y="779"/>
                  </a:lnTo>
                  <a:lnTo>
                    <a:pt x="417" y="817"/>
                  </a:lnTo>
                  <a:lnTo>
                    <a:pt x="415" y="840"/>
                  </a:lnTo>
                  <a:lnTo>
                    <a:pt x="417" y="864"/>
                  </a:lnTo>
                  <a:lnTo>
                    <a:pt x="428" y="900"/>
                  </a:lnTo>
                  <a:lnTo>
                    <a:pt x="451" y="925"/>
                  </a:lnTo>
                  <a:lnTo>
                    <a:pt x="484" y="937"/>
                  </a:lnTo>
                  <a:lnTo>
                    <a:pt x="507" y="937"/>
                  </a:lnTo>
                  <a:lnTo>
                    <a:pt x="529" y="937"/>
                  </a:lnTo>
                  <a:lnTo>
                    <a:pt x="562" y="925"/>
                  </a:lnTo>
                  <a:lnTo>
                    <a:pt x="585" y="900"/>
                  </a:lnTo>
                  <a:lnTo>
                    <a:pt x="597" y="863"/>
                  </a:lnTo>
                  <a:lnTo>
                    <a:pt x="597" y="838"/>
                  </a:lnTo>
                  <a:lnTo>
                    <a:pt x="597" y="815"/>
                  </a:lnTo>
                  <a:lnTo>
                    <a:pt x="585" y="778"/>
                  </a:lnTo>
                  <a:lnTo>
                    <a:pt x="562" y="753"/>
                  </a:lnTo>
                  <a:lnTo>
                    <a:pt x="529" y="742"/>
                  </a:lnTo>
                  <a:lnTo>
                    <a:pt x="507" y="740"/>
                  </a:lnTo>
                  <a:close/>
                  <a:moveTo>
                    <a:pt x="931" y="740"/>
                  </a:moveTo>
                  <a:lnTo>
                    <a:pt x="909" y="742"/>
                  </a:lnTo>
                  <a:lnTo>
                    <a:pt x="875" y="755"/>
                  </a:lnTo>
                  <a:lnTo>
                    <a:pt x="852" y="779"/>
                  </a:lnTo>
                  <a:lnTo>
                    <a:pt x="842" y="817"/>
                  </a:lnTo>
                  <a:lnTo>
                    <a:pt x="840" y="840"/>
                  </a:lnTo>
                  <a:lnTo>
                    <a:pt x="842" y="864"/>
                  </a:lnTo>
                  <a:lnTo>
                    <a:pt x="852" y="900"/>
                  </a:lnTo>
                  <a:lnTo>
                    <a:pt x="875" y="925"/>
                  </a:lnTo>
                  <a:lnTo>
                    <a:pt x="909" y="937"/>
                  </a:lnTo>
                  <a:lnTo>
                    <a:pt x="931" y="937"/>
                  </a:lnTo>
                  <a:lnTo>
                    <a:pt x="952" y="937"/>
                  </a:lnTo>
                  <a:lnTo>
                    <a:pt x="987" y="925"/>
                  </a:lnTo>
                  <a:lnTo>
                    <a:pt x="1010" y="900"/>
                  </a:lnTo>
                  <a:lnTo>
                    <a:pt x="1022" y="863"/>
                  </a:lnTo>
                  <a:lnTo>
                    <a:pt x="1022" y="838"/>
                  </a:lnTo>
                  <a:lnTo>
                    <a:pt x="1022" y="815"/>
                  </a:lnTo>
                  <a:lnTo>
                    <a:pt x="1010" y="778"/>
                  </a:lnTo>
                  <a:lnTo>
                    <a:pt x="987" y="753"/>
                  </a:lnTo>
                  <a:lnTo>
                    <a:pt x="952" y="742"/>
                  </a:lnTo>
                  <a:lnTo>
                    <a:pt x="931" y="740"/>
                  </a:lnTo>
                  <a:close/>
                  <a:moveTo>
                    <a:pt x="641" y="988"/>
                  </a:moveTo>
                  <a:lnTo>
                    <a:pt x="641" y="988"/>
                  </a:lnTo>
                  <a:lnTo>
                    <a:pt x="659" y="1017"/>
                  </a:lnTo>
                  <a:lnTo>
                    <a:pt x="687" y="1043"/>
                  </a:lnTo>
                  <a:lnTo>
                    <a:pt x="708" y="1050"/>
                  </a:lnTo>
                  <a:lnTo>
                    <a:pt x="719" y="1051"/>
                  </a:lnTo>
                  <a:lnTo>
                    <a:pt x="729" y="1050"/>
                  </a:lnTo>
                  <a:lnTo>
                    <a:pt x="751" y="1043"/>
                  </a:lnTo>
                  <a:lnTo>
                    <a:pt x="778" y="1017"/>
                  </a:lnTo>
                  <a:lnTo>
                    <a:pt x="793" y="988"/>
                  </a:lnTo>
                  <a:lnTo>
                    <a:pt x="759" y="997"/>
                  </a:lnTo>
                  <a:lnTo>
                    <a:pt x="718" y="998"/>
                  </a:lnTo>
                  <a:lnTo>
                    <a:pt x="676" y="997"/>
                  </a:lnTo>
                  <a:lnTo>
                    <a:pt x="641" y="988"/>
                  </a:lnTo>
                  <a:close/>
                  <a:moveTo>
                    <a:pt x="492" y="1126"/>
                  </a:moveTo>
                  <a:lnTo>
                    <a:pt x="492" y="1126"/>
                  </a:lnTo>
                  <a:lnTo>
                    <a:pt x="515" y="1141"/>
                  </a:lnTo>
                  <a:lnTo>
                    <a:pt x="566" y="1164"/>
                  </a:lnTo>
                  <a:lnTo>
                    <a:pt x="624" y="1178"/>
                  </a:lnTo>
                  <a:lnTo>
                    <a:pt x="686" y="1185"/>
                  </a:lnTo>
                  <a:lnTo>
                    <a:pt x="719" y="1187"/>
                  </a:lnTo>
                  <a:lnTo>
                    <a:pt x="752" y="1185"/>
                  </a:lnTo>
                  <a:lnTo>
                    <a:pt x="814" y="1178"/>
                  </a:lnTo>
                  <a:lnTo>
                    <a:pt x="872" y="1164"/>
                  </a:lnTo>
                  <a:lnTo>
                    <a:pt x="922" y="1141"/>
                  </a:lnTo>
                  <a:lnTo>
                    <a:pt x="945" y="1126"/>
                  </a:lnTo>
                  <a:lnTo>
                    <a:pt x="719" y="1136"/>
                  </a:lnTo>
                  <a:lnTo>
                    <a:pt x="492" y="1126"/>
                  </a:lnTo>
                  <a:close/>
                  <a:moveTo>
                    <a:pt x="1173" y="452"/>
                  </a:moveTo>
                  <a:lnTo>
                    <a:pt x="1179" y="527"/>
                  </a:lnTo>
                  <a:lnTo>
                    <a:pt x="1210" y="696"/>
                  </a:lnTo>
                  <a:lnTo>
                    <a:pt x="1239" y="791"/>
                  </a:lnTo>
                  <a:lnTo>
                    <a:pt x="1271" y="746"/>
                  </a:lnTo>
                  <a:lnTo>
                    <a:pt x="1291" y="717"/>
                  </a:lnTo>
                  <a:lnTo>
                    <a:pt x="1314" y="721"/>
                  </a:lnTo>
                  <a:lnTo>
                    <a:pt x="1347" y="745"/>
                  </a:lnTo>
                  <a:lnTo>
                    <a:pt x="1356" y="762"/>
                  </a:lnTo>
                  <a:lnTo>
                    <a:pt x="1361" y="776"/>
                  </a:lnTo>
                  <a:lnTo>
                    <a:pt x="1366" y="818"/>
                  </a:lnTo>
                  <a:lnTo>
                    <a:pt x="1366" y="844"/>
                  </a:lnTo>
                  <a:lnTo>
                    <a:pt x="1366" y="864"/>
                  </a:lnTo>
                  <a:lnTo>
                    <a:pt x="1353" y="906"/>
                  </a:lnTo>
                  <a:lnTo>
                    <a:pt x="1340" y="929"/>
                  </a:lnTo>
                  <a:lnTo>
                    <a:pt x="1327" y="952"/>
                  </a:lnTo>
                  <a:lnTo>
                    <a:pt x="1298" y="988"/>
                  </a:lnTo>
                  <a:lnTo>
                    <a:pt x="1282" y="1001"/>
                  </a:lnTo>
                  <a:lnTo>
                    <a:pt x="1275" y="1005"/>
                  </a:lnTo>
                  <a:lnTo>
                    <a:pt x="1258" y="1014"/>
                  </a:lnTo>
                  <a:lnTo>
                    <a:pt x="1243" y="1021"/>
                  </a:lnTo>
                  <a:lnTo>
                    <a:pt x="1235" y="1030"/>
                  </a:lnTo>
                  <a:lnTo>
                    <a:pt x="1210" y="1086"/>
                  </a:lnTo>
                  <a:lnTo>
                    <a:pt x="1196" y="1125"/>
                  </a:lnTo>
                  <a:lnTo>
                    <a:pt x="1180" y="1159"/>
                  </a:lnTo>
                  <a:lnTo>
                    <a:pt x="1140" y="1224"/>
                  </a:lnTo>
                  <a:lnTo>
                    <a:pt x="1091" y="1282"/>
                  </a:lnTo>
                  <a:lnTo>
                    <a:pt x="1034" y="1334"/>
                  </a:lnTo>
                  <a:lnTo>
                    <a:pt x="1003" y="1357"/>
                  </a:lnTo>
                  <a:lnTo>
                    <a:pt x="970" y="1378"/>
                  </a:lnTo>
                  <a:lnTo>
                    <a:pt x="901" y="1411"/>
                  </a:lnTo>
                  <a:lnTo>
                    <a:pt x="830" y="1434"/>
                  </a:lnTo>
                  <a:lnTo>
                    <a:pt x="757" y="1446"/>
                  </a:lnTo>
                  <a:lnTo>
                    <a:pt x="719" y="1447"/>
                  </a:lnTo>
                  <a:lnTo>
                    <a:pt x="683" y="1446"/>
                  </a:lnTo>
                  <a:lnTo>
                    <a:pt x="615" y="1437"/>
                  </a:lnTo>
                  <a:lnTo>
                    <a:pt x="552" y="1418"/>
                  </a:lnTo>
                  <a:lnTo>
                    <a:pt x="492" y="1391"/>
                  </a:lnTo>
                  <a:lnTo>
                    <a:pt x="434" y="1355"/>
                  </a:lnTo>
                  <a:lnTo>
                    <a:pt x="381" y="1309"/>
                  </a:lnTo>
                  <a:lnTo>
                    <a:pt x="332" y="1254"/>
                  </a:lnTo>
                  <a:lnTo>
                    <a:pt x="286" y="1191"/>
                  </a:lnTo>
                  <a:lnTo>
                    <a:pt x="264" y="1155"/>
                  </a:lnTo>
                  <a:lnTo>
                    <a:pt x="225" y="1079"/>
                  </a:lnTo>
                  <a:lnTo>
                    <a:pt x="202" y="1030"/>
                  </a:lnTo>
                  <a:lnTo>
                    <a:pt x="167" y="1004"/>
                  </a:lnTo>
                  <a:lnTo>
                    <a:pt x="134" y="984"/>
                  </a:lnTo>
                  <a:lnTo>
                    <a:pt x="119" y="968"/>
                  </a:lnTo>
                  <a:lnTo>
                    <a:pt x="95" y="933"/>
                  </a:lnTo>
                  <a:lnTo>
                    <a:pt x="80" y="893"/>
                  </a:lnTo>
                  <a:lnTo>
                    <a:pt x="71" y="847"/>
                  </a:lnTo>
                  <a:lnTo>
                    <a:pt x="71" y="822"/>
                  </a:lnTo>
                  <a:lnTo>
                    <a:pt x="71" y="799"/>
                  </a:lnTo>
                  <a:lnTo>
                    <a:pt x="81" y="762"/>
                  </a:lnTo>
                  <a:lnTo>
                    <a:pt x="101" y="736"/>
                  </a:lnTo>
                  <a:lnTo>
                    <a:pt x="130" y="720"/>
                  </a:lnTo>
                  <a:lnTo>
                    <a:pt x="150" y="717"/>
                  </a:lnTo>
                  <a:lnTo>
                    <a:pt x="202" y="791"/>
                  </a:lnTo>
                  <a:lnTo>
                    <a:pt x="231" y="697"/>
                  </a:lnTo>
                  <a:lnTo>
                    <a:pt x="263" y="529"/>
                  </a:lnTo>
                  <a:lnTo>
                    <a:pt x="268" y="452"/>
                  </a:lnTo>
                  <a:lnTo>
                    <a:pt x="330" y="482"/>
                  </a:lnTo>
                  <a:lnTo>
                    <a:pt x="395" y="510"/>
                  </a:lnTo>
                  <a:lnTo>
                    <a:pt x="386" y="523"/>
                  </a:lnTo>
                  <a:lnTo>
                    <a:pt x="385" y="529"/>
                  </a:lnTo>
                  <a:lnTo>
                    <a:pt x="386" y="536"/>
                  </a:lnTo>
                  <a:lnTo>
                    <a:pt x="395" y="544"/>
                  </a:lnTo>
                  <a:lnTo>
                    <a:pt x="404" y="546"/>
                  </a:lnTo>
                  <a:lnTo>
                    <a:pt x="417" y="544"/>
                  </a:lnTo>
                  <a:lnTo>
                    <a:pt x="434" y="537"/>
                  </a:lnTo>
                  <a:lnTo>
                    <a:pt x="453" y="530"/>
                  </a:lnTo>
                  <a:lnTo>
                    <a:pt x="466" y="529"/>
                  </a:lnTo>
                  <a:lnTo>
                    <a:pt x="480" y="530"/>
                  </a:lnTo>
                  <a:lnTo>
                    <a:pt x="512" y="539"/>
                  </a:lnTo>
                  <a:lnTo>
                    <a:pt x="546" y="549"/>
                  </a:lnTo>
                  <a:lnTo>
                    <a:pt x="564" y="552"/>
                  </a:lnTo>
                  <a:lnTo>
                    <a:pt x="605" y="557"/>
                  </a:lnTo>
                  <a:lnTo>
                    <a:pt x="706" y="563"/>
                  </a:lnTo>
                  <a:lnTo>
                    <a:pt x="767" y="563"/>
                  </a:lnTo>
                  <a:lnTo>
                    <a:pt x="821" y="560"/>
                  </a:lnTo>
                  <a:lnTo>
                    <a:pt x="914" y="544"/>
                  </a:lnTo>
                  <a:lnTo>
                    <a:pt x="971" y="534"/>
                  </a:lnTo>
                  <a:lnTo>
                    <a:pt x="974" y="531"/>
                  </a:lnTo>
                  <a:lnTo>
                    <a:pt x="986" y="533"/>
                  </a:lnTo>
                  <a:lnTo>
                    <a:pt x="1001" y="539"/>
                  </a:lnTo>
                  <a:lnTo>
                    <a:pt x="1019" y="544"/>
                  </a:lnTo>
                  <a:lnTo>
                    <a:pt x="1030" y="546"/>
                  </a:lnTo>
                  <a:lnTo>
                    <a:pt x="1039" y="546"/>
                  </a:lnTo>
                  <a:lnTo>
                    <a:pt x="1049" y="537"/>
                  </a:lnTo>
                  <a:lnTo>
                    <a:pt x="1049" y="531"/>
                  </a:lnTo>
                  <a:lnTo>
                    <a:pt x="1047" y="521"/>
                  </a:lnTo>
                  <a:lnTo>
                    <a:pt x="1039" y="510"/>
                  </a:lnTo>
                  <a:lnTo>
                    <a:pt x="1072" y="500"/>
                  </a:lnTo>
                  <a:lnTo>
                    <a:pt x="1140" y="471"/>
                  </a:lnTo>
                  <a:lnTo>
                    <a:pt x="1173" y="452"/>
                  </a:lnTo>
                  <a:close/>
                  <a:moveTo>
                    <a:pt x="721" y="0"/>
                  </a:moveTo>
                  <a:lnTo>
                    <a:pt x="683" y="3"/>
                  </a:lnTo>
                  <a:lnTo>
                    <a:pt x="600" y="16"/>
                  </a:lnTo>
                  <a:lnTo>
                    <a:pt x="520" y="29"/>
                  </a:lnTo>
                  <a:lnTo>
                    <a:pt x="369" y="71"/>
                  </a:lnTo>
                  <a:lnTo>
                    <a:pt x="225" y="127"/>
                  </a:lnTo>
                  <a:lnTo>
                    <a:pt x="90" y="197"/>
                  </a:lnTo>
                  <a:lnTo>
                    <a:pt x="25" y="239"/>
                  </a:lnTo>
                  <a:lnTo>
                    <a:pt x="147" y="380"/>
                  </a:lnTo>
                  <a:lnTo>
                    <a:pt x="131" y="415"/>
                  </a:lnTo>
                  <a:lnTo>
                    <a:pt x="108" y="485"/>
                  </a:lnTo>
                  <a:lnTo>
                    <a:pt x="100" y="523"/>
                  </a:lnTo>
                  <a:lnTo>
                    <a:pt x="94" y="557"/>
                  </a:lnTo>
                  <a:lnTo>
                    <a:pt x="80" y="670"/>
                  </a:lnTo>
                  <a:lnTo>
                    <a:pt x="61" y="683"/>
                  </a:lnTo>
                  <a:lnTo>
                    <a:pt x="31" y="717"/>
                  </a:lnTo>
                  <a:lnTo>
                    <a:pt x="12" y="757"/>
                  </a:lnTo>
                  <a:lnTo>
                    <a:pt x="2" y="806"/>
                  </a:lnTo>
                  <a:lnTo>
                    <a:pt x="0" y="835"/>
                  </a:lnTo>
                  <a:lnTo>
                    <a:pt x="2" y="874"/>
                  </a:lnTo>
                  <a:lnTo>
                    <a:pt x="5" y="899"/>
                  </a:lnTo>
                  <a:lnTo>
                    <a:pt x="12" y="926"/>
                  </a:lnTo>
                  <a:lnTo>
                    <a:pt x="29" y="975"/>
                  </a:lnTo>
                  <a:lnTo>
                    <a:pt x="54" y="1015"/>
                  </a:lnTo>
                  <a:lnTo>
                    <a:pt x="84" y="1050"/>
                  </a:lnTo>
                  <a:lnTo>
                    <a:pt x="101" y="1064"/>
                  </a:lnTo>
                  <a:lnTo>
                    <a:pt x="126" y="1082"/>
                  </a:lnTo>
                  <a:lnTo>
                    <a:pt x="146" y="1094"/>
                  </a:lnTo>
                  <a:lnTo>
                    <a:pt x="163" y="1129"/>
                  </a:lnTo>
                  <a:lnTo>
                    <a:pt x="170" y="1152"/>
                  </a:lnTo>
                  <a:lnTo>
                    <a:pt x="191" y="1192"/>
                  </a:lnTo>
                  <a:lnTo>
                    <a:pt x="214" y="1230"/>
                  </a:lnTo>
                  <a:lnTo>
                    <a:pt x="237" y="1266"/>
                  </a:lnTo>
                  <a:lnTo>
                    <a:pt x="286" y="1331"/>
                  </a:lnTo>
                  <a:lnTo>
                    <a:pt x="340" y="1387"/>
                  </a:lnTo>
                  <a:lnTo>
                    <a:pt x="399" y="1433"/>
                  </a:lnTo>
                  <a:lnTo>
                    <a:pt x="461" y="1470"/>
                  </a:lnTo>
                  <a:lnTo>
                    <a:pt x="529" y="1499"/>
                  </a:lnTo>
                  <a:lnTo>
                    <a:pt x="602" y="1518"/>
                  </a:lnTo>
                  <a:lnTo>
                    <a:pt x="679" y="1526"/>
                  </a:lnTo>
                  <a:lnTo>
                    <a:pt x="719" y="1528"/>
                  </a:lnTo>
                  <a:lnTo>
                    <a:pt x="757" y="1526"/>
                  </a:lnTo>
                  <a:lnTo>
                    <a:pt x="827" y="1519"/>
                  </a:lnTo>
                  <a:lnTo>
                    <a:pt x="895" y="1503"/>
                  </a:lnTo>
                  <a:lnTo>
                    <a:pt x="958" y="1479"/>
                  </a:lnTo>
                  <a:lnTo>
                    <a:pt x="1019" y="1447"/>
                  </a:lnTo>
                  <a:lnTo>
                    <a:pt x="1075" y="1407"/>
                  </a:lnTo>
                  <a:lnTo>
                    <a:pt x="1127" y="1359"/>
                  </a:lnTo>
                  <a:lnTo>
                    <a:pt x="1176" y="1303"/>
                  </a:lnTo>
                  <a:lnTo>
                    <a:pt x="1199" y="1272"/>
                  </a:lnTo>
                  <a:lnTo>
                    <a:pt x="1220" y="1241"/>
                  </a:lnTo>
                  <a:lnTo>
                    <a:pt x="1256" y="1179"/>
                  </a:lnTo>
                  <a:lnTo>
                    <a:pt x="1269" y="1148"/>
                  </a:lnTo>
                  <a:lnTo>
                    <a:pt x="1282" y="1116"/>
                  </a:lnTo>
                  <a:lnTo>
                    <a:pt x="1291" y="1094"/>
                  </a:lnTo>
                  <a:lnTo>
                    <a:pt x="1334" y="1054"/>
                  </a:lnTo>
                  <a:lnTo>
                    <a:pt x="1364" y="1031"/>
                  </a:lnTo>
                  <a:lnTo>
                    <a:pt x="1382" y="1011"/>
                  </a:lnTo>
                  <a:lnTo>
                    <a:pt x="1409" y="966"/>
                  </a:lnTo>
                  <a:lnTo>
                    <a:pt x="1426" y="917"/>
                  </a:lnTo>
                  <a:lnTo>
                    <a:pt x="1436" y="864"/>
                  </a:lnTo>
                  <a:lnTo>
                    <a:pt x="1436" y="835"/>
                  </a:lnTo>
                  <a:lnTo>
                    <a:pt x="1435" y="806"/>
                  </a:lnTo>
                  <a:lnTo>
                    <a:pt x="1425" y="756"/>
                  </a:lnTo>
                  <a:lnTo>
                    <a:pt x="1405" y="714"/>
                  </a:lnTo>
                  <a:lnTo>
                    <a:pt x="1373" y="680"/>
                  </a:lnTo>
                  <a:lnTo>
                    <a:pt x="1354" y="667"/>
                  </a:lnTo>
                  <a:lnTo>
                    <a:pt x="1351" y="625"/>
                  </a:lnTo>
                  <a:lnTo>
                    <a:pt x="1343" y="549"/>
                  </a:lnTo>
                  <a:lnTo>
                    <a:pt x="1328" y="478"/>
                  </a:lnTo>
                  <a:lnTo>
                    <a:pt x="1307" y="416"/>
                  </a:lnTo>
                  <a:lnTo>
                    <a:pt x="1294" y="387"/>
                  </a:lnTo>
                  <a:lnTo>
                    <a:pt x="1416" y="236"/>
                  </a:lnTo>
                  <a:lnTo>
                    <a:pt x="1341" y="192"/>
                  </a:lnTo>
                  <a:lnTo>
                    <a:pt x="1190" y="117"/>
                  </a:lnTo>
                  <a:lnTo>
                    <a:pt x="1036" y="60"/>
                  </a:lnTo>
                  <a:lnTo>
                    <a:pt x="878" y="20"/>
                  </a:lnTo>
                  <a:lnTo>
                    <a:pt x="798" y="9"/>
                  </a:lnTo>
                  <a:lnTo>
                    <a:pt x="744" y="1"/>
                  </a:lnTo>
                  <a:lnTo>
                    <a:pt x="7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1" name="Freeform 472"/>
            <p:cNvSpPr>
              <a:spLocks noEditPoints="1"/>
            </p:cNvSpPr>
            <p:nvPr/>
          </p:nvSpPr>
          <p:spPr bwMode="auto">
            <a:xfrm>
              <a:off x="1897063" y="4011613"/>
              <a:ext cx="825500" cy="777875"/>
            </a:xfrm>
            <a:custGeom>
              <a:avLst/>
              <a:gdLst>
                <a:gd name="T0" fmla="*/ 353728340 w 1558"/>
                <a:gd name="T1" fmla="*/ 43402779 h 1470"/>
                <a:gd name="T2" fmla="*/ 362150241 w 1558"/>
                <a:gd name="T3" fmla="*/ 60483750 h 1470"/>
                <a:gd name="T4" fmla="*/ 362150241 w 1558"/>
                <a:gd name="T5" fmla="*/ 207212671 h 1470"/>
                <a:gd name="T6" fmla="*/ 354009158 w 1558"/>
                <a:gd name="T7" fmla="*/ 223733783 h 1470"/>
                <a:gd name="T8" fmla="*/ 104153409 w 1558"/>
                <a:gd name="T9" fmla="*/ 226534133 h 1470"/>
                <a:gd name="T10" fmla="*/ 80009918 w 1558"/>
                <a:gd name="T11" fmla="*/ 221773750 h 1470"/>
                <a:gd name="T12" fmla="*/ 74956778 w 1558"/>
                <a:gd name="T13" fmla="*/ 197412504 h 1470"/>
                <a:gd name="T14" fmla="*/ 77483083 w 1558"/>
                <a:gd name="T15" fmla="*/ 48723021 h 1470"/>
                <a:gd name="T16" fmla="*/ 94889053 w 1558"/>
                <a:gd name="T17" fmla="*/ 41442746 h 1470"/>
                <a:gd name="T18" fmla="*/ 104153409 w 1558"/>
                <a:gd name="T19" fmla="*/ 27441525 h 1470"/>
                <a:gd name="T20" fmla="*/ 68499545 w 1558"/>
                <a:gd name="T21" fmla="*/ 34161942 h 1470"/>
                <a:gd name="T22" fmla="*/ 61200387 w 1558"/>
                <a:gd name="T23" fmla="*/ 69164200 h 1470"/>
                <a:gd name="T24" fmla="*/ 65411603 w 1558"/>
                <a:gd name="T25" fmla="*/ 228494167 h 1470"/>
                <a:gd name="T26" fmla="*/ 90958655 w 1558"/>
                <a:gd name="T27" fmla="*/ 239695038 h 1470"/>
                <a:gd name="T28" fmla="*/ 346429182 w 1558"/>
                <a:gd name="T29" fmla="*/ 239695038 h 1470"/>
                <a:gd name="T30" fmla="*/ 370291854 w 1558"/>
                <a:gd name="T31" fmla="*/ 231014058 h 1470"/>
                <a:gd name="T32" fmla="*/ 375906632 w 1558"/>
                <a:gd name="T33" fmla="*/ 197972363 h 1470"/>
                <a:gd name="T34" fmla="*/ 371976234 w 1558"/>
                <a:gd name="T35" fmla="*/ 38642396 h 1470"/>
                <a:gd name="T36" fmla="*/ 346429182 w 1558"/>
                <a:gd name="T37" fmla="*/ 27441525 h 1470"/>
                <a:gd name="T38" fmla="*/ 389662492 w 1558"/>
                <a:gd name="T39" fmla="*/ 13720763 h 1470"/>
                <a:gd name="T40" fmla="*/ 48006163 w 1558"/>
                <a:gd name="T41" fmla="*/ 13720763 h 1470"/>
                <a:gd name="T42" fmla="*/ 33688666 w 1558"/>
                <a:gd name="T43" fmla="*/ 267696421 h 1470"/>
                <a:gd name="T44" fmla="*/ 33688666 w 1558"/>
                <a:gd name="T45" fmla="*/ 0 h 1470"/>
                <a:gd name="T46" fmla="*/ 131665660 w 1558"/>
                <a:gd name="T47" fmla="*/ 339381042 h 1470"/>
                <a:gd name="T48" fmla="*/ 233853871 w 1558"/>
                <a:gd name="T49" fmla="*/ 326220138 h 1470"/>
                <a:gd name="T50" fmla="*/ 200446024 w 1558"/>
                <a:gd name="T51" fmla="*/ 326220138 h 1470"/>
                <a:gd name="T52" fmla="*/ 302353416 w 1558"/>
                <a:gd name="T53" fmla="*/ 339381042 h 1470"/>
                <a:gd name="T54" fmla="*/ 302353416 w 1558"/>
                <a:gd name="T55" fmla="*/ 326220138 h 1470"/>
                <a:gd name="T56" fmla="*/ 96854251 w 1558"/>
                <a:gd name="T57" fmla="*/ 325660279 h 1470"/>
                <a:gd name="T58" fmla="*/ 62884767 w 1558"/>
                <a:gd name="T59" fmla="*/ 353101804 h 1470"/>
                <a:gd name="T60" fmla="*/ 131665660 w 1558"/>
                <a:gd name="T61" fmla="*/ 339940900 h 1470"/>
                <a:gd name="T62" fmla="*/ 165353796 w 1558"/>
                <a:gd name="T63" fmla="*/ 339940900 h 1470"/>
                <a:gd name="T64" fmla="*/ 233853871 w 1558"/>
                <a:gd name="T65" fmla="*/ 353101804 h 1470"/>
                <a:gd name="T66" fmla="*/ 268384462 w 1558"/>
                <a:gd name="T67" fmla="*/ 353101804 h 1470"/>
                <a:gd name="T68" fmla="*/ 337164825 w 1558"/>
                <a:gd name="T69" fmla="*/ 339940900 h 1470"/>
                <a:gd name="T70" fmla="*/ 371133779 w 1558"/>
                <a:gd name="T71" fmla="*/ 339940900 h 1470"/>
                <a:gd name="T72" fmla="*/ 371133779 w 1558"/>
                <a:gd name="T73" fmla="*/ 325660279 h 1470"/>
                <a:gd name="T74" fmla="*/ 337164825 w 1558"/>
                <a:gd name="T75" fmla="*/ 325660279 h 1470"/>
                <a:gd name="T76" fmla="*/ 268384462 w 1558"/>
                <a:gd name="T77" fmla="*/ 311939517 h 1470"/>
                <a:gd name="T78" fmla="*/ 233853871 w 1558"/>
                <a:gd name="T79" fmla="*/ 311939517 h 1470"/>
                <a:gd name="T80" fmla="*/ 165353796 w 1558"/>
                <a:gd name="T81" fmla="*/ 325660279 h 1470"/>
                <a:gd name="T82" fmla="*/ 131665660 w 1558"/>
                <a:gd name="T83" fmla="*/ 325660279 h 1470"/>
                <a:gd name="T84" fmla="*/ 62884767 w 1558"/>
                <a:gd name="T85" fmla="*/ 311939517 h 1470"/>
                <a:gd name="T86" fmla="*/ 417174744 w 1558"/>
                <a:gd name="T87" fmla="*/ 345821529 h 1470"/>
                <a:gd name="T88" fmla="*/ 423912265 w 1558"/>
                <a:gd name="T89" fmla="*/ 397904758 h 1470"/>
                <a:gd name="T90" fmla="*/ 14036679 w 1558"/>
                <a:gd name="T91" fmla="*/ 363742817 h 1470"/>
                <a:gd name="T92" fmla="*/ 41829749 w 1558"/>
                <a:gd name="T93" fmla="*/ 295138475 h 1470"/>
                <a:gd name="T94" fmla="*/ 14317497 w 1558"/>
                <a:gd name="T95" fmla="*/ 322580000 h 1470"/>
                <a:gd name="T96" fmla="*/ 0 w 1558"/>
                <a:gd name="T97" fmla="*/ 380263400 h 1470"/>
                <a:gd name="T98" fmla="*/ 437387837 w 1558"/>
                <a:gd name="T99" fmla="*/ 380263400 h 1470"/>
                <a:gd name="T100" fmla="*/ 422789521 w 1558"/>
                <a:gd name="T101" fmla="*/ 322580000 h 1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58" h="1470">
                  <a:moveTo>
                    <a:pt x="1183" y="147"/>
                  </a:moveTo>
                  <a:lnTo>
                    <a:pt x="1215" y="148"/>
                  </a:lnTo>
                  <a:lnTo>
                    <a:pt x="1260" y="155"/>
                  </a:lnTo>
                  <a:lnTo>
                    <a:pt x="1271" y="164"/>
                  </a:lnTo>
                  <a:lnTo>
                    <a:pt x="1280" y="174"/>
                  </a:lnTo>
                  <a:lnTo>
                    <a:pt x="1290" y="216"/>
                  </a:lnTo>
                  <a:lnTo>
                    <a:pt x="1290" y="247"/>
                  </a:lnTo>
                  <a:lnTo>
                    <a:pt x="1290" y="710"/>
                  </a:lnTo>
                  <a:lnTo>
                    <a:pt x="1290" y="740"/>
                  </a:lnTo>
                  <a:lnTo>
                    <a:pt x="1280" y="782"/>
                  </a:lnTo>
                  <a:lnTo>
                    <a:pt x="1271" y="792"/>
                  </a:lnTo>
                  <a:lnTo>
                    <a:pt x="1261" y="799"/>
                  </a:lnTo>
                  <a:lnTo>
                    <a:pt x="1217" y="808"/>
                  </a:lnTo>
                  <a:lnTo>
                    <a:pt x="1183" y="809"/>
                  </a:lnTo>
                  <a:lnTo>
                    <a:pt x="371" y="809"/>
                  </a:lnTo>
                  <a:lnTo>
                    <a:pt x="338" y="808"/>
                  </a:lnTo>
                  <a:lnTo>
                    <a:pt x="296" y="799"/>
                  </a:lnTo>
                  <a:lnTo>
                    <a:pt x="285" y="792"/>
                  </a:lnTo>
                  <a:lnTo>
                    <a:pt x="276" y="780"/>
                  </a:lnTo>
                  <a:lnTo>
                    <a:pt x="267" y="738"/>
                  </a:lnTo>
                  <a:lnTo>
                    <a:pt x="267" y="705"/>
                  </a:lnTo>
                  <a:lnTo>
                    <a:pt x="267" y="249"/>
                  </a:lnTo>
                  <a:lnTo>
                    <a:pt x="267" y="217"/>
                  </a:lnTo>
                  <a:lnTo>
                    <a:pt x="276" y="174"/>
                  </a:lnTo>
                  <a:lnTo>
                    <a:pt x="285" y="164"/>
                  </a:lnTo>
                  <a:lnTo>
                    <a:pt x="296" y="155"/>
                  </a:lnTo>
                  <a:lnTo>
                    <a:pt x="338" y="148"/>
                  </a:lnTo>
                  <a:lnTo>
                    <a:pt x="371" y="147"/>
                  </a:lnTo>
                  <a:lnTo>
                    <a:pt x="1183" y="147"/>
                  </a:lnTo>
                  <a:close/>
                  <a:moveTo>
                    <a:pt x="371" y="98"/>
                  </a:moveTo>
                  <a:lnTo>
                    <a:pt x="324" y="98"/>
                  </a:lnTo>
                  <a:lnTo>
                    <a:pt x="260" y="111"/>
                  </a:lnTo>
                  <a:lnTo>
                    <a:pt x="244" y="122"/>
                  </a:lnTo>
                  <a:lnTo>
                    <a:pt x="233" y="138"/>
                  </a:lnTo>
                  <a:lnTo>
                    <a:pt x="220" y="201"/>
                  </a:lnTo>
                  <a:lnTo>
                    <a:pt x="218" y="247"/>
                  </a:lnTo>
                  <a:lnTo>
                    <a:pt x="218" y="707"/>
                  </a:lnTo>
                  <a:lnTo>
                    <a:pt x="220" y="754"/>
                  </a:lnTo>
                  <a:lnTo>
                    <a:pt x="233" y="816"/>
                  </a:lnTo>
                  <a:lnTo>
                    <a:pt x="244" y="832"/>
                  </a:lnTo>
                  <a:lnTo>
                    <a:pt x="262" y="844"/>
                  </a:lnTo>
                  <a:lnTo>
                    <a:pt x="324" y="856"/>
                  </a:lnTo>
                  <a:lnTo>
                    <a:pt x="371" y="856"/>
                  </a:lnTo>
                  <a:lnTo>
                    <a:pt x="1188" y="856"/>
                  </a:lnTo>
                  <a:lnTo>
                    <a:pt x="1234" y="856"/>
                  </a:lnTo>
                  <a:lnTo>
                    <a:pt x="1297" y="844"/>
                  </a:lnTo>
                  <a:lnTo>
                    <a:pt x="1313" y="832"/>
                  </a:lnTo>
                  <a:lnTo>
                    <a:pt x="1319" y="825"/>
                  </a:lnTo>
                  <a:lnTo>
                    <a:pt x="1329" y="803"/>
                  </a:lnTo>
                  <a:lnTo>
                    <a:pt x="1337" y="754"/>
                  </a:lnTo>
                  <a:lnTo>
                    <a:pt x="1339" y="707"/>
                  </a:lnTo>
                  <a:lnTo>
                    <a:pt x="1339" y="247"/>
                  </a:lnTo>
                  <a:lnTo>
                    <a:pt x="1337" y="201"/>
                  </a:lnTo>
                  <a:lnTo>
                    <a:pt x="1325" y="138"/>
                  </a:lnTo>
                  <a:lnTo>
                    <a:pt x="1313" y="122"/>
                  </a:lnTo>
                  <a:lnTo>
                    <a:pt x="1297" y="111"/>
                  </a:lnTo>
                  <a:lnTo>
                    <a:pt x="1234" y="98"/>
                  </a:lnTo>
                  <a:lnTo>
                    <a:pt x="1188" y="98"/>
                  </a:lnTo>
                  <a:lnTo>
                    <a:pt x="371" y="98"/>
                  </a:lnTo>
                  <a:close/>
                  <a:moveTo>
                    <a:pt x="1388" y="49"/>
                  </a:moveTo>
                  <a:lnTo>
                    <a:pt x="1388" y="905"/>
                  </a:lnTo>
                  <a:lnTo>
                    <a:pt x="171" y="905"/>
                  </a:lnTo>
                  <a:lnTo>
                    <a:pt x="171" y="49"/>
                  </a:lnTo>
                  <a:lnTo>
                    <a:pt x="1388" y="49"/>
                  </a:lnTo>
                  <a:close/>
                  <a:moveTo>
                    <a:pt x="120" y="0"/>
                  </a:moveTo>
                  <a:lnTo>
                    <a:pt x="120" y="956"/>
                  </a:lnTo>
                  <a:lnTo>
                    <a:pt x="1437" y="956"/>
                  </a:lnTo>
                  <a:lnTo>
                    <a:pt x="1437" y="0"/>
                  </a:lnTo>
                  <a:lnTo>
                    <a:pt x="120" y="0"/>
                  </a:lnTo>
                  <a:close/>
                  <a:moveTo>
                    <a:pt x="589" y="1165"/>
                  </a:moveTo>
                  <a:lnTo>
                    <a:pt x="589" y="1212"/>
                  </a:lnTo>
                  <a:lnTo>
                    <a:pt x="469" y="1212"/>
                  </a:lnTo>
                  <a:lnTo>
                    <a:pt x="469" y="1165"/>
                  </a:lnTo>
                  <a:lnTo>
                    <a:pt x="589" y="1165"/>
                  </a:lnTo>
                  <a:close/>
                  <a:moveTo>
                    <a:pt x="833" y="1165"/>
                  </a:moveTo>
                  <a:lnTo>
                    <a:pt x="833" y="1212"/>
                  </a:lnTo>
                  <a:lnTo>
                    <a:pt x="714" y="1212"/>
                  </a:lnTo>
                  <a:lnTo>
                    <a:pt x="714" y="1165"/>
                  </a:lnTo>
                  <a:lnTo>
                    <a:pt x="833" y="1165"/>
                  </a:lnTo>
                  <a:close/>
                  <a:moveTo>
                    <a:pt x="1077" y="1165"/>
                  </a:moveTo>
                  <a:lnTo>
                    <a:pt x="1077" y="1212"/>
                  </a:lnTo>
                  <a:lnTo>
                    <a:pt x="956" y="1212"/>
                  </a:lnTo>
                  <a:lnTo>
                    <a:pt x="956" y="1165"/>
                  </a:lnTo>
                  <a:lnTo>
                    <a:pt x="1077" y="1165"/>
                  </a:lnTo>
                  <a:close/>
                  <a:moveTo>
                    <a:pt x="224" y="1114"/>
                  </a:moveTo>
                  <a:lnTo>
                    <a:pt x="224" y="1163"/>
                  </a:lnTo>
                  <a:lnTo>
                    <a:pt x="345" y="1163"/>
                  </a:lnTo>
                  <a:lnTo>
                    <a:pt x="345" y="1214"/>
                  </a:lnTo>
                  <a:lnTo>
                    <a:pt x="224" y="1214"/>
                  </a:lnTo>
                  <a:lnTo>
                    <a:pt x="224" y="1261"/>
                  </a:lnTo>
                  <a:lnTo>
                    <a:pt x="347" y="1261"/>
                  </a:lnTo>
                  <a:lnTo>
                    <a:pt x="347" y="1214"/>
                  </a:lnTo>
                  <a:lnTo>
                    <a:pt x="469" y="1214"/>
                  </a:lnTo>
                  <a:lnTo>
                    <a:pt x="469" y="1261"/>
                  </a:lnTo>
                  <a:lnTo>
                    <a:pt x="589" y="1261"/>
                  </a:lnTo>
                  <a:lnTo>
                    <a:pt x="589" y="1214"/>
                  </a:lnTo>
                  <a:lnTo>
                    <a:pt x="714" y="1214"/>
                  </a:lnTo>
                  <a:lnTo>
                    <a:pt x="714" y="1261"/>
                  </a:lnTo>
                  <a:lnTo>
                    <a:pt x="833" y="1261"/>
                  </a:lnTo>
                  <a:lnTo>
                    <a:pt x="833" y="1214"/>
                  </a:lnTo>
                  <a:lnTo>
                    <a:pt x="956" y="1214"/>
                  </a:lnTo>
                  <a:lnTo>
                    <a:pt x="956" y="1261"/>
                  </a:lnTo>
                  <a:lnTo>
                    <a:pt x="1077" y="1261"/>
                  </a:lnTo>
                  <a:lnTo>
                    <a:pt x="1077" y="1214"/>
                  </a:lnTo>
                  <a:lnTo>
                    <a:pt x="1201" y="1214"/>
                  </a:lnTo>
                  <a:lnTo>
                    <a:pt x="1201" y="1261"/>
                  </a:lnTo>
                  <a:lnTo>
                    <a:pt x="1322" y="1261"/>
                  </a:lnTo>
                  <a:lnTo>
                    <a:pt x="1322" y="1214"/>
                  </a:lnTo>
                  <a:lnTo>
                    <a:pt x="1201" y="1214"/>
                  </a:lnTo>
                  <a:lnTo>
                    <a:pt x="1201" y="1163"/>
                  </a:lnTo>
                  <a:lnTo>
                    <a:pt x="1322" y="1163"/>
                  </a:lnTo>
                  <a:lnTo>
                    <a:pt x="1322" y="1114"/>
                  </a:lnTo>
                  <a:lnTo>
                    <a:pt x="1201" y="1114"/>
                  </a:lnTo>
                  <a:lnTo>
                    <a:pt x="1201" y="1163"/>
                  </a:lnTo>
                  <a:lnTo>
                    <a:pt x="1077" y="1163"/>
                  </a:lnTo>
                  <a:lnTo>
                    <a:pt x="1077" y="1114"/>
                  </a:lnTo>
                  <a:lnTo>
                    <a:pt x="956" y="1114"/>
                  </a:lnTo>
                  <a:lnTo>
                    <a:pt x="956" y="1163"/>
                  </a:lnTo>
                  <a:lnTo>
                    <a:pt x="833" y="1163"/>
                  </a:lnTo>
                  <a:lnTo>
                    <a:pt x="833" y="1114"/>
                  </a:lnTo>
                  <a:lnTo>
                    <a:pt x="714" y="1114"/>
                  </a:lnTo>
                  <a:lnTo>
                    <a:pt x="714" y="1163"/>
                  </a:lnTo>
                  <a:lnTo>
                    <a:pt x="589" y="1163"/>
                  </a:lnTo>
                  <a:lnTo>
                    <a:pt x="589" y="1114"/>
                  </a:lnTo>
                  <a:lnTo>
                    <a:pt x="469" y="1114"/>
                  </a:lnTo>
                  <a:lnTo>
                    <a:pt x="469" y="1163"/>
                  </a:lnTo>
                  <a:lnTo>
                    <a:pt x="347" y="1163"/>
                  </a:lnTo>
                  <a:lnTo>
                    <a:pt x="347" y="1114"/>
                  </a:lnTo>
                  <a:lnTo>
                    <a:pt x="224" y="1114"/>
                  </a:lnTo>
                  <a:close/>
                  <a:moveTo>
                    <a:pt x="1404" y="1054"/>
                  </a:moveTo>
                  <a:lnTo>
                    <a:pt x="1464" y="1186"/>
                  </a:lnTo>
                  <a:lnTo>
                    <a:pt x="1486" y="1235"/>
                  </a:lnTo>
                  <a:lnTo>
                    <a:pt x="1507" y="1335"/>
                  </a:lnTo>
                  <a:lnTo>
                    <a:pt x="1510" y="1385"/>
                  </a:lnTo>
                  <a:lnTo>
                    <a:pt x="1510" y="1421"/>
                  </a:lnTo>
                  <a:lnTo>
                    <a:pt x="48" y="1421"/>
                  </a:lnTo>
                  <a:lnTo>
                    <a:pt x="48" y="1326"/>
                  </a:lnTo>
                  <a:lnTo>
                    <a:pt x="50" y="1299"/>
                  </a:lnTo>
                  <a:lnTo>
                    <a:pt x="70" y="1229"/>
                  </a:lnTo>
                  <a:lnTo>
                    <a:pt x="87" y="1188"/>
                  </a:lnTo>
                  <a:lnTo>
                    <a:pt x="149" y="1054"/>
                  </a:lnTo>
                  <a:lnTo>
                    <a:pt x="1404" y="1054"/>
                  </a:lnTo>
                  <a:close/>
                  <a:moveTo>
                    <a:pt x="120" y="1005"/>
                  </a:moveTo>
                  <a:lnTo>
                    <a:pt x="51" y="1152"/>
                  </a:lnTo>
                  <a:lnTo>
                    <a:pt x="27" y="1205"/>
                  </a:lnTo>
                  <a:lnTo>
                    <a:pt x="2" y="1307"/>
                  </a:lnTo>
                  <a:lnTo>
                    <a:pt x="0" y="1358"/>
                  </a:lnTo>
                  <a:lnTo>
                    <a:pt x="0" y="1470"/>
                  </a:lnTo>
                  <a:lnTo>
                    <a:pt x="1558" y="1470"/>
                  </a:lnTo>
                  <a:lnTo>
                    <a:pt x="1558" y="1358"/>
                  </a:lnTo>
                  <a:lnTo>
                    <a:pt x="1556" y="1307"/>
                  </a:lnTo>
                  <a:lnTo>
                    <a:pt x="1530" y="1205"/>
                  </a:lnTo>
                  <a:lnTo>
                    <a:pt x="1506" y="1152"/>
                  </a:lnTo>
                  <a:lnTo>
                    <a:pt x="1437" y="1005"/>
                  </a:lnTo>
                  <a:lnTo>
                    <a:pt x="120" y="10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2" name="Freeform 473"/>
            <p:cNvSpPr>
              <a:spLocks noEditPoints="1"/>
            </p:cNvSpPr>
            <p:nvPr/>
          </p:nvSpPr>
          <p:spPr bwMode="auto">
            <a:xfrm>
              <a:off x="3816351" y="2482850"/>
              <a:ext cx="1128713" cy="1119188"/>
            </a:xfrm>
            <a:custGeom>
              <a:avLst/>
              <a:gdLst>
                <a:gd name="T0" fmla="*/ 482577699 w 2134"/>
                <a:gd name="T1" fmla="*/ 63503870 h 2116"/>
                <a:gd name="T2" fmla="*/ 492089249 w 2134"/>
                <a:gd name="T3" fmla="*/ 74134569 h 2116"/>
                <a:gd name="T4" fmla="*/ 494887230 w 2134"/>
                <a:gd name="T5" fmla="*/ 286187373 h 2116"/>
                <a:gd name="T6" fmla="*/ 487613537 w 2134"/>
                <a:gd name="T7" fmla="*/ 319198130 h 2116"/>
                <a:gd name="T8" fmla="*/ 453763254 w 2134"/>
                <a:gd name="T9" fmla="*/ 325632403 h 2116"/>
                <a:gd name="T10" fmla="*/ 113580580 w 2134"/>
                <a:gd name="T11" fmla="*/ 321995571 h 2116"/>
                <a:gd name="T12" fmla="*/ 102670041 w 2134"/>
                <a:gd name="T13" fmla="*/ 297377666 h 2116"/>
                <a:gd name="T14" fmla="*/ 102670041 w 2134"/>
                <a:gd name="T15" fmla="*/ 87842506 h 2116"/>
                <a:gd name="T16" fmla="*/ 113580580 w 2134"/>
                <a:gd name="T17" fmla="*/ 63503870 h 2116"/>
                <a:gd name="T18" fmla="*/ 453763254 w 2134"/>
                <a:gd name="T19" fmla="*/ 59867037 h 2116"/>
                <a:gd name="T20" fmla="*/ 105188224 w 2134"/>
                <a:gd name="T21" fmla="*/ 43641456 h 2116"/>
                <a:gd name="T22" fmla="*/ 91479703 w 2134"/>
                <a:gd name="T23" fmla="*/ 52873170 h 2116"/>
                <a:gd name="T24" fmla="*/ 84206539 w 2134"/>
                <a:gd name="T25" fmla="*/ 100431255 h 2116"/>
                <a:gd name="T26" fmla="*/ 87843385 w 2134"/>
                <a:gd name="T27" fmla="*/ 323674353 h 2116"/>
                <a:gd name="T28" fmla="*/ 97075136 w 2134"/>
                <a:gd name="T29" fmla="*/ 337662087 h 2116"/>
                <a:gd name="T30" fmla="*/ 142115757 w 2134"/>
                <a:gd name="T31" fmla="*/ 345494817 h 2116"/>
                <a:gd name="T32" fmla="*/ 492089249 w 2134"/>
                <a:gd name="T33" fmla="*/ 341298919 h 2116"/>
                <a:gd name="T34" fmla="*/ 505797240 w 2134"/>
                <a:gd name="T35" fmla="*/ 332346473 h 2116"/>
                <a:gd name="T36" fmla="*/ 513350732 w 2134"/>
                <a:gd name="T37" fmla="*/ 285068185 h 2116"/>
                <a:gd name="T38" fmla="*/ 509154289 w 2134"/>
                <a:gd name="T39" fmla="*/ 61266022 h 2116"/>
                <a:gd name="T40" fmla="*/ 500761932 w 2134"/>
                <a:gd name="T41" fmla="*/ 47278288 h 2116"/>
                <a:gd name="T42" fmla="*/ 454881917 w 2134"/>
                <a:gd name="T43" fmla="*/ 39724827 h 2116"/>
                <a:gd name="T44" fmla="*/ 531814763 w 2134"/>
                <a:gd name="T45" fmla="*/ 365077433 h 2116"/>
                <a:gd name="T46" fmla="*/ 531814763 w 2134"/>
                <a:gd name="T47" fmla="*/ 20142210 h 2116"/>
                <a:gd name="T48" fmla="*/ 550278794 w 2134"/>
                <a:gd name="T49" fmla="*/ 384940375 h 2116"/>
                <a:gd name="T50" fmla="*/ 226041968 w 2134"/>
                <a:gd name="T51" fmla="*/ 469425318 h 2116"/>
                <a:gd name="T52" fmla="*/ 180162482 w 2134"/>
                <a:gd name="T53" fmla="*/ 469425318 h 2116"/>
                <a:gd name="T54" fmla="*/ 319480258 w 2134"/>
                <a:gd name="T55" fmla="*/ 487889275 h 2116"/>
                <a:gd name="T56" fmla="*/ 319480258 w 2134"/>
                <a:gd name="T57" fmla="*/ 469425318 h 2116"/>
                <a:gd name="T58" fmla="*/ 366199667 w 2134"/>
                <a:gd name="T59" fmla="*/ 487889275 h 2116"/>
                <a:gd name="T60" fmla="*/ 86164596 w 2134"/>
                <a:gd name="T61" fmla="*/ 449003839 h 2116"/>
                <a:gd name="T62" fmla="*/ 132604207 w 2134"/>
                <a:gd name="T63" fmla="*/ 488728666 h 2116"/>
                <a:gd name="T64" fmla="*/ 132883477 w 2134"/>
                <a:gd name="T65" fmla="*/ 508031486 h 2116"/>
                <a:gd name="T66" fmla="*/ 180162482 w 2134"/>
                <a:gd name="T67" fmla="*/ 508031486 h 2116"/>
                <a:gd name="T68" fmla="*/ 273600772 w 2134"/>
                <a:gd name="T69" fmla="*/ 488728666 h 2116"/>
                <a:gd name="T70" fmla="*/ 319480258 w 2134"/>
                <a:gd name="T71" fmla="*/ 488728666 h 2116"/>
                <a:gd name="T72" fmla="*/ 412638749 w 2134"/>
                <a:gd name="T73" fmla="*/ 508031486 h 2116"/>
                <a:gd name="T74" fmla="*/ 460197553 w 2134"/>
                <a:gd name="T75" fmla="*/ 508031486 h 2116"/>
                <a:gd name="T76" fmla="*/ 460197553 w 2134"/>
                <a:gd name="T77" fmla="*/ 488728666 h 2116"/>
                <a:gd name="T78" fmla="*/ 506356837 w 2134"/>
                <a:gd name="T79" fmla="*/ 449003839 h 2116"/>
                <a:gd name="T80" fmla="*/ 412638749 w 2134"/>
                <a:gd name="T81" fmla="*/ 468586456 h 2116"/>
                <a:gd name="T82" fmla="*/ 366199667 w 2134"/>
                <a:gd name="T83" fmla="*/ 468586456 h 2116"/>
                <a:gd name="T84" fmla="*/ 273600772 w 2134"/>
                <a:gd name="T85" fmla="*/ 449003839 h 2116"/>
                <a:gd name="T86" fmla="*/ 226041968 w 2134"/>
                <a:gd name="T87" fmla="*/ 449003839 h 2116"/>
                <a:gd name="T88" fmla="*/ 132883477 w 2134"/>
                <a:gd name="T89" fmla="*/ 468586456 h 2116"/>
                <a:gd name="T90" fmla="*/ 537969263 w 2134"/>
                <a:gd name="T91" fmla="*/ 424385405 h 2116"/>
                <a:gd name="T92" fmla="*/ 572099344 w 2134"/>
                <a:gd name="T93" fmla="*/ 507751689 h 2116"/>
                <a:gd name="T94" fmla="*/ 578533643 w 2134"/>
                <a:gd name="T95" fmla="*/ 557547621 h 2116"/>
                <a:gd name="T96" fmla="*/ 18464031 w 2134"/>
                <a:gd name="T97" fmla="*/ 534328172 h 2116"/>
                <a:gd name="T98" fmla="*/ 33850283 w 2134"/>
                <a:gd name="T99" fmla="*/ 478657561 h 2116"/>
                <a:gd name="T100" fmla="*/ 46718880 w 2134"/>
                <a:gd name="T101" fmla="*/ 404522992 h 2116"/>
                <a:gd name="T102" fmla="*/ 7553491 w 2134"/>
                <a:gd name="T103" fmla="*/ 495722533 h 2116"/>
                <a:gd name="T104" fmla="*/ 0 w 2134"/>
                <a:gd name="T105" fmla="*/ 546916922 h 2116"/>
                <a:gd name="T106" fmla="*/ 596997674 w 2134"/>
                <a:gd name="T107" fmla="*/ 546916922 h 2116"/>
                <a:gd name="T108" fmla="*/ 589444183 w 2134"/>
                <a:gd name="T109" fmla="*/ 495722533 h 2116"/>
                <a:gd name="T110" fmla="*/ 550278794 w 2134"/>
                <a:gd name="T111" fmla="*/ 404522992 h 2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34" h="2116">
                  <a:moveTo>
                    <a:pt x="1622" y="214"/>
                  </a:moveTo>
                  <a:lnTo>
                    <a:pt x="1666" y="215"/>
                  </a:lnTo>
                  <a:lnTo>
                    <a:pt x="1725" y="227"/>
                  </a:lnTo>
                  <a:lnTo>
                    <a:pt x="1741" y="237"/>
                  </a:lnTo>
                  <a:lnTo>
                    <a:pt x="1748" y="244"/>
                  </a:lnTo>
                  <a:lnTo>
                    <a:pt x="1759" y="265"/>
                  </a:lnTo>
                  <a:lnTo>
                    <a:pt x="1767" y="313"/>
                  </a:lnTo>
                  <a:lnTo>
                    <a:pt x="1769" y="358"/>
                  </a:lnTo>
                  <a:lnTo>
                    <a:pt x="1769" y="1023"/>
                  </a:lnTo>
                  <a:lnTo>
                    <a:pt x="1767" y="1068"/>
                  </a:lnTo>
                  <a:lnTo>
                    <a:pt x="1754" y="1127"/>
                  </a:lnTo>
                  <a:lnTo>
                    <a:pt x="1743" y="1141"/>
                  </a:lnTo>
                  <a:lnTo>
                    <a:pt x="1727" y="1152"/>
                  </a:lnTo>
                  <a:lnTo>
                    <a:pt x="1666" y="1164"/>
                  </a:lnTo>
                  <a:lnTo>
                    <a:pt x="1622" y="1164"/>
                  </a:lnTo>
                  <a:lnTo>
                    <a:pt x="508" y="1164"/>
                  </a:lnTo>
                  <a:lnTo>
                    <a:pt x="465" y="1164"/>
                  </a:lnTo>
                  <a:lnTo>
                    <a:pt x="406" y="1151"/>
                  </a:lnTo>
                  <a:lnTo>
                    <a:pt x="392" y="1140"/>
                  </a:lnTo>
                  <a:lnTo>
                    <a:pt x="380" y="1125"/>
                  </a:lnTo>
                  <a:lnTo>
                    <a:pt x="367" y="1063"/>
                  </a:lnTo>
                  <a:lnTo>
                    <a:pt x="366" y="1017"/>
                  </a:lnTo>
                  <a:lnTo>
                    <a:pt x="366" y="360"/>
                  </a:lnTo>
                  <a:lnTo>
                    <a:pt x="367" y="314"/>
                  </a:lnTo>
                  <a:lnTo>
                    <a:pt x="380" y="252"/>
                  </a:lnTo>
                  <a:lnTo>
                    <a:pt x="392" y="237"/>
                  </a:lnTo>
                  <a:lnTo>
                    <a:pt x="406" y="227"/>
                  </a:lnTo>
                  <a:lnTo>
                    <a:pt x="465" y="215"/>
                  </a:lnTo>
                  <a:lnTo>
                    <a:pt x="508" y="214"/>
                  </a:lnTo>
                  <a:lnTo>
                    <a:pt x="1622" y="214"/>
                  </a:lnTo>
                  <a:close/>
                  <a:moveTo>
                    <a:pt x="508" y="142"/>
                  </a:moveTo>
                  <a:lnTo>
                    <a:pt x="445" y="143"/>
                  </a:lnTo>
                  <a:lnTo>
                    <a:pt x="376" y="156"/>
                  </a:lnTo>
                  <a:lnTo>
                    <a:pt x="346" y="169"/>
                  </a:lnTo>
                  <a:lnTo>
                    <a:pt x="336" y="179"/>
                  </a:lnTo>
                  <a:lnTo>
                    <a:pt x="327" y="189"/>
                  </a:lnTo>
                  <a:lnTo>
                    <a:pt x="314" y="219"/>
                  </a:lnTo>
                  <a:lnTo>
                    <a:pt x="302" y="291"/>
                  </a:lnTo>
                  <a:lnTo>
                    <a:pt x="301" y="359"/>
                  </a:lnTo>
                  <a:lnTo>
                    <a:pt x="301" y="1019"/>
                  </a:lnTo>
                  <a:lnTo>
                    <a:pt x="302" y="1086"/>
                  </a:lnTo>
                  <a:lnTo>
                    <a:pt x="314" y="1157"/>
                  </a:lnTo>
                  <a:lnTo>
                    <a:pt x="328" y="1188"/>
                  </a:lnTo>
                  <a:lnTo>
                    <a:pt x="337" y="1199"/>
                  </a:lnTo>
                  <a:lnTo>
                    <a:pt x="347" y="1207"/>
                  </a:lnTo>
                  <a:lnTo>
                    <a:pt x="377" y="1220"/>
                  </a:lnTo>
                  <a:lnTo>
                    <a:pt x="445" y="1233"/>
                  </a:lnTo>
                  <a:lnTo>
                    <a:pt x="508" y="1235"/>
                  </a:lnTo>
                  <a:lnTo>
                    <a:pt x="1626" y="1235"/>
                  </a:lnTo>
                  <a:lnTo>
                    <a:pt x="1691" y="1233"/>
                  </a:lnTo>
                  <a:lnTo>
                    <a:pt x="1759" y="1220"/>
                  </a:lnTo>
                  <a:lnTo>
                    <a:pt x="1789" y="1207"/>
                  </a:lnTo>
                  <a:lnTo>
                    <a:pt x="1799" y="1199"/>
                  </a:lnTo>
                  <a:lnTo>
                    <a:pt x="1808" y="1188"/>
                  </a:lnTo>
                  <a:lnTo>
                    <a:pt x="1820" y="1157"/>
                  </a:lnTo>
                  <a:lnTo>
                    <a:pt x="1833" y="1086"/>
                  </a:lnTo>
                  <a:lnTo>
                    <a:pt x="1835" y="1019"/>
                  </a:lnTo>
                  <a:lnTo>
                    <a:pt x="1835" y="359"/>
                  </a:lnTo>
                  <a:lnTo>
                    <a:pt x="1833" y="291"/>
                  </a:lnTo>
                  <a:lnTo>
                    <a:pt x="1820" y="219"/>
                  </a:lnTo>
                  <a:lnTo>
                    <a:pt x="1808" y="189"/>
                  </a:lnTo>
                  <a:lnTo>
                    <a:pt x="1800" y="179"/>
                  </a:lnTo>
                  <a:lnTo>
                    <a:pt x="1790" y="169"/>
                  </a:lnTo>
                  <a:lnTo>
                    <a:pt x="1759" y="156"/>
                  </a:lnTo>
                  <a:lnTo>
                    <a:pt x="1691" y="143"/>
                  </a:lnTo>
                  <a:lnTo>
                    <a:pt x="1626" y="142"/>
                  </a:lnTo>
                  <a:lnTo>
                    <a:pt x="508" y="142"/>
                  </a:lnTo>
                  <a:close/>
                  <a:moveTo>
                    <a:pt x="1901" y="72"/>
                  </a:moveTo>
                  <a:lnTo>
                    <a:pt x="1901" y="1305"/>
                  </a:lnTo>
                  <a:lnTo>
                    <a:pt x="235" y="1305"/>
                  </a:lnTo>
                  <a:lnTo>
                    <a:pt x="235" y="72"/>
                  </a:lnTo>
                  <a:lnTo>
                    <a:pt x="1901" y="72"/>
                  </a:lnTo>
                  <a:close/>
                  <a:moveTo>
                    <a:pt x="167" y="0"/>
                  </a:moveTo>
                  <a:lnTo>
                    <a:pt x="167" y="1376"/>
                  </a:lnTo>
                  <a:lnTo>
                    <a:pt x="1967" y="1376"/>
                  </a:lnTo>
                  <a:lnTo>
                    <a:pt x="1967" y="0"/>
                  </a:lnTo>
                  <a:lnTo>
                    <a:pt x="167" y="0"/>
                  </a:lnTo>
                  <a:close/>
                  <a:moveTo>
                    <a:pt x="808" y="1678"/>
                  </a:moveTo>
                  <a:lnTo>
                    <a:pt x="808" y="1744"/>
                  </a:lnTo>
                  <a:lnTo>
                    <a:pt x="644" y="1744"/>
                  </a:lnTo>
                  <a:lnTo>
                    <a:pt x="644" y="1678"/>
                  </a:lnTo>
                  <a:lnTo>
                    <a:pt x="808" y="1678"/>
                  </a:lnTo>
                  <a:close/>
                  <a:moveTo>
                    <a:pt x="1142" y="1678"/>
                  </a:moveTo>
                  <a:lnTo>
                    <a:pt x="1142" y="1744"/>
                  </a:lnTo>
                  <a:lnTo>
                    <a:pt x="978" y="1744"/>
                  </a:lnTo>
                  <a:lnTo>
                    <a:pt x="978" y="1678"/>
                  </a:lnTo>
                  <a:lnTo>
                    <a:pt x="1142" y="1678"/>
                  </a:lnTo>
                  <a:close/>
                  <a:moveTo>
                    <a:pt x="1475" y="1678"/>
                  </a:moveTo>
                  <a:lnTo>
                    <a:pt x="1475" y="1744"/>
                  </a:lnTo>
                  <a:lnTo>
                    <a:pt x="1309" y="1744"/>
                  </a:lnTo>
                  <a:lnTo>
                    <a:pt x="1309" y="1678"/>
                  </a:lnTo>
                  <a:lnTo>
                    <a:pt x="1475" y="1678"/>
                  </a:lnTo>
                  <a:close/>
                  <a:moveTo>
                    <a:pt x="308" y="1605"/>
                  </a:moveTo>
                  <a:lnTo>
                    <a:pt x="308" y="1675"/>
                  </a:lnTo>
                  <a:lnTo>
                    <a:pt x="474" y="1675"/>
                  </a:lnTo>
                  <a:lnTo>
                    <a:pt x="474" y="1747"/>
                  </a:lnTo>
                  <a:lnTo>
                    <a:pt x="308" y="1747"/>
                  </a:lnTo>
                  <a:lnTo>
                    <a:pt x="308" y="1816"/>
                  </a:lnTo>
                  <a:lnTo>
                    <a:pt x="475" y="1816"/>
                  </a:lnTo>
                  <a:lnTo>
                    <a:pt x="475" y="1747"/>
                  </a:lnTo>
                  <a:lnTo>
                    <a:pt x="644" y="1747"/>
                  </a:lnTo>
                  <a:lnTo>
                    <a:pt x="644" y="1816"/>
                  </a:lnTo>
                  <a:lnTo>
                    <a:pt x="808" y="1816"/>
                  </a:lnTo>
                  <a:lnTo>
                    <a:pt x="808" y="1747"/>
                  </a:lnTo>
                  <a:lnTo>
                    <a:pt x="978" y="1747"/>
                  </a:lnTo>
                  <a:lnTo>
                    <a:pt x="978" y="1816"/>
                  </a:lnTo>
                  <a:lnTo>
                    <a:pt x="1142" y="1816"/>
                  </a:lnTo>
                  <a:lnTo>
                    <a:pt x="1142" y="1747"/>
                  </a:lnTo>
                  <a:lnTo>
                    <a:pt x="1309" y="1747"/>
                  </a:lnTo>
                  <a:lnTo>
                    <a:pt x="1309" y="1816"/>
                  </a:lnTo>
                  <a:lnTo>
                    <a:pt x="1475" y="1816"/>
                  </a:lnTo>
                  <a:lnTo>
                    <a:pt x="1475" y="1747"/>
                  </a:lnTo>
                  <a:lnTo>
                    <a:pt x="1645" y="1747"/>
                  </a:lnTo>
                  <a:lnTo>
                    <a:pt x="1645" y="1816"/>
                  </a:lnTo>
                  <a:lnTo>
                    <a:pt x="1810" y="1816"/>
                  </a:lnTo>
                  <a:lnTo>
                    <a:pt x="1810" y="1747"/>
                  </a:lnTo>
                  <a:lnTo>
                    <a:pt x="1645" y="1747"/>
                  </a:lnTo>
                  <a:lnTo>
                    <a:pt x="1645" y="1675"/>
                  </a:lnTo>
                  <a:lnTo>
                    <a:pt x="1810" y="1675"/>
                  </a:lnTo>
                  <a:lnTo>
                    <a:pt x="1810" y="1605"/>
                  </a:lnTo>
                  <a:lnTo>
                    <a:pt x="1645" y="1605"/>
                  </a:lnTo>
                  <a:lnTo>
                    <a:pt x="1645" y="1675"/>
                  </a:lnTo>
                  <a:lnTo>
                    <a:pt x="1475" y="1675"/>
                  </a:lnTo>
                  <a:lnTo>
                    <a:pt x="1475" y="1605"/>
                  </a:lnTo>
                  <a:lnTo>
                    <a:pt x="1309" y="1605"/>
                  </a:lnTo>
                  <a:lnTo>
                    <a:pt x="1309" y="1675"/>
                  </a:lnTo>
                  <a:lnTo>
                    <a:pt x="1142" y="1675"/>
                  </a:lnTo>
                  <a:lnTo>
                    <a:pt x="1142" y="1605"/>
                  </a:lnTo>
                  <a:lnTo>
                    <a:pt x="978" y="1605"/>
                  </a:lnTo>
                  <a:lnTo>
                    <a:pt x="978" y="1675"/>
                  </a:lnTo>
                  <a:lnTo>
                    <a:pt x="808" y="1675"/>
                  </a:lnTo>
                  <a:lnTo>
                    <a:pt x="808" y="1605"/>
                  </a:lnTo>
                  <a:lnTo>
                    <a:pt x="644" y="1605"/>
                  </a:lnTo>
                  <a:lnTo>
                    <a:pt x="644" y="1675"/>
                  </a:lnTo>
                  <a:lnTo>
                    <a:pt x="475" y="1675"/>
                  </a:lnTo>
                  <a:lnTo>
                    <a:pt x="475" y="1605"/>
                  </a:lnTo>
                  <a:lnTo>
                    <a:pt x="308" y="1605"/>
                  </a:lnTo>
                  <a:close/>
                  <a:moveTo>
                    <a:pt x="1923" y="1517"/>
                  </a:moveTo>
                  <a:lnTo>
                    <a:pt x="2006" y="1708"/>
                  </a:lnTo>
                  <a:lnTo>
                    <a:pt x="2021" y="1743"/>
                  </a:lnTo>
                  <a:lnTo>
                    <a:pt x="2045" y="1815"/>
                  </a:lnTo>
                  <a:lnTo>
                    <a:pt x="2061" y="1887"/>
                  </a:lnTo>
                  <a:lnTo>
                    <a:pt x="2068" y="1957"/>
                  </a:lnTo>
                  <a:lnTo>
                    <a:pt x="2068" y="1993"/>
                  </a:lnTo>
                  <a:lnTo>
                    <a:pt x="2068" y="2047"/>
                  </a:lnTo>
                  <a:lnTo>
                    <a:pt x="66" y="2047"/>
                  </a:lnTo>
                  <a:lnTo>
                    <a:pt x="66" y="1910"/>
                  </a:lnTo>
                  <a:lnTo>
                    <a:pt x="69" y="1870"/>
                  </a:lnTo>
                  <a:lnTo>
                    <a:pt x="97" y="1770"/>
                  </a:lnTo>
                  <a:lnTo>
                    <a:pt x="121" y="1711"/>
                  </a:lnTo>
                  <a:lnTo>
                    <a:pt x="206" y="1517"/>
                  </a:lnTo>
                  <a:lnTo>
                    <a:pt x="1923" y="1517"/>
                  </a:lnTo>
                  <a:close/>
                  <a:moveTo>
                    <a:pt x="167" y="1446"/>
                  </a:moveTo>
                  <a:lnTo>
                    <a:pt x="71" y="1658"/>
                  </a:lnTo>
                  <a:lnTo>
                    <a:pt x="55" y="1697"/>
                  </a:lnTo>
                  <a:lnTo>
                    <a:pt x="27" y="1772"/>
                  </a:lnTo>
                  <a:lnTo>
                    <a:pt x="10" y="1847"/>
                  </a:lnTo>
                  <a:lnTo>
                    <a:pt x="1" y="1919"/>
                  </a:lnTo>
                  <a:lnTo>
                    <a:pt x="0" y="1955"/>
                  </a:lnTo>
                  <a:lnTo>
                    <a:pt x="0" y="2116"/>
                  </a:lnTo>
                  <a:lnTo>
                    <a:pt x="2134" y="2116"/>
                  </a:lnTo>
                  <a:lnTo>
                    <a:pt x="2134" y="1955"/>
                  </a:lnTo>
                  <a:lnTo>
                    <a:pt x="2134" y="1919"/>
                  </a:lnTo>
                  <a:lnTo>
                    <a:pt x="2126" y="1847"/>
                  </a:lnTo>
                  <a:lnTo>
                    <a:pt x="2107" y="1772"/>
                  </a:lnTo>
                  <a:lnTo>
                    <a:pt x="2081" y="1697"/>
                  </a:lnTo>
                  <a:lnTo>
                    <a:pt x="2064" y="1658"/>
                  </a:lnTo>
                  <a:lnTo>
                    <a:pt x="1967" y="1446"/>
                  </a:lnTo>
                  <a:lnTo>
                    <a:pt x="167" y="14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3" name="Freeform 474"/>
            <p:cNvSpPr>
              <a:spLocks noEditPoints="1"/>
            </p:cNvSpPr>
            <p:nvPr/>
          </p:nvSpPr>
          <p:spPr bwMode="auto">
            <a:xfrm>
              <a:off x="730251" y="3959225"/>
              <a:ext cx="661988" cy="738188"/>
            </a:xfrm>
            <a:custGeom>
              <a:avLst/>
              <a:gdLst>
                <a:gd name="T0" fmla="*/ 72293528 w 1253"/>
                <a:gd name="T1" fmla="*/ 70183912 h 1396"/>
                <a:gd name="T2" fmla="*/ 45497542 w 1253"/>
                <a:gd name="T3" fmla="*/ 89756998 h 1396"/>
                <a:gd name="T4" fmla="*/ 237534819 w 1253"/>
                <a:gd name="T5" fmla="*/ 58440060 h 1396"/>
                <a:gd name="T6" fmla="*/ 237534819 w 1253"/>
                <a:gd name="T7" fmla="*/ 58440060 h 1396"/>
                <a:gd name="T8" fmla="*/ 203481797 w 1253"/>
                <a:gd name="T9" fmla="*/ 182589956 h 1396"/>
                <a:gd name="T10" fmla="*/ 247304558 w 1253"/>
                <a:gd name="T11" fmla="*/ 174480992 h 1396"/>
                <a:gd name="T12" fmla="*/ 254561595 w 1253"/>
                <a:gd name="T13" fmla="*/ 175319650 h 1396"/>
                <a:gd name="T14" fmla="*/ 116953151 w 1253"/>
                <a:gd name="T15" fmla="*/ 213067708 h 1396"/>
                <a:gd name="T16" fmla="*/ 107741849 w 1253"/>
                <a:gd name="T17" fmla="*/ 215863938 h 1396"/>
                <a:gd name="T18" fmla="*/ 223020746 w 1253"/>
                <a:gd name="T19" fmla="*/ 215584738 h 1396"/>
                <a:gd name="T20" fmla="*/ 216600572 w 1253"/>
                <a:gd name="T21" fmla="*/ 210272006 h 1396"/>
                <a:gd name="T22" fmla="*/ 140679054 w 1253"/>
                <a:gd name="T23" fmla="*/ 235716754 h 1396"/>
                <a:gd name="T24" fmla="*/ 125884969 w 1253"/>
                <a:gd name="T25" fmla="*/ 234878096 h 1396"/>
                <a:gd name="T26" fmla="*/ 245350293 w 1253"/>
                <a:gd name="T27" fmla="*/ 229565363 h 1396"/>
                <a:gd name="T28" fmla="*/ 235302129 w 1253"/>
                <a:gd name="T29" fmla="*/ 250256837 h 1396"/>
                <a:gd name="T30" fmla="*/ 239489084 w 1253"/>
                <a:gd name="T31" fmla="*/ 228726706 h 1396"/>
                <a:gd name="T32" fmla="*/ 96856294 w 1253"/>
                <a:gd name="T33" fmla="*/ 233759710 h 1396"/>
                <a:gd name="T34" fmla="*/ 143470181 w 1253"/>
                <a:gd name="T35" fmla="*/ 244944104 h 1396"/>
                <a:gd name="T36" fmla="*/ 122256451 w 1253"/>
                <a:gd name="T37" fmla="*/ 194892737 h 1396"/>
                <a:gd name="T38" fmla="*/ 202923361 w 1253"/>
                <a:gd name="T39" fmla="*/ 233759710 h 1396"/>
                <a:gd name="T40" fmla="*/ 249537248 w 1253"/>
                <a:gd name="T41" fmla="*/ 245223833 h 1396"/>
                <a:gd name="T42" fmla="*/ 227486655 w 1253"/>
                <a:gd name="T43" fmla="*/ 194892737 h 1396"/>
                <a:gd name="T44" fmla="*/ 176964767 w 1253"/>
                <a:gd name="T45" fmla="*/ 277938887 h 1396"/>
                <a:gd name="T46" fmla="*/ 175011030 w 1253"/>
                <a:gd name="T47" fmla="*/ 264237990 h 1396"/>
                <a:gd name="T48" fmla="*/ 153518346 w 1253"/>
                <a:gd name="T49" fmla="*/ 296113858 h 1396"/>
                <a:gd name="T50" fmla="*/ 174453122 w 1253"/>
                <a:gd name="T51" fmla="*/ 314568558 h 1396"/>
                <a:gd name="T52" fmla="*/ 218833791 w 1253"/>
                <a:gd name="T53" fmla="*/ 58998988 h 1396"/>
                <a:gd name="T54" fmla="*/ 218833791 w 1253"/>
                <a:gd name="T55" fmla="*/ 114083360 h 1396"/>
                <a:gd name="T56" fmla="*/ 197899543 w 1253"/>
                <a:gd name="T57" fmla="*/ 133377246 h 1396"/>
                <a:gd name="T58" fmla="*/ 244792385 w 1253"/>
                <a:gd name="T59" fmla="*/ 130860744 h 1396"/>
                <a:gd name="T60" fmla="*/ 332995814 w 1253"/>
                <a:gd name="T61" fmla="*/ 195731923 h 1396"/>
                <a:gd name="T62" fmla="*/ 310386784 w 1253"/>
                <a:gd name="T63" fmla="*/ 250536565 h 1396"/>
                <a:gd name="T64" fmla="*/ 273263152 w 1253"/>
                <a:gd name="T65" fmla="*/ 299189817 h 1396"/>
                <a:gd name="T66" fmla="*/ 183384941 w 1253"/>
                <a:gd name="T67" fmla="*/ 367416156 h 1396"/>
                <a:gd name="T68" fmla="*/ 83179083 w 1253"/>
                <a:gd name="T69" fmla="*/ 312052056 h 1396"/>
                <a:gd name="T70" fmla="*/ 39077368 w 1253"/>
                <a:gd name="T71" fmla="*/ 250536565 h 1396"/>
                <a:gd name="T72" fmla="*/ 22609030 w 1253"/>
                <a:gd name="T73" fmla="*/ 181191840 h 1396"/>
                <a:gd name="T74" fmla="*/ 102159594 w 1253"/>
                <a:gd name="T75" fmla="*/ 160779567 h 1396"/>
                <a:gd name="T76" fmla="*/ 102438549 w 1253"/>
                <a:gd name="T77" fmla="*/ 173921535 h 1396"/>
                <a:gd name="T78" fmla="*/ 148773482 w 1253"/>
                <a:gd name="T79" fmla="*/ 190978119 h 1396"/>
                <a:gd name="T80" fmla="*/ 130630361 w 1253"/>
                <a:gd name="T81" fmla="*/ 153788990 h 1396"/>
                <a:gd name="T82" fmla="*/ 171661466 w 1253"/>
                <a:gd name="T83" fmla="*/ 128064513 h 1396"/>
                <a:gd name="T84" fmla="*/ 168591384 w 1253"/>
                <a:gd name="T85" fmla="*/ 0 h 1396"/>
                <a:gd name="T86" fmla="*/ 59453708 w 1253"/>
                <a:gd name="T87" fmla="*/ 36349942 h 1396"/>
                <a:gd name="T88" fmla="*/ 22609030 w 1253"/>
                <a:gd name="T89" fmla="*/ 94790002 h 1396"/>
                <a:gd name="T90" fmla="*/ 12560866 w 1253"/>
                <a:gd name="T91" fmla="*/ 168049873 h 1396"/>
                <a:gd name="T92" fmla="*/ 6978083 w 1253"/>
                <a:gd name="T93" fmla="*/ 242147873 h 1396"/>
                <a:gd name="T94" fmla="*/ 51917188 w 1253"/>
                <a:gd name="T95" fmla="*/ 288844081 h 1396"/>
                <a:gd name="T96" fmla="*/ 123093842 w 1253"/>
                <a:gd name="T97" fmla="*/ 378880808 h 1396"/>
                <a:gd name="T98" fmla="*/ 221624918 w 1253"/>
                <a:gd name="T99" fmla="*/ 381117581 h 1396"/>
                <a:gd name="T100" fmla="*/ 299779654 w 1253"/>
                <a:gd name="T101" fmla="*/ 286327579 h 1396"/>
                <a:gd name="T102" fmla="*/ 340531805 w 1253"/>
                <a:gd name="T103" fmla="*/ 245783290 h 1396"/>
                <a:gd name="T104" fmla="*/ 332158423 w 1253"/>
                <a:gd name="T105" fmla="*/ 162737140 h 1396"/>
                <a:gd name="T106" fmla="*/ 314294256 w 1253"/>
                <a:gd name="T107" fmla="*/ 56482487 h 1396"/>
                <a:gd name="T108" fmla="*/ 251212030 w 1253"/>
                <a:gd name="T109" fmla="*/ 22928775 h 1396"/>
                <a:gd name="T110" fmla="*/ 227207173 w 1253"/>
                <a:gd name="T111" fmla="*/ 13701425 h 13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53" h="1396">
                  <a:moveTo>
                    <a:pt x="360" y="121"/>
                  </a:moveTo>
                  <a:lnTo>
                    <a:pt x="360" y="128"/>
                  </a:lnTo>
                  <a:lnTo>
                    <a:pt x="359" y="134"/>
                  </a:lnTo>
                  <a:lnTo>
                    <a:pt x="341" y="160"/>
                  </a:lnTo>
                  <a:lnTo>
                    <a:pt x="327" y="176"/>
                  </a:lnTo>
                  <a:lnTo>
                    <a:pt x="281" y="223"/>
                  </a:lnTo>
                  <a:lnTo>
                    <a:pt x="259" y="251"/>
                  </a:lnTo>
                  <a:lnTo>
                    <a:pt x="202" y="336"/>
                  </a:lnTo>
                  <a:lnTo>
                    <a:pt x="167" y="391"/>
                  </a:lnTo>
                  <a:lnTo>
                    <a:pt x="167" y="379"/>
                  </a:lnTo>
                  <a:lnTo>
                    <a:pt x="166" y="360"/>
                  </a:lnTo>
                  <a:lnTo>
                    <a:pt x="163" y="342"/>
                  </a:lnTo>
                  <a:lnTo>
                    <a:pt x="163" y="329"/>
                  </a:lnTo>
                  <a:lnTo>
                    <a:pt x="163" y="321"/>
                  </a:lnTo>
                  <a:lnTo>
                    <a:pt x="164" y="317"/>
                  </a:lnTo>
                  <a:lnTo>
                    <a:pt x="182" y="280"/>
                  </a:lnTo>
                  <a:lnTo>
                    <a:pt x="223" y="221"/>
                  </a:lnTo>
                  <a:lnTo>
                    <a:pt x="248" y="198"/>
                  </a:lnTo>
                  <a:lnTo>
                    <a:pt x="304" y="160"/>
                  </a:lnTo>
                  <a:lnTo>
                    <a:pt x="360" y="121"/>
                  </a:lnTo>
                  <a:close/>
                  <a:moveTo>
                    <a:pt x="851" y="209"/>
                  </a:moveTo>
                  <a:lnTo>
                    <a:pt x="879" y="251"/>
                  </a:lnTo>
                  <a:lnTo>
                    <a:pt x="928" y="349"/>
                  </a:lnTo>
                  <a:lnTo>
                    <a:pt x="949" y="404"/>
                  </a:lnTo>
                  <a:lnTo>
                    <a:pt x="903" y="375"/>
                  </a:lnTo>
                  <a:lnTo>
                    <a:pt x="874" y="355"/>
                  </a:lnTo>
                  <a:lnTo>
                    <a:pt x="860" y="265"/>
                  </a:lnTo>
                  <a:lnTo>
                    <a:pt x="851" y="209"/>
                  </a:lnTo>
                  <a:close/>
                  <a:moveTo>
                    <a:pt x="814" y="545"/>
                  </a:moveTo>
                  <a:lnTo>
                    <a:pt x="791" y="546"/>
                  </a:lnTo>
                  <a:lnTo>
                    <a:pt x="755" y="566"/>
                  </a:lnTo>
                  <a:lnTo>
                    <a:pt x="729" y="608"/>
                  </a:lnTo>
                  <a:lnTo>
                    <a:pt x="713" y="668"/>
                  </a:lnTo>
                  <a:lnTo>
                    <a:pt x="710" y="707"/>
                  </a:lnTo>
                  <a:lnTo>
                    <a:pt x="729" y="653"/>
                  </a:lnTo>
                  <a:lnTo>
                    <a:pt x="745" y="624"/>
                  </a:lnTo>
                  <a:lnTo>
                    <a:pt x="756" y="611"/>
                  </a:lnTo>
                  <a:lnTo>
                    <a:pt x="792" y="595"/>
                  </a:lnTo>
                  <a:lnTo>
                    <a:pt x="815" y="594"/>
                  </a:lnTo>
                  <a:lnTo>
                    <a:pt x="838" y="595"/>
                  </a:lnTo>
                  <a:lnTo>
                    <a:pt x="874" y="609"/>
                  </a:lnTo>
                  <a:lnTo>
                    <a:pt x="886" y="624"/>
                  </a:lnTo>
                  <a:lnTo>
                    <a:pt x="894" y="635"/>
                  </a:lnTo>
                  <a:lnTo>
                    <a:pt x="912" y="677"/>
                  </a:lnTo>
                  <a:lnTo>
                    <a:pt x="920" y="707"/>
                  </a:lnTo>
                  <a:lnTo>
                    <a:pt x="920" y="673"/>
                  </a:lnTo>
                  <a:lnTo>
                    <a:pt x="920" y="666"/>
                  </a:lnTo>
                  <a:lnTo>
                    <a:pt x="918" y="654"/>
                  </a:lnTo>
                  <a:lnTo>
                    <a:pt x="912" y="627"/>
                  </a:lnTo>
                  <a:lnTo>
                    <a:pt x="893" y="586"/>
                  </a:lnTo>
                  <a:lnTo>
                    <a:pt x="867" y="559"/>
                  </a:lnTo>
                  <a:lnTo>
                    <a:pt x="834" y="546"/>
                  </a:lnTo>
                  <a:lnTo>
                    <a:pt x="814" y="545"/>
                  </a:lnTo>
                  <a:close/>
                  <a:moveTo>
                    <a:pt x="403" y="749"/>
                  </a:moveTo>
                  <a:lnTo>
                    <a:pt x="411" y="751"/>
                  </a:lnTo>
                  <a:lnTo>
                    <a:pt x="419" y="762"/>
                  </a:lnTo>
                  <a:lnTo>
                    <a:pt x="421" y="772"/>
                  </a:lnTo>
                  <a:lnTo>
                    <a:pt x="419" y="779"/>
                  </a:lnTo>
                  <a:lnTo>
                    <a:pt x="411" y="788"/>
                  </a:lnTo>
                  <a:lnTo>
                    <a:pt x="403" y="788"/>
                  </a:lnTo>
                  <a:lnTo>
                    <a:pt x="395" y="788"/>
                  </a:lnTo>
                  <a:lnTo>
                    <a:pt x="386" y="779"/>
                  </a:lnTo>
                  <a:lnTo>
                    <a:pt x="386" y="772"/>
                  </a:lnTo>
                  <a:lnTo>
                    <a:pt x="386" y="762"/>
                  </a:lnTo>
                  <a:lnTo>
                    <a:pt x="395" y="751"/>
                  </a:lnTo>
                  <a:lnTo>
                    <a:pt x="403" y="749"/>
                  </a:lnTo>
                  <a:close/>
                  <a:moveTo>
                    <a:pt x="782" y="749"/>
                  </a:moveTo>
                  <a:lnTo>
                    <a:pt x="791" y="751"/>
                  </a:lnTo>
                  <a:lnTo>
                    <a:pt x="799" y="761"/>
                  </a:lnTo>
                  <a:lnTo>
                    <a:pt x="799" y="771"/>
                  </a:lnTo>
                  <a:lnTo>
                    <a:pt x="799" y="779"/>
                  </a:lnTo>
                  <a:lnTo>
                    <a:pt x="791" y="788"/>
                  </a:lnTo>
                  <a:lnTo>
                    <a:pt x="782" y="788"/>
                  </a:lnTo>
                  <a:lnTo>
                    <a:pt x="773" y="788"/>
                  </a:lnTo>
                  <a:lnTo>
                    <a:pt x="766" y="782"/>
                  </a:lnTo>
                  <a:lnTo>
                    <a:pt x="766" y="761"/>
                  </a:lnTo>
                  <a:lnTo>
                    <a:pt x="776" y="752"/>
                  </a:lnTo>
                  <a:lnTo>
                    <a:pt x="782" y="749"/>
                  </a:lnTo>
                  <a:close/>
                  <a:moveTo>
                    <a:pt x="483" y="818"/>
                  </a:moveTo>
                  <a:lnTo>
                    <a:pt x="485" y="818"/>
                  </a:lnTo>
                  <a:lnTo>
                    <a:pt x="493" y="820"/>
                  </a:lnTo>
                  <a:lnTo>
                    <a:pt x="500" y="821"/>
                  </a:lnTo>
                  <a:lnTo>
                    <a:pt x="504" y="823"/>
                  </a:lnTo>
                  <a:lnTo>
                    <a:pt x="504" y="843"/>
                  </a:lnTo>
                  <a:lnTo>
                    <a:pt x="501" y="857"/>
                  </a:lnTo>
                  <a:lnTo>
                    <a:pt x="485" y="876"/>
                  </a:lnTo>
                  <a:lnTo>
                    <a:pt x="470" y="893"/>
                  </a:lnTo>
                  <a:lnTo>
                    <a:pt x="458" y="896"/>
                  </a:lnTo>
                  <a:lnTo>
                    <a:pt x="439" y="896"/>
                  </a:lnTo>
                  <a:lnTo>
                    <a:pt x="439" y="848"/>
                  </a:lnTo>
                  <a:lnTo>
                    <a:pt x="451" y="840"/>
                  </a:lnTo>
                  <a:lnTo>
                    <a:pt x="462" y="828"/>
                  </a:lnTo>
                  <a:lnTo>
                    <a:pt x="471" y="820"/>
                  </a:lnTo>
                  <a:lnTo>
                    <a:pt x="483" y="818"/>
                  </a:lnTo>
                  <a:close/>
                  <a:moveTo>
                    <a:pt x="858" y="818"/>
                  </a:moveTo>
                  <a:lnTo>
                    <a:pt x="864" y="818"/>
                  </a:lnTo>
                  <a:lnTo>
                    <a:pt x="871" y="820"/>
                  </a:lnTo>
                  <a:lnTo>
                    <a:pt x="879" y="821"/>
                  </a:lnTo>
                  <a:lnTo>
                    <a:pt x="884" y="823"/>
                  </a:lnTo>
                  <a:lnTo>
                    <a:pt x="884" y="834"/>
                  </a:lnTo>
                  <a:lnTo>
                    <a:pt x="883" y="843"/>
                  </a:lnTo>
                  <a:lnTo>
                    <a:pt x="874" y="861"/>
                  </a:lnTo>
                  <a:lnTo>
                    <a:pt x="867" y="873"/>
                  </a:lnTo>
                  <a:lnTo>
                    <a:pt x="858" y="883"/>
                  </a:lnTo>
                  <a:lnTo>
                    <a:pt x="843" y="895"/>
                  </a:lnTo>
                  <a:lnTo>
                    <a:pt x="835" y="896"/>
                  </a:lnTo>
                  <a:lnTo>
                    <a:pt x="820" y="896"/>
                  </a:lnTo>
                  <a:lnTo>
                    <a:pt x="820" y="848"/>
                  </a:lnTo>
                  <a:lnTo>
                    <a:pt x="831" y="841"/>
                  </a:lnTo>
                  <a:lnTo>
                    <a:pt x="841" y="828"/>
                  </a:lnTo>
                  <a:lnTo>
                    <a:pt x="848" y="820"/>
                  </a:lnTo>
                  <a:lnTo>
                    <a:pt x="858" y="818"/>
                  </a:lnTo>
                  <a:close/>
                  <a:moveTo>
                    <a:pt x="438" y="697"/>
                  </a:moveTo>
                  <a:lnTo>
                    <a:pt x="416" y="699"/>
                  </a:lnTo>
                  <a:lnTo>
                    <a:pt x="382" y="713"/>
                  </a:lnTo>
                  <a:lnTo>
                    <a:pt x="359" y="740"/>
                  </a:lnTo>
                  <a:lnTo>
                    <a:pt x="347" y="784"/>
                  </a:lnTo>
                  <a:lnTo>
                    <a:pt x="346" y="810"/>
                  </a:lnTo>
                  <a:lnTo>
                    <a:pt x="347" y="836"/>
                  </a:lnTo>
                  <a:lnTo>
                    <a:pt x="359" y="877"/>
                  </a:lnTo>
                  <a:lnTo>
                    <a:pt x="382" y="905"/>
                  </a:lnTo>
                  <a:lnTo>
                    <a:pt x="416" y="918"/>
                  </a:lnTo>
                  <a:lnTo>
                    <a:pt x="438" y="919"/>
                  </a:lnTo>
                  <a:lnTo>
                    <a:pt x="460" y="918"/>
                  </a:lnTo>
                  <a:lnTo>
                    <a:pt x="493" y="905"/>
                  </a:lnTo>
                  <a:lnTo>
                    <a:pt x="514" y="876"/>
                  </a:lnTo>
                  <a:lnTo>
                    <a:pt x="526" y="836"/>
                  </a:lnTo>
                  <a:lnTo>
                    <a:pt x="527" y="808"/>
                  </a:lnTo>
                  <a:lnTo>
                    <a:pt x="526" y="782"/>
                  </a:lnTo>
                  <a:lnTo>
                    <a:pt x="514" y="740"/>
                  </a:lnTo>
                  <a:lnTo>
                    <a:pt x="493" y="713"/>
                  </a:lnTo>
                  <a:lnTo>
                    <a:pt x="460" y="699"/>
                  </a:lnTo>
                  <a:lnTo>
                    <a:pt x="438" y="697"/>
                  </a:lnTo>
                  <a:close/>
                  <a:moveTo>
                    <a:pt x="815" y="697"/>
                  </a:moveTo>
                  <a:lnTo>
                    <a:pt x="794" y="699"/>
                  </a:lnTo>
                  <a:lnTo>
                    <a:pt x="761" y="713"/>
                  </a:lnTo>
                  <a:lnTo>
                    <a:pt x="739" y="740"/>
                  </a:lnTo>
                  <a:lnTo>
                    <a:pt x="727" y="784"/>
                  </a:lnTo>
                  <a:lnTo>
                    <a:pt x="727" y="810"/>
                  </a:lnTo>
                  <a:lnTo>
                    <a:pt x="727" y="836"/>
                  </a:lnTo>
                  <a:lnTo>
                    <a:pt x="739" y="877"/>
                  </a:lnTo>
                  <a:lnTo>
                    <a:pt x="761" y="905"/>
                  </a:lnTo>
                  <a:lnTo>
                    <a:pt x="794" y="918"/>
                  </a:lnTo>
                  <a:lnTo>
                    <a:pt x="815" y="919"/>
                  </a:lnTo>
                  <a:lnTo>
                    <a:pt x="837" y="918"/>
                  </a:lnTo>
                  <a:lnTo>
                    <a:pt x="871" y="905"/>
                  </a:lnTo>
                  <a:lnTo>
                    <a:pt x="894" y="877"/>
                  </a:lnTo>
                  <a:lnTo>
                    <a:pt x="906" y="836"/>
                  </a:lnTo>
                  <a:lnTo>
                    <a:pt x="907" y="810"/>
                  </a:lnTo>
                  <a:lnTo>
                    <a:pt x="906" y="784"/>
                  </a:lnTo>
                  <a:lnTo>
                    <a:pt x="894" y="740"/>
                  </a:lnTo>
                  <a:lnTo>
                    <a:pt x="871" y="713"/>
                  </a:lnTo>
                  <a:lnTo>
                    <a:pt x="837" y="699"/>
                  </a:lnTo>
                  <a:lnTo>
                    <a:pt x="815" y="697"/>
                  </a:lnTo>
                  <a:close/>
                  <a:moveTo>
                    <a:pt x="569" y="939"/>
                  </a:moveTo>
                  <a:lnTo>
                    <a:pt x="569" y="939"/>
                  </a:lnTo>
                  <a:lnTo>
                    <a:pt x="580" y="965"/>
                  </a:lnTo>
                  <a:lnTo>
                    <a:pt x="602" y="988"/>
                  </a:lnTo>
                  <a:lnTo>
                    <a:pt x="618" y="994"/>
                  </a:lnTo>
                  <a:lnTo>
                    <a:pt x="627" y="995"/>
                  </a:lnTo>
                  <a:lnTo>
                    <a:pt x="634" y="994"/>
                  </a:lnTo>
                  <a:lnTo>
                    <a:pt x="650" y="984"/>
                  </a:lnTo>
                  <a:lnTo>
                    <a:pt x="658" y="975"/>
                  </a:lnTo>
                  <a:lnTo>
                    <a:pt x="674" y="956"/>
                  </a:lnTo>
                  <a:lnTo>
                    <a:pt x="681" y="939"/>
                  </a:lnTo>
                  <a:lnTo>
                    <a:pt x="655" y="945"/>
                  </a:lnTo>
                  <a:lnTo>
                    <a:pt x="627" y="945"/>
                  </a:lnTo>
                  <a:lnTo>
                    <a:pt x="606" y="945"/>
                  </a:lnTo>
                  <a:lnTo>
                    <a:pt x="569" y="939"/>
                  </a:lnTo>
                  <a:close/>
                  <a:moveTo>
                    <a:pt x="730" y="1050"/>
                  </a:moveTo>
                  <a:lnTo>
                    <a:pt x="690" y="1059"/>
                  </a:lnTo>
                  <a:lnTo>
                    <a:pt x="644" y="1060"/>
                  </a:lnTo>
                  <a:lnTo>
                    <a:pt x="598" y="1060"/>
                  </a:lnTo>
                  <a:lnTo>
                    <a:pt x="550" y="1059"/>
                  </a:lnTo>
                  <a:lnTo>
                    <a:pt x="521" y="1050"/>
                  </a:lnTo>
                  <a:lnTo>
                    <a:pt x="532" y="1069"/>
                  </a:lnTo>
                  <a:lnTo>
                    <a:pt x="555" y="1096"/>
                  </a:lnTo>
                  <a:lnTo>
                    <a:pt x="580" y="1115"/>
                  </a:lnTo>
                  <a:lnTo>
                    <a:pt x="609" y="1125"/>
                  </a:lnTo>
                  <a:lnTo>
                    <a:pt x="625" y="1125"/>
                  </a:lnTo>
                  <a:lnTo>
                    <a:pt x="641" y="1125"/>
                  </a:lnTo>
                  <a:lnTo>
                    <a:pt x="670" y="1115"/>
                  </a:lnTo>
                  <a:lnTo>
                    <a:pt x="696" y="1096"/>
                  </a:lnTo>
                  <a:lnTo>
                    <a:pt x="720" y="1069"/>
                  </a:lnTo>
                  <a:lnTo>
                    <a:pt x="730" y="1050"/>
                  </a:lnTo>
                  <a:close/>
                  <a:moveTo>
                    <a:pt x="779" y="189"/>
                  </a:moveTo>
                  <a:lnTo>
                    <a:pt x="784" y="211"/>
                  </a:lnTo>
                  <a:lnTo>
                    <a:pt x="801" y="303"/>
                  </a:lnTo>
                  <a:lnTo>
                    <a:pt x="808" y="336"/>
                  </a:lnTo>
                  <a:lnTo>
                    <a:pt x="828" y="389"/>
                  </a:lnTo>
                  <a:lnTo>
                    <a:pt x="841" y="411"/>
                  </a:lnTo>
                  <a:lnTo>
                    <a:pt x="830" y="408"/>
                  </a:lnTo>
                  <a:lnTo>
                    <a:pt x="809" y="408"/>
                  </a:lnTo>
                  <a:lnTo>
                    <a:pt x="784" y="408"/>
                  </a:lnTo>
                  <a:lnTo>
                    <a:pt x="742" y="415"/>
                  </a:lnTo>
                  <a:lnTo>
                    <a:pt x="714" y="428"/>
                  </a:lnTo>
                  <a:lnTo>
                    <a:pt x="700" y="447"/>
                  </a:lnTo>
                  <a:lnTo>
                    <a:pt x="699" y="460"/>
                  </a:lnTo>
                  <a:lnTo>
                    <a:pt x="699" y="468"/>
                  </a:lnTo>
                  <a:lnTo>
                    <a:pt x="704" y="477"/>
                  </a:lnTo>
                  <a:lnTo>
                    <a:pt x="709" y="477"/>
                  </a:lnTo>
                  <a:lnTo>
                    <a:pt x="726" y="476"/>
                  </a:lnTo>
                  <a:lnTo>
                    <a:pt x="756" y="465"/>
                  </a:lnTo>
                  <a:lnTo>
                    <a:pt x="788" y="455"/>
                  </a:lnTo>
                  <a:lnTo>
                    <a:pt x="814" y="454"/>
                  </a:lnTo>
                  <a:lnTo>
                    <a:pt x="837" y="454"/>
                  </a:lnTo>
                  <a:lnTo>
                    <a:pt x="869" y="461"/>
                  </a:lnTo>
                  <a:lnTo>
                    <a:pt x="877" y="468"/>
                  </a:lnTo>
                  <a:lnTo>
                    <a:pt x="962" y="562"/>
                  </a:lnTo>
                  <a:lnTo>
                    <a:pt x="1015" y="630"/>
                  </a:lnTo>
                  <a:lnTo>
                    <a:pt x="1087" y="599"/>
                  </a:lnTo>
                  <a:lnTo>
                    <a:pt x="1113" y="605"/>
                  </a:lnTo>
                  <a:lnTo>
                    <a:pt x="1152" y="625"/>
                  </a:lnTo>
                  <a:lnTo>
                    <a:pt x="1180" y="657"/>
                  </a:lnTo>
                  <a:lnTo>
                    <a:pt x="1193" y="700"/>
                  </a:lnTo>
                  <a:lnTo>
                    <a:pt x="1194" y="726"/>
                  </a:lnTo>
                  <a:lnTo>
                    <a:pt x="1193" y="751"/>
                  </a:lnTo>
                  <a:lnTo>
                    <a:pt x="1183" y="800"/>
                  </a:lnTo>
                  <a:lnTo>
                    <a:pt x="1172" y="824"/>
                  </a:lnTo>
                  <a:lnTo>
                    <a:pt x="1159" y="847"/>
                  </a:lnTo>
                  <a:lnTo>
                    <a:pt x="1129" y="884"/>
                  </a:lnTo>
                  <a:lnTo>
                    <a:pt x="1112" y="896"/>
                  </a:lnTo>
                  <a:lnTo>
                    <a:pt x="1100" y="902"/>
                  </a:lnTo>
                  <a:lnTo>
                    <a:pt x="1076" y="910"/>
                  </a:lnTo>
                  <a:lnTo>
                    <a:pt x="1054" y="919"/>
                  </a:lnTo>
                  <a:lnTo>
                    <a:pt x="1041" y="931"/>
                  </a:lnTo>
                  <a:lnTo>
                    <a:pt x="1017" y="985"/>
                  </a:lnTo>
                  <a:lnTo>
                    <a:pt x="995" y="1036"/>
                  </a:lnTo>
                  <a:lnTo>
                    <a:pt x="979" y="1070"/>
                  </a:lnTo>
                  <a:lnTo>
                    <a:pt x="945" y="1131"/>
                  </a:lnTo>
                  <a:lnTo>
                    <a:pt x="906" y="1183"/>
                  </a:lnTo>
                  <a:lnTo>
                    <a:pt x="864" y="1226"/>
                  </a:lnTo>
                  <a:lnTo>
                    <a:pt x="818" y="1262"/>
                  </a:lnTo>
                  <a:lnTo>
                    <a:pt x="768" y="1288"/>
                  </a:lnTo>
                  <a:lnTo>
                    <a:pt x="714" y="1305"/>
                  </a:lnTo>
                  <a:lnTo>
                    <a:pt x="657" y="1314"/>
                  </a:lnTo>
                  <a:lnTo>
                    <a:pt x="627" y="1315"/>
                  </a:lnTo>
                  <a:lnTo>
                    <a:pt x="579" y="1312"/>
                  </a:lnTo>
                  <a:lnTo>
                    <a:pt x="493" y="1293"/>
                  </a:lnTo>
                  <a:lnTo>
                    <a:pt x="418" y="1253"/>
                  </a:lnTo>
                  <a:lnTo>
                    <a:pt x="353" y="1194"/>
                  </a:lnTo>
                  <a:lnTo>
                    <a:pt x="326" y="1157"/>
                  </a:lnTo>
                  <a:lnTo>
                    <a:pt x="298" y="1116"/>
                  </a:lnTo>
                  <a:lnTo>
                    <a:pt x="255" y="1033"/>
                  </a:lnTo>
                  <a:lnTo>
                    <a:pt x="238" y="991"/>
                  </a:lnTo>
                  <a:lnTo>
                    <a:pt x="219" y="944"/>
                  </a:lnTo>
                  <a:lnTo>
                    <a:pt x="212" y="931"/>
                  </a:lnTo>
                  <a:lnTo>
                    <a:pt x="184" y="916"/>
                  </a:lnTo>
                  <a:lnTo>
                    <a:pt x="161" y="909"/>
                  </a:lnTo>
                  <a:lnTo>
                    <a:pt x="140" y="896"/>
                  </a:lnTo>
                  <a:lnTo>
                    <a:pt x="102" y="860"/>
                  </a:lnTo>
                  <a:lnTo>
                    <a:pt x="88" y="836"/>
                  </a:lnTo>
                  <a:lnTo>
                    <a:pt x="75" y="810"/>
                  </a:lnTo>
                  <a:lnTo>
                    <a:pt x="61" y="755"/>
                  </a:lnTo>
                  <a:lnTo>
                    <a:pt x="59" y="726"/>
                  </a:lnTo>
                  <a:lnTo>
                    <a:pt x="61" y="696"/>
                  </a:lnTo>
                  <a:lnTo>
                    <a:pt x="81" y="648"/>
                  </a:lnTo>
                  <a:lnTo>
                    <a:pt x="99" y="631"/>
                  </a:lnTo>
                  <a:lnTo>
                    <a:pt x="115" y="618"/>
                  </a:lnTo>
                  <a:lnTo>
                    <a:pt x="141" y="604"/>
                  </a:lnTo>
                  <a:lnTo>
                    <a:pt x="150" y="604"/>
                  </a:lnTo>
                  <a:lnTo>
                    <a:pt x="158" y="609"/>
                  </a:lnTo>
                  <a:lnTo>
                    <a:pt x="196" y="645"/>
                  </a:lnTo>
                  <a:lnTo>
                    <a:pt x="366" y="575"/>
                  </a:lnTo>
                  <a:lnTo>
                    <a:pt x="351" y="595"/>
                  </a:lnTo>
                  <a:lnTo>
                    <a:pt x="334" y="643"/>
                  </a:lnTo>
                  <a:lnTo>
                    <a:pt x="333" y="670"/>
                  </a:lnTo>
                  <a:lnTo>
                    <a:pt x="334" y="704"/>
                  </a:lnTo>
                  <a:lnTo>
                    <a:pt x="354" y="648"/>
                  </a:lnTo>
                  <a:lnTo>
                    <a:pt x="367" y="622"/>
                  </a:lnTo>
                  <a:lnTo>
                    <a:pt x="380" y="608"/>
                  </a:lnTo>
                  <a:lnTo>
                    <a:pt x="416" y="592"/>
                  </a:lnTo>
                  <a:lnTo>
                    <a:pt x="438" y="591"/>
                  </a:lnTo>
                  <a:lnTo>
                    <a:pt x="455" y="592"/>
                  </a:lnTo>
                  <a:lnTo>
                    <a:pt x="485" y="607"/>
                  </a:lnTo>
                  <a:lnTo>
                    <a:pt x="511" y="637"/>
                  </a:lnTo>
                  <a:lnTo>
                    <a:pt x="533" y="683"/>
                  </a:lnTo>
                  <a:lnTo>
                    <a:pt x="543" y="712"/>
                  </a:lnTo>
                  <a:lnTo>
                    <a:pt x="544" y="707"/>
                  </a:lnTo>
                  <a:lnTo>
                    <a:pt x="540" y="661"/>
                  </a:lnTo>
                  <a:lnTo>
                    <a:pt x="524" y="598"/>
                  </a:lnTo>
                  <a:lnTo>
                    <a:pt x="513" y="581"/>
                  </a:lnTo>
                  <a:lnTo>
                    <a:pt x="500" y="568"/>
                  </a:lnTo>
                  <a:lnTo>
                    <a:pt x="468" y="550"/>
                  </a:lnTo>
                  <a:lnTo>
                    <a:pt x="449" y="548"/>
                  </a:lnTo>
                  <a:lnTo>
                    <a:pt x="442" y="545"/>
                  </a:lnTo>
                  <a:lnTo>
                    <a:pt x="436" y="543"/>
                  </a:lnTo>
                  <a:lnTo>
                    <a:pt x="487" y="522"/>
                  </a:lnTo>
                  <a:lnTo>
                    <a:pt x="539" y="501"/>
                  </a:lnTo>
                  <a:lnTo>
                    <a:pt x="569" y="487"/>
                  </a:lnTo>
                  <a:lnTo>
                    <a:pt x="615" y="458"/>
                  </a:lnTo>
                  <a:lnTo>
                    <a:pt x="631" y="444"/>
                  </a:lnTo>
                  <a:lnTo>
                    <a:pt x="651" y="421"/>
                  </a:lnTo>
                  <a:lnTo>
                    <a:pt x="693" y="360"/>
                  </a:lnTo>
                  <a:lnTo>
                    <a:pt x="713" y="323"/>
                  </a:lnTo>
                  <a:lnTo>
                    <a:pt x="746" y="255"/>
                  </a:lnTo>
                  <a:lnTo>
                    <a:pt x="779" y="189"/>
                  </a:lnTo>
                  <a:close/>
                  <a:moveTo>
                    <a:pt x="604" y="0"/>
                  </a:moveTo>
                  <a:lnTo>
                    <a:pt x="563" y="2"/>
                  </a:lnTo>
                  <a:lnTo>
                    <a:pt x="472" y="19"/>
                  </a:lnTo>
                  <a:lnTo>
                    <a:pt x="421" y="35"/>
                  </a:lnTo>
                  <a:lnTo>
                    <a:pt x="362" y="54"/>
                  </a:lnTo>
                  <a:lnTo>
                    <a:pt x="275" y="91"/>
                  </a:lnTo>
                  <a:lnTo>
                    <a:pt x="245" y="110"/>
                  </a:lnTo>
                  <a:lnTo>
                    <a:pt x="213" y="130"/>
                  </a:lnTo>
                  <a:lnTo>
                    <a:pt x="192" y="143"/>
                  </a:lnTo>
                  <a:lnTo>
                    <a:pt x="167" y="169"/>
                  </a:lnTo>
                  <a:lnTo>
                    <a:pt x="122" y="229"/>
                  </a:lnTo>
                  <a:lnTo>
                    <a:pt x="105" y="261"/>
                  </a:lnTo>
                  <a:lnTo>
                    <a:pt x="99" y="275"/>
                  </a:lnTo>
                  <a:lnTo>
                    <a:pt x="89" y="307"/>
                  </a:lnTo>
                  <a:lnTo>
                    <a:pt x="81" y="339"/>
                  </a:lnTo>
                  <a:lnTo>
                    <a:pt x="78" y="353"/>
                  </a:lnTo>
                  <a:lnTo>
                    <a:pt x="81" y="402"/>
                  </a:lnTo>
                  <a:lnTo>
                    <a:pt x="94" y="481"/>
                  </a:lnTo>
                  <a:lnTo>
                    <a:pt x="108" y="526"/>
                  </a:lnTo>
                  <a:lnTo>
                    <a:pt x="118" y="553"/>
                  </a:lnTo>
                  <a:lnTo>
                    <a:pt x="89" y="566"/>
                  </a:lnTo>
                  <a:lnTo>
                    <a:pt x="45" y="601"/>
                  </a:lnTo>
                  <a:lnTo>
                    <a:pt x="16" y="647"/>
                  </a:lnTo>
                  <a:lnTo>
                    <a:pt x="2" y="704"/>
                  </a:lnTo>
                  <a:lnTo>
                    <a:pt x="0" y="736"/>
                  </a:lnTo>
                  <a:lnTo>
                    <a:pt x="0" y="764"/>
                  </a:lnTo>
                  <a:lnTo>
                    <a:pt x="9" y="818"/>
                  </a:lnTo>
                  <a:lnTo>
                    <a:pt x="17" y="847"/>
                  </a:lnTo>
                  <a:lnTo>
                    <a:pt x="25" y="866"/>
                  </a:lnTo>
                  <a:lnTo>
                    <a:pt x="42" y="900"/>
                  </a:lnTo>
                  <a:lnTo>
                    <a:pt x="63" y="929"/>
                  </a:lnTo>
                  <a:lnTo>
                    <a:pt x="92" y="954"/>
                  </a:lnTo>
                  <a:lnTo>
                    <a:pt x="108" y="964"/>
                  </a:lnTo>
                  <a:lnTo>
                    <a:pt x="144" y="984"/>
                  </a:lnTo>
                  <a:lnTo>
                    <a:pt x="167" y="995"/>
                  </a:lnTo>
                  <a:lnTo>
                    <a:pt x="186" y="1033"/>
                  </a:lnTo>
                  <a:lnTo>
                    <a:pt x="196" y="1062"/>
                  </a:lnTo>
                  <a:lnTo>
                    <a:pt x="223" y="1124"/>
                  </a:lnTo>
                  <a:lnTo>
                    <a:pt x="261" y="1187"/>
                  </a:lnTo>
                  <a:lnTo>
                    <a:pt x="294" y="1236"/>
                  </a:lnTo>
                  <a:lnTo>
                    <a:pt x="351" y="1296"/>
                  </a:lnTo>
                  <a:lnTo>
                    <a:pt x="395" y="1329"/>
                  </a:lnTo>
                  <a:lnTo>
                    <a:pt x="441" y="1355"/>
                  </a:lnTo>
                  <a:lnTo>
                    <a:pt x="490" y="1376"/>
                  </a:lnTo>
                  <a:lnTo>
                    <a:pt x="542" y="1389"/>
                  </a:lnTo>
                  <a:lnTo>
                    <a:pt x="598" y="1394"/>
                  </a:lnTo>
                  <a:lnTo>
                    <a:pt x="627" y="1396"/>
                  </a:lnTo>
                  <a:lnTo>
                    <a:pt x="663" y="1394"/>
                  </a:lnTo>
                  <a:lnTo>
                    <a:pt x="730" y="1384"/>
                  </a:lnTo>
                  <a:lnTo>
                    <a:pt x="794" y="1363"/>
                  </a:lnTo>
                  <a:lnTo>
                    <a:pt x="851" y="1332"/>
                  </a:lnTo>
                  <a:lnTo>
                    <a:pt x="906" y="1291"/>
                  </a:lnTo>
                  <a:lnTo>
                    <a:pt x="955" y="1239"/>
                  </a:lnTo>
                  <a:lnTo>
                    <a:pt x="1000" y="1175"/>
                  </a:lnTo>
                  <a:lnTo>
                    <a:pt x="1040" y="1103"/>
                  </a:lnTo>
                  <a:lnTo>
                    <a:pt x="1057" y="1062"/>
                  </a:lnTo>
                  <a:lnTo>
                    <a:pt x="1074" y="1024"/>
                  </a:lnTo>
                  <a:lnTo>
                    <a:pt x="1086" y="995"/>
                  </a:lnTo>
                  <a:lnTo>
                    <a:pt x="1105" y="984"/>
                  </a:lnTo>
                  <a:lnTo>
                    <a:pt x="1118" y="981"/>
                  </a:lnTo>
                  <a:lnTo>
                    <a:pt x="1142" y="967"/>
                  </a:lnTo>
                  <a:lnTo>
                    <a:pt x="1168" y="945"/>
                  </a:lnTo>
                  <a:lnTo>
                    <a:pt x="1188" y="925"/>
                  </a:lnTo>
                  <a:lnTo>
                    <a:pt x="1220" y="879"/>
                  </a:lnTo>
                  <a:lnTo>
                    <a:pt x="1242" y="825"/>
                  </a:lnTo>
                  <a:lnTo>
                    <a:pt x="1253" y="766"/>
                  </a:lnTo>
                  <a:lnTo>
                    <a:pt x="1253" y="735"/>
                  </a:lnTo>
                  <a:lnTo>
                    <a:pt x="1253" y="707"/>
                  </a:lnTo>
                  <a:lnTo>
                    <a:pt x="1242" y="658"/>
                  </a:lnTo>
                  <a:lnTo>
                    <a:pt x="1221" y="617"/>
                  </a:lnTo>
                  <a:lnTo>
                    <a:pt x="1190" y="582"/>
                  </a:lnTo>
                  <a:lnTo>
                    <a:pt x="1170" y="568"/>
                  </a:lnTo>
                  <a:lnTo>
                    <a:pt x="1194" y="366"/>
                  </a:lnTo>
                  <a:lnTo>
                    <a:pt x="1191" y="353"/>
                  </a:lnTo>
                  <a:lnTo>
                    <a:pt x="1175" y="300"/>
                  </a:lnTo>
                  <a:lnTo>
                    <a:pt x="1164" y="264"/>
                  </a:lnTo>
                  <a:lnTo>
                    <a:pt x="1151" y="239"/>
                  </a:lnTo>
                  <a:lnTo>
                    <a:pt x="1126" y="202"/>
                  </a:lnTo>
                  <a:lnTo>
                    <a:pt x="1066" y="146"/>
                  </a:lnTo>
                  <a:lnTo>
                    <a:pt x="1030" y="126"/>
                  </a:lnTo>
                  <a:lnTo>
                    <a:pt x="1010" y="113"/>
                  </a:lnTo>
                  <a:lnTo>
                    <a:pt x="995" y="103"/>
                  </a:lnTo>
                  <a:lnTo>
                    <a:pt x="972" y="92"/>
                  </a:lnTo>
                  <a:lnTo>
                    <a:pt x="925" y="82"/>
                  </a:lnTo>
                  <a:lnTo>
                    <a:pt x="900" y="82"/>
                  </a:lnTo>
                  <a:lnTo>
                    <a:pt x="887" y="82"/>
                  </a:lnTo>
                  <a:lnTo>
                    <a:pt x="869" y="85"/>
                  </a:lnTo>
                  <a:lnTo>
                    <a:pt x="850" y="88"/>
                  </a:lnTo>
                  <a:lnTo>
                    <a:pt x="838" y="88"/>
                  </a:lnTo>
                  <a:lnTo>
                    <a:pt x="837" y="88"/>
                  </a:lnTo>
                  <a:lnTo>
                    <a:pt x="835" y="88"/>
                  </a:lnTo>
                  <a:lnTo>
                    <a:pt x="814" y="49"/>
                  </a:lnTo>
                  <a:lnTo>
                    <a:pt x="808" y="41"/>
                  </a:lnTo>
                  <a:lnTo>
                    <a:pt x="794" y="31"/>
                  </a:lnTo>
                  <a:lnTo>
                    <a:pt x="755" y="16"/>
                  </a:lnTo>
                  <a:lnTo>
                    <a:pt x="676" y="2"/>
                  </a:lnTo>
                  <a:lnTo>
                    <a:pt x="6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4" name="Freeform 475"/>
            <p:cNvSpPr>
              <a:spLocks noEditPoints="1"/>
            </p:cNvSpPr>
            <p:nvPr/>
          </p:nvSpPr>
          <p:spPr bwMode="auto">
            <a:xfrm>
              <a:off x="1987551" y="2401888"/>
              <a:ext cx="542925" cy="668338"/>
            </a:xfrm>
            <a:custGeom>
              <a:avLst/>
              <a:gdLst>
                <a:gd name="T0" fmla="*/ 37876037 w 1025"/>
                <a:gd name="T1" fmla="*/ 106294869 h 1262"/>
                <a:gd name="T2" fmla="*/ 37876037 w 1025"/>
                <a:gd name="T3" fmla="*/ 115550450 h 1262"/>
                <a:gd name="T4" fmla="*/ 171985928 w 1025"/>
                <a:gd name="T5" fmla="*/ 115550450 h 1262"/>
                <a:gd name="T6" fmla="*/ 171985928 w 1025"/>
                <a:gd name="T7" fmla="*/ 106294869 h 1262"/>
                <a:gd name="T8" fmla="*/ 37876037 w 1025"/>
                <a:gd name="T9" fmla="*/ 106294869 h 1262"/>
                <a:gd name="T10" fmla="*/ 37876037 w 1025"/>
                <a:gd name="T11" fmla="*/ 147522639 h 1262"/>
                <a:gd name="T12" fmla="*/ 37876037 w 1025"/>
                <a:gd name="T13" fmla="*/ 156497539 h 1262"/>
                <a:gd name="T14" fmla="*/ 171985928 w 1025"/>
                <a:gd name="T15" fmla="*/ 156497539 h 1262"/>
                <a:gd name="T16" fmla="*/ 171985928 w 1025"/>
                <a:gd name="T17" fmla="*/ 147522639 h 1262"/>
                <a:gd name="T18" fmla="*/ 37876037 w 1025"/>
                <a:gd name="T19" fmla="*/ 147522639 h 1262"/>
                <a:gd name="T20" fmla="*/ 37876037 w 1025"/>
                <a:gd name="T21" fmla="*/ 188189576 h 1262"/>
                <a:gd name="T22" fmla="*/ 37876037 w 1025"/>
                <a:gd name="T23" fmla="*/ 197445157 h 1262"/>
                <a:gd name="T24" fmla="*/ 171985928 w 1025"/>
                <a:gd name="T25" fmla="*/ 197445157 h 1262"/>
                <a:gd name="T26" fmla="*/ 171985928 w 1025"/>
                <a:gd name="T27" fmla="*/ 188189576 h 1262"/>
                <a:gd name="T28" fmla="*/ 37876037 w 1025"/>
                <a:gd name="T29" fmla="*/ 188189576 h 1262"/>
                <a:gd name="T30" fmla="*/ 37876037 w 1025"/>
                <a:gd name="T31" fmla="*/ 229417875 h 1262"/>
                <a:gd name="T32" fmla="*/ 37876037 w 1025"/>
                <a:gd name="T33" fmla="*/ 238392246 h 1262"/>
                <a:gd name="T34" fmla="*/ 171985928 w 1025"/>
                <a:gd name="T35" fmla="*/ 238392246 h 1262"/>
                <a:gd name="T36" fmla="*/ 171985928 w 1025"/>
                <a:gd name="T37" fmla="*/ 229417875 h 1262"/>
                <a:gd name="T38" fmla="*/ 37876037 w 1025"/>
                <a:gd name="T39" fmla="*/ 229417875 h 1262"/>
                <a:gd name="T40" fmla="*/ 278319245 w 1025"/>
                <a:gd name="T41" fmla="*/ 8974900 h 1262"/>
                <a:gd name="T42" fmla="*/ 278319245 w 1025"/>
                <a:gd name="T43" fmla="*/ 271487157 h 1262"/>
                <a:gd name="T44" fmla="*/ 249421334 w 1025"/>
                <a:gd name="T45" fmla="*/ 271487157 h 1262"/>
                <a:gd name="T46" fmla="*/ 249421334 w 1025"/>
                <a:gd name="T47" fmla="*/ 36459903 h 1262"/>
                <a:gd name="T48" fmla="*/ 87255198 w 1025"/>
                <a:gd name="T49" fmla="*/ 36459903 h 1262"/>
                <a:gd name="T50" fmla="*/ 87255198 w 1025"/>
                <a:gd name="T51" fmla="*/ 8974900 h 1262"/>
                <a:gd name="T52" fmla="*/ 278319245 w 1025"/>
                <a:gd name="T53" fmla="*/ 8974900 h 1262"/>
                <a:gd name="T54" fmla="*/ 37876037 w 1025"/>
                <a:gd name="T55" fmla="*/ 270364964 h 1262"/>
                <a:gd name="T56" fmla="*/ 37876037 w 1025"/>
                <a:gd name="T57" fmla="*/ 279620545 h 1262"/>
                <a:gd name="T58" fmla="*/ 171985928 w 1025"/>
                <a:gd name="T59" fmla="*/ 279620545 h 1262"/>
                <a:gd name="T60" fmla="*/ 171985928 w 1025"/>
                <a:gd name="T61" fmla="*/ 270364964 h 1262"/>
                <a:gd name="T62" fmla="*/ 37876037 w 1025"/>
                <a:gd name="T63" fmla="*/ 270364964 h 1262"/>
                <a:gd name="T64" fmla="*/ 239601542 w 1025"/>
                <a:gd name="T65" fmla="*/ 45715484 h 1262"/>
                <a:gd name="T66" fmla="*/ 239601542 w 1025"/>
                <a:gd name="T67" fmla="*/ 308227212 h 1262"/>
                <a:gd name="T68" fmla="*/ 210422899 w 1025"/>
                <a:gd name="T69" fmla="*/ 308227212 h 1262"/>
                <a:gd name="T70" fmla="*/ 210422899 w 1025"/>
                <a:gd name="T71" fmla="*/ 73200487 h 1262"/>
                <a:gd name="T72" fmla="*/ 48537495 w 1025"/>
                <a:gd name="T73" fmla="*/ 73200487 h 1262"/>
                <a:gd name="T74" fmla="*/ 48537495 w 1025"/>
                <a:gd name="T75" fmla="*/ 45715484 h 1262"/>
                <a:gd name="T76" fmla="*/ 239601542 w 1025"/>
                <a:gd name="T77" fmla="*/ 45715484 h 1262"/>
                <a:gd name="T78" fmla="*/ 37876037 w 1025"/>
                <a:gd name="T79" fmla="*/ 311592733 h 1262"/>
                <a:gd name="T80" fmla="*/ 37876037 w 1025"/>
                <a:gd name="T81" fmla="*/ 320287482 h 1262"/>
                <a:gd name="T82" fmla="*/ 171985928 w 1025"/>
                <a:gd name="T83" fmla="*/ 320287482 h 1262"/>
                <a:gd name="T84" fmla="*/ 171985928 w 1025"/>
                <a:gd name="T85" fmla="*/ 311592733 h 1262"/>
                <a:gd name="T86" fmla="*/ 37876037 w 1025"/>
                <a:gd name="T87" fmla="*/ 311592733 h 1262"/>
                <a:gd name="T88" fmla="*/ 200883839 w 1025"/>
                <a:gd name="T89" fmla="*/ 82175388 h 1262"/>
                <a:gd name="T90" fmla="*/ 200883839 w 1025"/>
                <a:gd name="T91" fmla="*/ 344687644 h 1262"/>
                <a:gd name="T92" fmla="*/ 9539060 w 1025"/>
                <a:gd name="T93" fmla="*/ 344687644 h 1262"/>
                <a:gd name="T94" fmla="*/ 9539060 w 1025"/>
                <a:gd name="T95" fmla="*/ 82175388 h 1262"/>
                <a:gd name="T96" fmla="*/ 200883839 w 1025"/>
                <a:gd name="T97" fmla="*/ 82175388 h 1262"/>
                <a:gd name="T98" fmla="*/ 77435406 w 1025"/>
                <a:gd name="T99" fmla="*/ 0 h 1262"/>
                <a:gd name="T100" fmla="*/ 77435406 w 1025"/>
                <a:gd name="T101" fmla="*/ 36459903 h 1262"/>
                <a:gd name="T102" fmla="*/ 38717703 w 1025"/>
                <a:gd name="T103" fmla="*/ 36459903 h 1262"/>
                <a:gd name="T104" fmla="*/ 38717703 w 1025"/>
                <a:gd name="T105" fmla="*/ 73200487 h 1262"/>
                <a:gd name="T106" fmla="*/ 0 w 1025"/>
                <a:gd name="T107" fmla="*/ 73200487 h 1262"/>
                <a:gd name="T108" fmla="*/ 0 w 1025"/>
                <a:gd name="T109" fmla="*/ 353942696 h 1262"/>
                <a:gd name="T110" fmla="*/ 210422899 w 1025"/>
                <a:gd name="T111" fmla="*/ 353942696 h 1262"/>
                <a:gd name="T112" fmla="*/ 210422899 w 1025"/>
                <a:gd name="T113" fmla="*/ 317202112 h 1262"/>
                <a:gd name="T114" fmla="*/ 249421334 w 1025"/>
                <a:gd name="T115" fmla="*/ 317202112 h 1262"/>
                <a:gd name="T116" fmla="*/ 249421334 w 1025"/>
                <a:gd name="T117" fmla="*/ 280742209 h 1262"/>
                <a:gd name="T118" fmla="*/ 287578103 w 1025"/>
                <a:gd name="T119" fmla="*/ 280742209 h 1262"/>
                <a:gd name="T120" fmla="*/ 287578103 w 1025"/>
                <a:gd name="T121" fmla="*/ 0 h 1262"/>
                <a:gd name="T122" fmla="*/ 77435406 w 1025"/>
                <a:gd name="T123" fmla="*/ 0 h 1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25" h="1262">
                  <a:moveTo>
                    <a:pt x="135" y="379"/>
                  </a:moveTo>
                  <a:lnTo>
                    <a:pt x="135" y="412"/>
                  </a:lnTo>
                  <a:lnTo>
                    <a:pt x="613" y="412"/>
                  </a:lnTo>
                  <a:lnTo>
                    <a:pt x="613" y="379"/>
                  </a:lnTo>
                  <a:lnTo>
                    <a:pt x="135" y="379"/>
                  </a:lnTo>
                  <a:close/>
                  <a:moveTo>
                    <a:pt x="135" y="526"/>
                  </a:moveTo>
                  <a:lnTo>
                    <a:pt x="135" y="558"/>
                  </a:lnTo>
                  <a:lnTo>
                    <a:pt x="613" y="558"/>
                  </a:lnTo>
                  <a:lnTo>
                    <a:pt x="613" y="526"/>
                  </a:lnTo>
                  <a:lnTo>
                    <a:pt x="135" y="526"/>
                  </a:lnTo>
                  <a:close/>
                  <a:moveTo>
                    <a:pt x="135" y="671"/>
                  </a:moveTo>
                  <a:lnTo>
                    <a:pt x="135" y="704"/>
                  </a:lnTo>
                  <a:lnTo>
                    <a:pt x="613" y="704"/>
                  </a:lnTo>
                  <a:lnTo>
                    <a:pt x="613" y="671"/>
                  </a:lnTo>
                  <a:lnTo>
                    <a:pt x="135" y="671"/>
                  </a:lnTo>
                  <a:close/>
                  <a:moveTo>
                    <a:pt x="135" y="818"/>
                  </a:moveTo>
                  <a:lnTo>
                    <a:pt x="135" y="850"/>
                  </a:lnTo>
                  <a:lnTo>
                    <a:pt x="613" y="850"/>
                  </a:lnTo>
                  <a:lnTo>
                    <a:pt x="613" y="818"/>
                  </a:lnTo>
                  <a:lnTo>
                    <a:pt x="135" y="818"/>
                  </a:lnTo>
                  <a:close/>
                  <a:moveTo>
                    <a:pt x="992" y="32"/>
                  </a:moveTo>
                  <a:lnTo>
                    <a:pt x="992" y="968"/>
                  </a:lnTo>
                  <a:lnTo>
                    <a:pt x="889" y="968"/>
                  </a:lnTo>
                  <a:lnTo>
                    <a:pt x="889" y="130"/>
                  </a:lnTo>
                  <a:lnTo>
                    <a:pt x="311" y="130"/>
                  </a:lnTo>
                  <a:lnTo>
                    <a:pt x="311" y="32"/>
                  </a:lnTo>
                  <a:lnTo>
                    <a:pt x="992" y="32"/>
                  </a:lnTo>
                  <a:close/>
                  <a:moveTo>
                    <a:pt x="135" y="964"/>
                  </a:moveTo>
                  <a:lnTo>
                    <a:pt x="135" y="997"/>
                  </a:lnTo>
                  <a:lnTo>
                    <a:pt x="613" y="997"/>
                  </a:lnTo>
                  <a:lnTo>
                    <a:pt x="613" y="964"/>
                  </a:lnTo>
                  <a:lnTo>
                    <a:pt x="135" y="964"/>
                  </a:lnTo>
                  <a:close/>
                  <a:moveTo>
                    <a:pt x="854" y="163"/>
                  </a:moveTo>
                  <a:lnTo>
                    <a:pt x="854" y="1099"/>
                  </a:lnTo>
                  <a:lnTo>
                    <a:pt x="750" y="1099"/>
                  </a:lnTo>
                  <a:lnTo>
                    <a:pt x="750" y="261"/>
                  </a:lnTo>
                  <a:lnTo>
                    <a:pt x="173" y="261"/>
                  </a:lnTo>
                  <a:lnTo>
                    <a:pt x="173" y="163"/>
                  </a:lnTo>
                  <a:lnTo>
                    <a:pt x="854" y="163"/>
                  </a:lnTo>
                  <a:close/>
                  <a:moveTo>
                    <a:pt x="135" y="1111"/>
                  </a:moveTo>
                  <a:lnTo>
                    <a:pt x="135" y="1142"/>
                  </a:lnTo>
                  <a:lnTo>
                    <a:pt x="613" y="1142"/>
                  </a:lnTo>
                  <a:lnTo>
                    <a:pt x="613" y="1111"/>
                  </a:lnTo>
                  <a:lnTo>
                    <a:pt x="135" y="1111"/>
                  </a:lnTo>
                  <a:close/>
                  <a:moveTo>
                    <a:pt x="716" y="293"/>
                  </a:moveTo>
                  <a:lnTo>
                    <a:pt x="716" y="1229"/>
                  </a:lnTo>
                  <a:lnTo>
                    <a:pt x="34" y="1229"/>
                  </a:lnTo>
                  <a:lnTo>
                    <a:pt x="34" y="293"/>
                  </a:lnTo>
                  <a:lnTo>
                    <a:pt x="716" y="293"/>
                  </a:lnTo>
                  <a:close/>
                  <a:moveTo>
                    <a:pt x="276" y="0"/>
                  </a:moveTo>
                  <a:lnTo>
                    <a:pt x="276" y="130"/>
                  </a:lnTo>
                  <a:lnTo>
                    <a:pt x="138" y="130"/>
                  </a:lnTo>
                  <a:lnTo>
                    <a:pt x="138" y="261"/>
                  </a:lnTo>
                  <a:lnTo>
                    <a:pt x="0" y="261"/>
                  </a:lnTo>
                  <a:lnTo>
                    <a:pt x="0" y="1262"/>
                  </a:lnTo>
                  <a:lnTo>
                    <a:pt x="750" y="1262"/>
                  </a:lnTo>
                  <a:lnTo>
                    <a:pt x="750" y="1131"/>
                  </a:lnTo>
                  <a:lnTo>
                    <a:pt x="889" y="1131"/>
                  </a:lnTo>
                  <a:lnTo>
                    <a:pt x="889" y="1001"/>
                  </a:lnTo>
                  <a:lnTo>
                    <a:pt x="1025" y="1001"/>
                  </a:lnTo>
                  <a:lnTo>
                    <a:pt x="1025" y="0"/>
                  </a:lnTo>
                  <a:lnTo>
                    <a:pt x="2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5" name="Freeform 476"/>
            <p:cNvSpPr>
              <a:spLocks noEditPoints="1"/>
            </p:cNvSpPr>
            <p:nvPr/>
          </p:nvSpPr>
          <p:spPr bwMode="auto">
            <a:xfrm>
              <a:off x="6475413" y="1936750"/>
              <a:ext cx="727075" cy="569913"/>
            </a:xfrm>
            <a:custGeom>
              <a:avLst/>
              <a:gdLst>
                <a:gd name="T0" fmla="*/ 81441939 w 1372"/>
                <a:gd name="T1" fmla="*/ 39482747 h 1077"/>
                <a:gd name="T2" fmla="*/ 181699858 w 1372"/>
                <a:gd name="T3" fmla="*/ 28281866 h 1077"/>
                <a:gd name="T4" fmla="*/ 228599375 w 1372"/>
                <a:gd name="T5" fmla="*/ 28281866 h 1077"/>
                <a:gd name="T6" fmla="*/ 27521803 w 1372"/>
                <a:gd name="T7" fmla="*/ 71684684 h 1077"/>
                <a:gd name="T8" fmla="*/ 27521803 w 1372"/>
                <a:gd name="T9" fmla="*/ 60483803 h 1077"/>
                <a:gd name="T10" fmla="*/ 299369422 w 1372"/>
                <a:gd name="T11" fmla="*/ 71684684 h 1077"/>
                <a:gd name="T12" fmla="*/ 27521803 w 1372"/>
                <a:gd name="T13" fmla="*/ 92685740 h 1077"/>
                <a:gd name="T14" fmla="*/ 152211985 w 1372"/>
                <a:gd name="T15" fmla="*/ 92685740 h 1077"/>
                <a:gd name="T16" fmla="*/ 181699858 w 1372"/>
                <a:gd name="T17" fmla="*/ 103886620 h 1077"/>
                <a:gd name="T18" fmla="*/ 181699858 w 1372"/>
                <a:gd name="T19" fmla="*/ 92685740 h 1077"/>
                <a:gd name="T20" fmla="*/ 125532784 w 1372"/>
                <a:gd name="T21" fmla="*/ 161570071 h 1077"/>
                <a:gd name="T22" fmla="*/ 181699858 w 1372"/>
                <a:gd name="T23" fmla="*/ 150369719 h 1077"/>
                <a:gd name="T24" fmla="*/ 250785232 w 1372"/>
                <a:gd name="T25" fmla="*/ 150369719 h 1077"/>
                <a:gd name="T26" fmla="*/ 181699858 w 1372"/>
                <a:gd name="T27" fmla="*/ 194332395 h 1077"/>
                <a:gd name="T28" fmla="*/ 181699858 w 1372"/>
                <a:gd name="T29" fmla="*/ 182571656 h 1077"/>
                <a:gd name="T30" fmla="*/ 131992199 w 1372"/>
                <a:gd name="T31" fmla="*/ 226534332 h 1077"/>
                <a:gd name="T32" fmla="*/ 181699858 w 1372"/>
                <a:gd name="T33" fmla="*/ 218413733 h 1077"/>
                <a:gd name="T34" fmla="*/ 299369422 w 1372"/>
                <a:gd name="T35" fmla="*/ 218413733 h 1077"/>
                <a:gd name="T36" fmla="*/ 229441447 w 1372"/>
                <a:gd name="T37" fmla="*/ 114527113 h 1077"/>
                <a:gd name="T38" fmla="*/ 184508000 w 1372"/>
                <a:gd name="T39" fmla="*/ 127408099 h 1077"/>
                <a:gd name="T40" fmla="*/ 158952267 w 1372"/>
                <a:gd name="T41" fmla="*/ 147849296 h 1077"/>
                <a:gd name="T42" fmla="*/ 145753100 w 1372"/>
                <a:gd name="T43" fmla="*/ 182571656 h 1077"/>
                <a:gd name="T44" fmla="*/ 146033968 w 1372"/>
                <a:gd name="T45" fmla="*/ 194332395 h 1077"/>
                <a:gd name="T46" fmla="*/ 163445612 w 1372"/>
                <a:gd name="T47" fmla="*/ 233534684 h 1077"/>
                <a:gd name="T48" fmla="*/ 193775556 w 1372"/>
                <a:gd name="T49" fmla="*/ 258176410 h 1077"/>
                <a:gd name="T50" fmla="*/ 245168418 w 1372"/>
                <a:gd name="T51" fmla="*/ 274697537 h 1077"/>
                <a:gd name="T52" fmla="*/ 278026167 w 1372"/>
                <a:gd name="T53" fmla="*/ 271337326 h 1077"/>
                <a:gd name="T54" fmla="*/ 308356111 w 1372"/>
                <a:gd name="T55" fmla="*/ 249216023 h 1077"/>
                <a:gd name="T56" fmla="*/ 325206021 w 1372"/>
                <a:gd name="T57" fmla="*/ 214493663 h 1077"/>
                <a:gd name="T58" fmla="*/ 327452959 w 1372"/>
                <a:gd name="T59" fmla="*/ 178091198 h 1077"/>
                <a:gd name="T60" fmla="*/ 294876077 w 1372"/>
                <a:gd name="T61" fmla="*/ 137488733 h 1077"/>
                <a:gd name="T62" fmla="*/ 287574591 w 1372"/>
                <a:gd name="T63" fmla="*/ 144769015 h 1077"/>
                <a:gd name="T64" fmla="*/ 320150942 w 1372"/>
                <a:gd name="T65" fmla="*/ 183131515 h 1077"/>
                <a:gd name="T66" fmla="*/ 318466269 w 1372"/>
                <a:gd name="T67" fmla="*/ 218974121 h 1077"/>
                <a:gd name="T68" fmla="*/ 301054625 w 1372"/>
                <a:gd name="T69" fmla="*/ 253136093 h 1077"/>
                <a:gd name="T70" fmla="*/ 266230806 w 1372"/>
                <a:gd name="T71" fmla="*/ 266856867 h 1077"/>
                <a:gd name="T72" fmla="*/ 231969251 w 1372"/>
                <a:gd name="T73" fmla="*/ 264057044 h 1077"/>
                <a:gd name="T74" fmla="*/ 189282212 w 1372"/>
                <a:gd name="T75" fmla="*/ 243895776 h 1077"/>
                <a:gd name="T76" fmla="*/ 157828799 w 1372"/>
                <a:gd name="T77" fmla="*/ 207773241 h 1077"/>
                <a:gd name="T78" fmla="*/ 153335454 w 1372"/>
                <a:gd name="T79" fmla="*/ 174451057 h 1077"/>
                <a:gd name="T80" fmla="*/ 172713169 w 1372"/>
                <a:gd name="T81" fmla="*/ 139168839 h 1077"/>
                <a:gd name="T82" fmla="*/ 197145962 w 1372"/>
                <a:gd name="T83" fmla="*/ 127128170 h 1077"/>
                <a:gd name="T84" fmla="*/ 245168418 w 1372"/>
                <a:gd name="T85" fmla="*/ 122087853 h 1077"/>
                <a:gd name="T86" fmla="*/ 307232642 w 1372"/>
                <a:gd name="T87" fmla="*/ 141128874 h 1077"/>
                <a:gd name="T88" fmla="*/ 313130323 w 1372"/>
                <a:gd name="T89" fmla="*/ 134128522 h 1077"/>
                <a:gd name="T90" fmla="*/ 249661763 w 1372"/>
                <a:gd name="T91" fmla="*/ 114527113 h 1077"/>
                <a:gd name="T92" fmla="*/ 345145470 w 1372"/>
                <a:gd name="T93" fmla="*/ 294858805 h 1077"/>
                <a:gd name="T94" fmla="*/ 38474562 w 1372"/>
                <a:gd name="T95" fmla="*/ 293178699 h 1077"/>
                <a:gd name="T96" fmla="*/ 16288176 w 1372"/>
                <a:gd name="T97" fmla="*/ 281977818 h 1077"/>
                <a:gd name="T98" fmla="*/ 7020619 w 1372"/>
                <a:gd name="T99" fmla="*/ 251176058 h 1077"/>
                <a:gd name="T100" fmla="*/ 345145470 w 1372"/>
                <a:gd name="T101" fmla="*/ 6720423 h 1077"/>
                <a:gd name="T102" fmla="*/ 561734 w 1372"/>
                <a:gd name="T103" fmla="*/ 252296305 h 1077"/>
                <a:gd name="T104" fmla="*/ 11513964 w 1372"/>
                <a:gd name="T105" fmla="*/ 286738206 h 1077"/>
                <a:gd name="T106" fmla="*/ 36789359 w 1372"/>
                <a:gd name="T107" fmla="*/ 299619192 h 1077"/>
                <a:gd name="T108" fmla="*/ 351604355 w 1372"/>
                <a:gd name="T109" fmla="*/ 301579227 h 1077"/>
                <a:gd name="T110" fmla="*/ 370701203 w 1372"/>
                <a:gd name="T111" fmla="*/ 291218664 h 1077"/>
                <a:gd name="T112" fmla="*/ 381653962 w 1372"/>
                <a:gd name="T113" fmla="*/ 263776586 h 1077"/>
                <a:gd name="T114" fmla="*/ 385304705 w 1372"/>
                <a:gd name="T115" fmla="*/ 29402113 h 1077"/>
                <a:gd name="T116" fmla="*/ 0 w 1372"/>
                <a:gd name="T117" fmla="*/ 0 h 10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72" h="1077">
                  <a:moveTo>
                    <a:pt x="98" y="101"/>
                  </a:moveTo>
                  <a:lnTo>
                    <a:pt x="98" y="141"/>
                  </a:lnTo>
                  <a:lnTo>
                    <a:pt x="290" y="141"/>
                  </a:lnTo>
                  <a:lnTo>
                    <a:pt x="290" y="101"/>
                  </a:lnTo>
                  <a:lnTo>
                    <a:pt x="98" y="101"/>
                  </a:lnTo>
                  <a:close/>
                  <a:moveTo>
                    <a:pt x="647" y="101"/>
                  </a:moveTo>
                  <a:lnTo>
                    <a:pt x="647" y="141"/>
                  </a:lnTo>
                  <a:lnTo>
                    <a:pt x="814" y="141"/>
                  </a:lnTo>
                  <a:lnTo>
                    <a:pt x="814" y="101"/>
                  </a:lnTo>
                  <a:lnTo>
                    <a:pt x="647" y="101"/>
                  </a:lnTo>
                  <a:close/>
                  <a:moveTo>
                    <a:pt x="98" y="216"/>
                  </a:moveTo>
                  <a:lnTo>
                    <a:pt x="98" y="256"/>
                  </a:lnTo>
                  <a:lnTo>
                    <a:pt x="542" y="256"/>
                  </a:lnTo>
                  <a:lnTo>
                    <a:pt x="542" y="216"/>
                  </a:lnTo>
                  <a:lnTo>
                    <a:pt x="98" y="216"/>
                  </a:lnTo>
                  <a:close/>
                  <a:moveTo>
                    <a:pt x="647" y="216"/>
                  </a:moveTo>
                  <a:lnTo>
                    <a:pt x="647" y="256"/>
                  </a:lnTo>
                  <a:lnTo>
                    <a:pt x="1066" y="256"/>
                  </a:lnTo>
                  <a:lnTo>
                    <a:pt x="1066" y="216"/>
                  </a:lnTo>
                  <a:lnTo>
                    <a:pt x="647" y="216"/>
                  </a:lnTo>
                  <a:close/>
                  <a:moveTo>
                    <a:pt x="98" y="331"/>
                  </a:moveTo>
                  <a:lnTo>
                    <a:pt x="98" y="371"/>
                  </a:lnTo>
                  <a:lnTo>
                    <a:pt x="542" y="371"/>
                  </a:lnTo>
                  <a:lnTo>
                    <a:pt x="542" y="331"/>
                  </a:lnTo>
                  <a:lnTo>
                    <a:pt x="98" y="331"/>
                  </a:lnTo>
                  <a:close/>
                  <a:moveTo>
                    <a:pt x="647" y="331"/>
                  </a:moveTo>
                  <a:lnTo>
                    <a:pt x="647" y="371"/>
                  </a:lnTo>
                  <a:lnTo>
                    <a:pt x="1066" y="371"/>
                  </a:lnTo>
                  <a:lnTo>
                    <a:pt x="1066" y="331"/>
                  </a:lnTo>
                  <a:lnTo>
                    <a:pt x="647" y="331"/>
                  </a:lnTo>
                  <a:close/>
                  <a:moveTo>
                    <a:pt x="98" y="537"/>
                  </a:moveTo>
                  <a:lnTo>
                    <a:pt x="98" y="577"/>
                  </a:lnTo>
                  <a:lnTo>
                    <a:pt x="447" y="577"/>
                  </a:lnTo>
                  <a:lnTo>
                    <a:pt x="447" y="537"/>
                  </a:lnTo>
                  <a:lnTo>
                    <a:pt x="98" y="537"/>
                  </a:lnTo>
                  <a:close/>
                  <a:moveTo>
                    <a:pt x="647" y="537"/>
                  </a:moveTo>
                  <a:lnTo>
                    <a:pt x="647" y="577"/>
                  </a:lnTo>
                  <a:lnTo>
                    <a:pt x="893" y="577"/>
                  </a:lnTo>
                  <a:lnTo>
                    <a:pt x="893" y="537"/>
                  </a:lnTo>
                  <a:lnTo>
                    <a:pt x="647" y="537"/>
                  </a:lnTo>
                  <a:close/>
                  <a:moveTo>
                    <a:pt x="647" y="652"/>
                  </a:moveTo>
                  <a:lnTo>
                    <a:pt x="647" y="694"/>
                  </a:lnTo>
                  <a:lnTo>
                    <a:pt x="1066" y="694"/>
                  </a:lnTo>
                  <a:lnTo>
                    <a:pt x="1066" y="652"/>
                  </a:lnTo>
                  <a:lnTo>
                    <a:pt x="647" y="652"/>
                  </a:lnTo>
                  <a:close/>
                  <a:moveTo>
                    <a:pt x="98" y="767"/>
                  </a:moveTo>
                  <a:lnTo>
                    <a:pt x="98" y="809"/>
                  </a:lnTo>
                  <a:lnTo>
                    <a:pt x="470" y="809"/>
                  </a:lnTo>
                  <a:lnTo>
                    <a:pt x="470" y="767"/>
                  </a:lnTo>
                  <a:lnTo>
                    <a:pt x="98" y="767"/>
                  </a:lnTo>
                  <a:close/>
                  <a:moveTo>
                    <a:pt x="647" y="780"/>
                  </a:moveTo>
                  <a:lnTo>
                    <a:pt x="647" y="822"/>
                  </a:lnTo>
                  <a:lnTo>
                    <a:pt x="1066" y="822"/>
                  </a:lnTo>
                  <a:lnTo>
                    <a:pt x="1066" y="780"/>
                  </a:lnTo>
                  <a:lnTo>
                    <a:pt x="647" y="780"/>
                  </a:lnTo>
                  <a:close/>
                  <a:moveTo>
                    <a:pt x="846" y="407"/>
                  </a:moveTo>
                  <a:lnTo>
                    <a:pt x="817" y="409"/>
                  </a:lnTo>
                  <a:lnTo>
                    <a:pt x="761" y="416"/>
                  </a:lnTo>
                  <a:lnTo>
                    <a:pt x="708" y="432"/>
                  </a:lnTo>
                  <a:lnTo>
                    <a:pt x="657" y="455"/>
                  </a:lnTo>
                  <a:lnTo>
                    <a:pt x="633" y="469"/>
                  </a:lnTo>
                  <a:lnTo>
                    <a:pt x="607" y="488"/>
                  </a:lnTo>
                  <a:lnTo>
                    <a:pt x="566" y="528"/>
                  </a:lnTo>
                  <a:lnTo>
                    <a:pt x="538" y="574"/>
                  </a:lnTo>
                  <a:lnTo>
                    <a:pt x="522" y="625"/>
                  </a:lnTo>
                  <a:lnTo>
                    <a:pt x="519" y="652"/>
                  </a:lnTo>
                  <a:lnTo>
                    <a:pt x="98" y="652"/>
                  </a:lnTo>
                  <a:lnTo>
                    <a:pt x="98" y="694"/>
                  </a:lnTo>
                  <a:lnTo>
                    <a:pt x="520" y="694"/>
                  </a:lnTo>
                  <a:lnTo>
                    <a:pt x="525" y="724"/>
                  </a:lnTo>
                  <a:lnTo>
                    <a:pt x="546" y="782"/>
                  </a:lnTo>
                  <a:lnTo>
                    <a:pt x="582" y="834"/>
                  </a:lnTo>
                  <a:lnTo>
                    <a:pt x="631" y="881"/>
                  </a:lnTo>
                  <a:lnTo>
                    <a:pt x="661" y="903"/>
                  </a:lnTo>
                  <a:lnTo>
                    <a:pt x="690" y="922"/>
                  </a:lnTo>
                  <a:lnTo>
                    <a:pt x="749" y="952"/>
                  </a:lnTo>
                  <a:lnTo>
                    <a:pt x="811" y="971"/>
                  </a:lnTo>
                  <a:lnTo>
                    <a:pt x="873" y="981"/>
                  </a:lnTo>
                  <a:lnTo>
                    <a:pt x="905" y="982"/>
                  </a:lnTo>
                  <a:lnTo>
                    <a:pt x="935" y="981"/>
                  </a:lnTo>
                  <a:lnTo>
                    <a:pt x="990" y="969"/>
                  </a:lnTo>
                  <a:lnTo>
                    <a:pt x="1037" y="946"/>
                  </a:lnTo>
                  <a:lnTo>
                    <a:pt x="1079" y="911"/>
                  </a:lnTo>
                  <a:lnTo>
                    <a:pt x="1098" y="890"/>
                  </a:lnTo>
                  <a:lnTo>
                    <a:pt x="1115" y="867"/>
                  </a:lnTo>
                  <a:lnTo>
                    <a:pt x="1141" y="819"/>
                  </a:lnTo>
                  <a:lnTo>
                    <a:pt x="1158" y="766"/>
                  </a:lnTo>
                  <a:lnTo>
                    <a:pt x="1167" y="708"/>
                  </a:lnTo>
                  <a:lnTo>
                    <a:pt x="1167" y="677"/>
                  </a:lnTo>
                  <a:lnTo>
                    <a:pt x="1166" y="636"/>
                  </a:lnTo>
                  <a:lnTo>
                    <a:pt x="1147" y="570"/>
                  </a:lnTo>
                  <a:lnTo>
                    <a:pt x="1108" y="521"/>
                  </a:lnTo>
                  <a:lnTo>
                    <a:pt x="1050" y="491"/>
                  </a:lnTo>
                  <a:lnTo>
                    <a:pt x="1013" y="484"/>
                  </a:lnTo>
                  <a:lnTo>
                    <a:pt x="988" y="510"/>
                  </a:lnTo>
                  <a:lnTo>
                    <a:pt x="1024" y="517"/>
                  </a:lnTo>
                  <a:lnTo>
                    <a:pt x="1082" y="546"/>
                  </a:lnTo>
                  <a:lnTo>
                    <a:pt x="1121" y="592"/>
                  </a:lnTo>
                  <a:lnTo>
                    <a:pt x="1140" y="654"/>
                  </a:lnTo>
                  <a:lnTo>
                    <a:pt x="1141" y="693"/>
                  </a:lnTo>
                  <a:lnTo>
                    <a:pt x="1141" y="724"/>
                  </a:lnTo>
                  <a:lnTo>
                    <a:pt x="1134" y="782"/>
                  </a:lnTo>
                  <a:lnTo>
                    <a:pt x="1119" y="831"/>
                  </a:lnTo>
                  <a:lnTo>
                    <a:pt x="1099" y="873"/>
                  </a:lnTo>
                  <a:lnTo>
                    <a:pt x="1072" y="904"/>
                  </a:lnTo>
                  <a:lnTo>
                    <a:pt x="1037" y="929"/>
                  </a:lnTo>
                  <a:lnTo>
                    <a:pt x="996" y="946"/>
                  </a:lnTo>
                  <a:lnTo>
                    <a:pt x="948" y="953"/>
                  </a:lnTo>
                  <a:lnTo>
                    <a:pt x="921" y="955"/>
                  </a:lnTo>
                  <a:lnTo>
                    <a:pt x="889" y="953"/>
                  </a:lnTo>
                  <a:lnTo>
                    <a:pt x="826" y="943"/>
                  </a:lnTo>
                  <a:lnTo>
                    <a:pt x="764" y="923"/>
                  </a:lnTo>
                  <a:lnTo>
                    <a:pt x="703" y="891"/>
                  </a:lnTo>
                  <a:lnTo>
                    <a:pt x="674" y="871"/>
                  </a:lnTo>
                  <a:lnTo>
                    <a:pt x="643" y="848"/>
                  </a:lnTo>
                  <a:lnTo>
                    <a:pt x="595" y="798"/>
                  </a:lnTo>
                  <a:lnTo>
                    <a:pt x="562" y="742"/>
                  </a:lnTo>
                  <a:lnTo>
                    <a:pt x="546" y="683"/>
                  </a:lnTo>
                  <a:lnTo>
                    <a:pt x="545" y="649"/>
                  </a:lnTo>
                  <a:lnTo>
                    <a:pt x="546" y="623"/>
                  </a:lnTo>
                  <a:lnTo>
                    <a:pt x="558" y="574"/>
                  </a:lnTo>
                  <a:lnTo>
                    <a:pt x="581" y="533"/>
                  </a:lnTo>
                  <a:lnTo>
                    <a:pt x="615" y="497"/>
                  </a:lnTo>
                  <a:lnTo>
                    <a:pt x="638" y="482"/>
                  </a:lnTo>
                  <a:lnTo>
                    <a:pt x="657" y="471"/>
                  </a:lnTo>
                  <a:lnTo>
                    <a:pt x="702" y="454"/>
                  </a:lnTo>
                  <a:lnTo>
                    <a:pt x="775" y="436"/>
                  </a:lnTo>
                  <a:lnTo>
                    <a:pt x="830" y="435"/>
                  </a:lnTo>
                  <a:lnTo>
                    <a:pt x="873" y="436"/>
                  </a:lnTo>
                  <a:lnTo>
                    <a:pt x="954" y="448"/>
                  </a:lnTo>
                  <a:lnTo>
                    <a:pt x="1027" y="469"/>
                  </a:lnTo>
                  <a:lnTo>
                    <a:pt x="1094" y="504"/>
                  </a:lnTo>
                  <a:lnTo>
                    <a:pt x="1124" y="526"/>
                  </a:lnTo>
                  <a:lnTo>
                    <a:pt x="1145" y="502"/>
                  </a:lnTo>
                  <a:lnTo>
                    <a:pt x="1115" y="479"/>
                  </a:lnTo>
                  <a:lnTo>
                    <a:pt x="1046" y="445"/>
                  </a:lnTo>
                  <a:lnTo>
                    <a:pt x="971" y="420"/>
                  </a:lnTo>
                  <a:lnTo>
                    <a:pt x="889" y="409"/>
                  </a:lnTo>
                  <a:lnTo>
                    <a:pt x="846" y="407"/>
                  </a:lnTo>
                  <a:close/>
                  <a:moveTo>
                    <a:pt x="1229" y="24"/>
                  </a:moveTo>
                  <a:lnTo>
                    <a:pt x="1229" y="1053"/>
                  </a:lnTo>
                  <a:lnTo>
                    <a:pt x="219" y="1053"/>
                  </a:lnTo>
                  <a:lnTo>
                    <a:pt x="189" y="1053"/>
                  </a:lnTo>
                  <a:lnTo>
                    <a:pt x="137" y="1047"/>
                  </a:lnTo>
                  <a:lnTo>
                    <a:pt x="97" y="1035"/>
                  </a:lnTo>
                  <a:lnTo>
                    <a:pt x="68" y="1018"/>
                  </a:lnTo>
                  <a:lnTo>
                    <a:pt x="58" y="1007"/>
                  </a:lnTo>
                  <a:lnTo>
                    <a:pt x="49" y="995"/>
                  </a:lnTo>
                  <a:lnTo>
                    <a:pt x="36" y="963"/>
                  </a:lnTo>
                  <a:lnTo>
                    <a:pt x="25" y="897"/>
                  </a:lnTo>
                  <a:lnTo>
                    <a:pt x="23" y="834"/>
                  </a:lnTo>
                  <a:lnTo>
                    <a:pt x="23" y="24"/>
                  </a:lnTo>
                  <a:lnTo>
                    <a:pt x="1229" y="24"/>
                  </a:lnTo>
                  <a:close/>
                  <a:moveTo>
                    <a:pt x="0" y="0"/>
                  </a:moveTo>
                  <a:lnTo>
                    <a:pt x="0" y="834"/>
                  </a:lnTo>
                  <a:lnTo>
                    <a:pt x="2" y="901"/>
                  </a:lnTo>
                  <a:lnTo>
                    <a:pt x="16" y="975"/>
                  </a:lnTo>
                  <a:lnTo>
                    <a:pt x="31" y="1011"/>
                  </a:lnTo>
                  <a:lnTo>
                    <a:pt x="41" y="1024"/>
                  </a:lnTo>
                  <a:lnTo>
                    <a:pt x="52" y="1037"/>
                  </a:lnTo>
                  <a:lnTo>
                    <a:pt x="87" y="1057"/>
                  </a:lnTo>
                  <a:lnTo>
                    <a:pt x="131" y="1070"/>
                  </a:lnTo>
                  <a:lnTo>
                    <a:pt x="186" y="1077"/>
                  </a:lnTo>
                  <a:lnTo>
                    <a:pt x="219" y="1077"/>
                  </a:lnTo>
                  <a:lnTo>
                    <a:pt x="1252" y="1077"/>
                  </a:lnTo>
                  <a:lnTo>
                    <a:pt x="1268" y="1076"/>
                  </a:lnTo>
                  <a:lnTo>
                    <a:pt x="1295" y="1064"/>
                  </a:lnTo>
                  <a:lnTo>
                    <a:pt x="1320" y="1040"/>
                  </a:lnTo>
                  <a:lnTo>
                    <a:pt x="1340" y="1002"/>
                  </a:lnTo>
                  <a:lnTo>
                    <a:pt x="1348" y="978"/>
                  </a:lnTo>
                  <a:lnTo>
                    <a:pt x="1359" y="942"/>
                  </a:lnTo>
                  <a:lnTo>
                    <a:pt x="1372" y="867"/>
                  </a:lnTo>
                  <a:lnTo>
                    <a:pt x="1372" y="828"/>
                  </a:lnTo>
                  <a:lnTo>
                    <a:pt x="1372" y="105"/>
                  </a:lnTo>
                  <a:lnTo>
                    <a:pt x="1252" y="105"/>
                  </a:lnTo>
                  <a:lnTo>
                    <a:pt x="12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6" name="Freeform 477"/>
            <p:cNvSpPr>
              <a:spLocks noEditPoints="1"/>
            </p:cNvSpPr>
            <p:nvPr/>
          </p:nvSpPr>
          <p:spPr bwMode="auto">
            <a:xfrm>
              <a:off x="5935663" y="4494213"/>
              <a:ext cx="463550" cy="587375"/>
            </a:xfrm>
            <a:custGeom>
              <a:avLst/>
              <a:gdLst>
                <a:gd name="T0" fmla="*/ 44624767 w 875"/>
                <a:gd name="T1" fmla="*/ 37175392 h 1111"/>
                <a:gd name="T2" fmla="*/ 44624767 w 875"/>
                <a:gd name="T3" fmla="*/ 47237956 h 1111"/>
                <a:gd name="T4" fmla="*/ 200950779 w 875"/>
                <a:gd name="T5" fmla="*/ 47237956 h 1111"/>
                <a:gd name="T6" fmla="*/ 200950779 w 875"/>
                <a:gd name="T7" fmla="*/ 37175392 h 1111"/>
                <a:gd name="T8" fmla="*/ 44624767 w 875"/>
                <a:gd name="T9" fmla="*/ 37175392 h 1111"/>
                <a:gd name="T10" fmla="*/ 44624767 w 875"/>
                <a:gd name="T11" fmla="*/ 82176988 h 1111"/>
                <a:gd name="T12" fmla="*/ 44624767 w 875"/>
                <a:gd name="T13" fmla="*/ 92239551 h 1111"/>
                <a:gd name="T14" fmla="*/ 200950779 w 875"/>
                <a:gd name="T15" fmla="*/ 92239551 h 1111"/>
                <a:gd name="T16" fmla="*/ 200950779 w 875"/>
                <a:gd name="T17" fmla="*/ 82176988 h 1111"/>
                <a:gd name="T18" fmla="*/ 44624767 w 875"/>
                <a:gd name="T19" fmla="*/ 82176988 h 1111"/>
                <a:gd name="T20" fmla="*/ 44624767 w 875"/>
                <a:gd name="T21" fmla="*/ 127737409 h 1111"/>
                <a:gd name="T22" fmla="*/ 44624767 w 875"/>
                <a:gd name="T23" fmla="*/ 137799973 h 1111"/>
                <a:gd name="T24" fmla="*/ 200950779 w 875"/>
                <a:gd name="T25" fmla="*/ 137799973 h 1111"/>
                <a:gd name="T26" fmla="*/ 200950779 w 875"/>
                <a:gd name="T27" fmla="*/ 127737409 h 1111"/>
                <a:gd name="T28" fmla="*/ 44624767 w 875"/>
                <a:gd name="T29" fmla="*/ 127737409 h 1111"/>
                <a:gd name="T30" fmla="*/ 44624767 w 875"/>
                <a:gd name="T31" fmla="*/ 172739533 h 1111"/>
                <a:gd name="T32" fmla="*/ 44624767 w 875"/>
                <a:gd name="T33" fmla="*/ 183081245 h 1111"/>
                <a:gd name="T34" fmla="*/ 200950779 w 875"/>
                <a:gd name="T35" fmla="*/ 183081245 h 1111"/>
                <a:gd name="T36" fmla="*/ 200950779 w 875"/>
                <a:gd name="T37" fmla="*/ 172739533 h 1111"/>
                <a:gd name="T38" fmla="*/ 44624767 w 875"/>
                <a:gd name="T39" fmla="*/ 172739533 h 1111"/>
                <a:gd name="T40" fmla="*/ 44624767 w 875"/>
                <a:gd name="T41" fmla="*/ 218299954 h 1111"/>
                <a:gd name="T42" fmla="*/ 44624767 w 875"/>
                <a:gd name="T43" fmla="*/ 228362518 h 1111"/>
                <a:gd name="T44" fmla="*/ 200950779 w 875"/>
                <a:gd name="T45" fmla="*/ 228362518 h 1111"/>
                <a:gd name="T46" fmla="*/ 200950779 w 875"/>
                <a:gd name="T47" fmla="*/ 218299954 h 1111"/>
                <a:gd name="T48" fmla="*/ 44624767 w 875"/>
                <a:gd name="T49" fmla="*/ 218299954 h 1111"/>
                <a:gd name="T50" fmla="*/ 44624767 w 875"/>
                <a:gd name="T51" fmla="*/ 263301550 h 1111"/>
                <a:gd name="T52" fmla="*/ 44624767 w 875"/>
                <a:gd name="T53" fmla="*/ 273643791 h 1111"/>
                <a:gd name="T54" fmla="*/ 200950779 w 875"/>
                <a:gd name="T55" fmla="*/ 273643791 h 1111"/>
                <a:gd name="T56" fmla="*/ 200950779 w 875"/>
                <a:gd name="T57" fmla="*/ 263301550 h 1111"/>
                <a:gd name="T58" fmla="*/ 44624767 w 875"/>
                <a:gd name="T59" fmla="*/ 263301550 h 1111"/>
                <a:gd name="T60" fmla="*/ 234068381 w 875"/>
                <a:gd name="T61" fmla="*/ 10062564 h 1111"/>
                <a:gd name="T62" fmla="*/ 234068381 w 875"/>
                <a:gd name="T63" fmla="*/ 300476942 h 1111"/>
                <a:gd name="T64" fmla="*/ 11507165 w 875"/>
                <a:gd name="T65" fmla="*/ 300476942 h 1111"/>
                <a:gd name="T66" fmla="*/ 11507165 w 875"/>
                <a:gd name="T67" fmla="*/ 10062564 h 1111"/>
                <a:gd name="T68" fmla="*/ 234068381 w 875"/>
                <a:gd name="T69" fmla="*/ 10062564 h 1111"/>
                <a:gd name="T70" fmla="*/ 0 w 875"/>
                <a:gd name="T71" fmla="*/ 0 h 1111"/>
                <a:gd name="T72" fmla="*/ 0 w 875"/>
                <a:gd name="T73" fmla="*/ 310539506 h 1111"/>
                <a:gd name="T74" fmla="*/ 245575546 w 875"/>
                <a:gd name="T75" fmla="*/ 310539506 h 1111"/>
                <a:gd name="T76" fmla="*/ 245575546 w 875"/>
                <a:gd name="T77" fmla="*/ 0 h 1111"/>
                <a:gd name="T78" fmla="*/ 0 w 875"/>
                <a:gd name="T79" fmla="*/ 0 h 1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75" h="1111">
                  <a:moveTo>
                    <a:pt x="159" y="133"/>
                  </a:moveTo>
                  <a:lnTo>
                    <a:pt x="159" y="169"/>
                  </a:lnTo>
                  <a:lnTo>
                    <a:pt x="716" y="169"/>
                  </a:lnTo>
                  <a:lnTo>
                    <a:pt x="716" y="133"/>
                  </a:lnTo>
                  <a:lnTo>
                    <a:pt x="159" y="133"/>
                  </a:lnTo>
                  <a:close/>
                  <a:moveTo>
                    <a:pt x="159" y="294"/>
                  </a:moveTo>
                  <a:lnTo>
                    <a:pt x="159" y="330"/>
                  </a:lnTo>
                  <a:lnTo>
                    <a:pt x="716" y="330"/>
                  </a:lnTo>
                  <a:lnTo>
                    <a:pt x="716" y="294"/>
                  </a:lnTo>
                  <a:lnTo>
                    <a:pt x="159" y="294"/>
                  </a:lnTo>
                  <a:close/>
                  <a:moveTo>
                    <a:pt x="159" y="457"/>
                  </a:moveTo>
                  <a:lnTo>
                    <a:pt x="159" y="493"/>
                  </a:lnTo>
                  <a:lnTo>
                    <a:pt x="716" y="493"/>
                  </a:lnTo>
                  <a:lnTo>
                    <a:pt x="716" y="457"/>
                  </a:lnTo>
                  <a:lnTo>
                    <a:pt x="159" y="457"/>
                  </a:lnTo>
                  <a:close/>
                  <a:moveTo>
                    <a:pt x="159" y="618"/>
                  </a:moveTo>
                  <a:lnTo>
                    <a:pt x="159" y="655"/>
                  </a:lnTo>
                  <a:lnTo>
                    <a:pt x="716" y="655"/>
                  </a:lnTo>
                  <a:lnTo>
                    <a:pt x="716" y="618"/>
                  </a:lnTo>
                  <a:lnTo>
                    <a:pt x="159" y="618"/>
                  </a:lnTo>
                  <a:close/>
                  <a:moveTo>
                    <a:pt x="159" y="781"/>
                  </a:moveTo>
                  <a:lnTo>
                    <a:pt x="159" y="817"/>
                  </a:lnTo>
                  <a:lnTo>
                    <a:pt x="716" y="817"/>
                  </a:lnTo>
                  <a:lnTo>
                    <a:pt x="716" y="781"/>
                  </a:lnTo>
                  <a:lnTo>
                    <a:pt x="159" y="781"/>
                  </a:lnTo>
                  <a:close/>
                  <a:moveTo>
                    <a:pt x="159" y="942"/>
                  </a:moveTo>
                  <a:lnTo>
                    <a:pt x="159" y="979"/>
                  </a:lnTo>
                  <a:lnTo>
                    <a:pt x="716" y="979"/>
                  </a:lnTo>
                  <a:lnTo>
                    <a:pt x="716" y="942"/>
                  </a:lnTo>
                  <a:lnTo>
                    <a:pt x="159" y="942"/>
                  </a:lnTo>
                  <a:close/>
                  <a:moveTo>
                    <a:pt x="834" y="36"/>
                  </a:moveTo>
                  <a:lnTo>
                    <a:pt x="834" y="1075"/>
                  </a:lnTo>
                  <a:lnTo>
                    <a:pt x="41" y="1075"/>
                  </a:lnTo>
                  <a:lnTo>
                    <a:pt x="41" y="36"/>
                  </a:lnTo>
                  <a:lnTo>
                    <a:pt x="834" y="36"/>
                  </a:lnTo>
                  <a:close/>
                  <a:moveTo>
                    <a:pt x="0" y="0"/>
                  </a:moveTo>
                  <a:lnTo>
                    <a:pt x="0" y="1111"/>
                  </a:lnTo>
                  <a:lnTo>
                    <a:pt x="875" y="1111"/>
                  </a:lnTo>
                  <a:lnTo>
                    <a:pt x="87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7" name="Freeform 478"/>
            <p:cNvSpPr>
              <a:spLocks/>
            </p:cNvSpPr>
            <p:nvPr/>
          </p:nvSpPr>
          <p:spPr bwMode="auto">
            <a:xfrm>
              <a:off x="2092326" y="4159250"/>
              <a:ext cx="438150" cy="242888"/>
            </a:xfrm>
            <a:custGeom>
              <a:avLst/>
              <a:gdLst>
                <a:gd name="T0" fmla="*/ 0 w 828"/>
                <a:gd name="T1" fmla="*/ 128809128 h 458"/>
                <a:gd name="T2" fmla="*/ 1960033 w 828"/>
                <a:gd name="T3" fmla="*/ 118403127 h 458"/>
                <a:gd name="T4" fmla="*/ 5600171 w 828"/>
                <a:gd name="T5" fmla="*/ 79029285 h 458"/>
                <a:gd name="T6" fmla="*/ 10080625 w 828"/>
                <a:gd name="T7" fmla="*/ 45280051 h 458"/>
                <a:gd name="T8" fmla="*/ 15400867 w 828"/>
                <a:gd name="T9" fmla="*/ 25592865 h 458"/>
                <a:gd name="T10" fmla="*/ 22961600 w 828"/>
                <a:gd name="T11" fmla="*/ 9843328 h 458"/>
                <a:gd name="T12" fmla="*/ 31081663 w 828"/>
                <a:gd name="T13" fmla="*/ 2531232 h 458"/>
                <a:gd name="T14" fmla="*/ 37242221 w 828"/>
                <a:gd name="T15" fmla="*/ 0 h 458"/>
                <a:gd name="T16" fmla="*/ 40882358 w 828"/>
                <a:gd name="T17" fmla="*/ 0 h 458"/>
                <a:gd name="T18" fmla="*/ 48443092 w 828"/>
                <a:gd name="T19" fmla="*/ 281071 h 458"/>
                <a:gd name="T20" fmla="*/ 69724588 w 828"/>
                <a:gd name="T21" fmla="*/ 9281185 h 458"/>
                <a:gd name="T22" fmla="*/ 109766629 w 828"/>
                <a:gd name="T23" fmla="*/ 33749235 h 458"/>
                <a:gd name="T24" fmla="*/ 196852117 w 828"/>
                <a:gd name="T25" fmla="*/ 99559685 h 458"/>
                <a:gd name="T26" fmla="*/ 231854375 w 828"/>
                <a:gd name="T27" fmla="*/ 125996824 h 4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8" h="458">
                  <a:moveTo>
                    <a:pt x="0" y="458"/>
                  </a:moveTo>
                  <a:lnTo>
                    <a:pt x="7" y="421"/>
                  </a:lnTo>
                  <a:lnTo>
                    <a:pt x="20" y="281"/>
                  </a:lnTo>
                  <a:lnTo>
                    <a:pt x="36" y="161"/>
                  </a:lnTo>
                  <a:lnTo>
                    <a:pt x="55" y="91"/>
                  </a:lnTo>
                  <a:lnTo>
                    <a:pt x="82" y="35"/>
                  </a:lnTo>
                  <a:lnTo>
                    <a:pt x="111" y="9"/>
                  </a:lnTo>
                  <a:lnTo>
                    <a:pt x="133" y="0"/>
                  </a:lnTo>
                  <a:lnTo>
                    <a:pt x="146" y="0"/>
                  </a:lnTo>
                  <a:lnTo>
                    <a:pt x="173" y="1"/>
                  </a:lnTo>
                  <a:lnTo>
                    <a:pt x="249" y="33"/>
                  </a:lnTo>
                  <a:lnTo>
                    <a:pt x="392" y="120"/>
                  </a:lnTo>
                  <a:lnTo>
                    <a:pt x="703" y="354"/>
                  </a:lnTo>
                  <a:lnTo>
                    <a:pt x="828" y="4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38" name="Freeform 479"/>
            <p:cNvSpPr>
              <a:spLocks/>
            </p:cNvSpPr>
            <p:nvPr/>
          </p:nvSpPr>
          <p:spPr bwMode="auto">
            <a:xfrm>
              <a:off x="2092326" y="4159250"/>
              <a:ext cx="438150" cy="242888"/>
            </a:xfrm>
            <a:custGeom>
              <a:avLst/>
              <a:gdLst>
                <a:gd name="T0" fmla="*/ 0 w 828"/>
                <a:gd name="T1" fmla="*/ 128809128 h 458"/>
                <a:gd name="T2" fmla="*/ 1960033 w 828"/>
                <a:gd name="T3" fmla="*/ 118403127 h 458"/>
                <a:gd name="T4" fmla="*/ 5600171 w 828"/>
                <a:gd name="T5" fmla="*/ 79029285 h 458"/>
                <a:gd name="T6" fmla="*/ 10080625 w 828"/>
                <a:gd name="T7" fmla="*/ 45280051 h 458"/>
                <a:gd name="T8" fmla="*/ 15400867 w 828"/>
                <a:gd name="T9" fmla="*/ 25592865 h 458"/>
                <a:gd name="T10" fmla="*/ 22961600 w 828"/>
                <a:gd name="T11" fmla="*/ 9843328 h 458"/>
                <a:gd name="T12" fmla="*/ 31081663 w 828"/>
                <a:gd name="T13" fmla="*/ 2531232 h 458"/>
                <a:gd name="T14" fmla="*/ 37242221 w 828"/>
                <a:gd name="T15" fmla="*/ 0 h 458"/>
                <a:gd name="T16" fmla="*/ 40882358 w 828"/>
                <a:gd name="T17" fmla="*/ 0 h 458"/>
                <a:gd name="T18" fmla="*/ 48443092 w 828"/>
                <a:gd name="T19" fmla="*/ 281071 h 458"/>
                <a:gd name="T20" fmla="*/ 69724588 w 828"/>
                <a:gd name="T21" fmla="*/ 9281185 h 458"/>
                <a:gd name="T22" fmla="*/ 109766629 w 828"/>
                <a:gd name="T23" fmla="*/ 33749235 h 458"/>
                <a:gd name="T24" fmla="*/ 196852117 w 828"/>
                <a:gd name="T25" fmla="*/ 99559685 h 458"/>
                <a:gd name="T26" fmla="*/ 231854375 w 828"/>
                <a:gd name="T27" fmla="*/ 125996824 h 4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28" h="458">
                  <a:moveTo>
                    <a:pt x="0" y="458"/>
                  </a:moveTo>
                  <a:lnTo>
                    <a:pt x="7" y="421"/>
                  </a:lnTo>
                  <a:lnTo>
                    <a:pt x="20" y="281"/>
                  </a:lnTo>
                  <a:lnTo>
                    <a:pt x="36" y="161"/>
                  </a:lnTo>
                  <a:lnTo>
                    <a:pt x="55" y="91"/>
                  </a:lnTo>
                  <a:lnTo>
                    <a:pt x="82" y="35"/>
                  </a:lnTo>
                  <a:lnTo>
                    <a:pt x="111" y="9"/>
                  </a:lnTo>
                  <a:lnTo>
                    <a:pt x="133" y="0"/>
                  </a:lnTo>
                  <a:lnTo>
                    <a:pt x="146" y="0"/>
                  </a:lnTo>
                  <a:lnTo>
                    <a:pt x="173" y="1"/>
                  </a:lnTo>
                  <a:lnTo>
                    <a:pt x="249" y="33"/>
                  </a:lnTo>
                  <a:lnTo>
                    <a:pt x="392" y="120"/>
                  </a:lnTo>
                  <a:lnTo>
                    <a:pt x="703" y="354"/>
                  </a:lnTo>
                  <a:lnTo>
                    <a:pt x="828" y="448"/>
                  </a:lnTo>
                </a:path>
              </a:pathLst>
            </a:custGeom>
            <a:noFill/>
            <a:ln w="28575">
              <a:solidFill>
                <a:srgbClr val="38761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0339" name="Rectangle 480"/>
            <p:cNvSpPr>
              <a:spLocks noChangeArrowheads="1"/>
            </p:cNvSpPr>
            <p:nvPr/>
          </p:nvSpPr>
          <p:spPr bwMode="auto">
            <a:xfrm>
              <a:off x="3938588" y="2559050"/>
              <a:ext cx="376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40" name="Freeform 481"/>
            <p:cNvSpPr>
              <a:spLocks noEditPoints="1"/>
            </p:cNvSpPr>
            <p:nvPr/>
          </p:nvSpPr>
          <p:spPr bwMode="auto">
            <a:xfrm>
              <a:off x="4029076" y="2667000"/>
              <a:ext cx="131763" cy="82550"/>
            </a:xfrm>
            <a:custGeom>
              <a:avLst/>
              <a:gdLst>
                <a:gd name="T0" fmla="*/ 35562252 w 249"/>
                <a:gd name="T1" fmla="*/ 37353875 h 154"/>
                <a:gd name="T2" fmla="*/ 35842711 w 249"/>
                <a:gd name="T3" fmla="*/ 44250016 h 154"/>
                <a:gd name="T4" fmla="*/ 32202031 w 249"/>
                <a:gd name="T5" fmla="*/ 42813432 h 154"/>
                <a:gd name="T6" fmla="*/ 27161699 w 249"/>
                <a:gd name="T7" fmla="*/ 39365093 h 154"/>
                <a:gd name="T8" fmla="*/ 19041076 w 249"/>
                <a:gd name="T9" fmla="*/ 41089531 h 154"/>
                <a:gd name="T10" fmla="*/ 7840692 w 249"/>
                <a:gd name="T11" fmla="*/ 38215826 h 154"/>
                <a:gd name="T12" fmla="*/ 2520430 w 249"/>
                <a:gd name="T13" fmla="*/ 32756269 h 154"/>
                <a:gd name="T14" fmla="*/ 0 w 249"/>
                <a:gd name="T15" fmla="*/ 20401107 h 154"/>
                <a:gd name="T16" fmla="*/ 2520430 w 249"/>
                <a:gd name="T17" fmla="*/ 8332726 h 154"/>
                <a:gd name="T18" fmla="*/ 7840692 w 249"/>
                <a:gd name="T19" fmla="*/ 2873169 h 154"/>
                <a:gd name="T20" fmla="*/ 18761146 w 249"/>
                <a:gd name="T21" fmla="*/ 0 h 154"/>
                <a:gd name="T22" fmla="*/ 29402199 w 249"/>
                <a:gd name="T23" fmla="*/ 2873169 h 154"/>
                <a:gd name="T24" fmla="*/ 34442531 w 249"/>
                <a:gd name="T25" fmla="*/ 8332726 h 154"/>
                <a:gd name="T26" fmla="*/ 37242362 w 249"/>
                <a:gd name="T27" fmla="*/ 20401107 h 154"/>
                <a:gd name="T28" fmla="*/ 35842711 w 249"/>
                <a:gd name="T29" fmla="*/ 29595783 h 154"/>
                <a:gd name="T30" fmla="*/ 32202031 w 249"/>
                <a:gd name="T31" fmla="*/ 35342657 h 154"/>
                <a:gd name="T32" fmla="*/ 27442158 w 249"/>
                <a:gd name="T33" fmla="*/ 28733832 h 154"/>
                <a:gd name="T34" fmla="*/ 29122269 w 249"/>
                <a:gd name="T35" fmla="*/ 23561593 h 154"/>
                <a:gd name="T36" fmla="*/ 28841809 w 249"/>
                <a:gd name="T37" fmla="*/ 14079599 h 154"/>
                <a:gd name="T38" fmla="*/ 24641798 w 249"/>
                <a:gd name="T39" fmla="*/ 8907359 h 154"/>
                <a:gd name="T40" fmla="*/ 18761146 w 249"/>
                <a:gd name="T41" fmla="*/ 7183458 h 154"/>
                <a:gd name="T42" fmla="*/ 10920983 w 249"/>
                <a:gd name="T43" fmla="*/ 10343944 h 154"/>
                <a:gd name="T44" fmla="*/ 7840692 w 249"/>
                <a:gd name="T45" fmla="*/ 20401107 h 154"/>
                <a:gd name="T46" fmla="*/ 10920983 w 249"/>
                <a:gd name="T47" fmla="*/ 30745051 h 154"/>
                <a:gd name="T48" fmla="*/ 18201286 w 249"/>
                <a:gd name="T49" fmla="*/ 34480706 h 154"/>
                <a:gd name="T50" fmla="*/ 21561507 w 249"/>
                <a:gd name="T51" fmla="*/ 33618756 h 154"/>
                <a:gd name="T52" fmla="*/ 16521175 w 249"/>
                <a:gd name="T53" fmla="*/ 31032368 h 154"/>
                <a:gd name="T54" fmla="*/ 22681757 w 249"/>
                <a:gd name="T55" fmla="*/ 28159199 h 154"/>
                <a:gd name="T56" fmla="*/ 59084328 w 249"/>
                <a:gd name="T57" fmla="*/ 29883100 h 154"/>
                <a:gd name="T58" fmla="*/ 52643816 w 249"/>
                <a:gd name="T59" fmla="*/ 28159199 h 154"/>
                <a:gd name="T60" fmla="*/ 53203677 w 249"/>
                <a:gd name="T61" fmla="*/ 22986959 h 154"/>
                <a:gd name="T62" fmla="*/ 57684148 w 249"/>
                <a:gd name="T63" fmla="*/ 17814719 h 154"/>
                <a:gd name="T64" fmla="*/ 61884160 w 249"/>
                <a:gd name="T65" fmla="*/ 14654233 h 154"/>
                <a:gd name="T66" fmla="*/ 62724480 w 249"/>
                <a:gd name="T67" fmla="*/ 11781064 h 154"/>
                <a:gd name="T68" fmla="*/ 61044369 w 249"/>
                <a:gd name="T69" fmla="*/ 8045409 h 154"/>
                <a:gd name="T70" fmla="*/ 56004038 w 249"/>
                <a:gd name="T71" fmla="*/ 6321507 h 154"/>
                <a:gd name="T72" fmla="*/ 51803497 w 249"/>
                <a:gd name="T73" fmla="*/ 8045409 h 154"/>
                <a:gd name="T74" fmla="*/ 49003665 w 249"/>
                <a:gd name="T75" fmla="*/ 12930332 h 154"/>
                <a:gd name="T76" fmla="*/ 42843083 w 249"/>
                <a:gd name="T77" fmla="*/ 7470775 h 154"/>
                <a:gd name="T78" fmla="*/ 48163345 w 249"/>
                <a:gd name="T79" fmla="*/ 2298535 h 154"/>
                <a:gd name="T80" fmla="*/ 55724107 w 249"/>
                <a:gd name="T81" fmla="*/ 574634 h 154"/>
                <a:gd name="T82" fmla="*/ 64124660 w 249"/>
                <a:gd name="T83" fmla="*/ 2298535 h 154"/>
                <a:gd name="T84" fmla="*/ 67764811 w 249"/>
                <a:gd name="T85" fmla="*/ 5459557 h 154"/>
                <a:gd name="T86" fmla="*/ 69724852 w 249"/>
                <a:gd name="T87" fmla="*/ 11781064 h 154"/>
                <a:gd name="T88" fmla="*/ 68324672 w 249"/>
                <a:gd name="T89" fmla="*/ 16665451 h 154"/>
                <a:gd name="T90" fmla="*/ 62724480 w 249"/>
                <a:gd name="T91" fmla="*/ 22412325 h 154"/>
                <a:gd name="T92" fmla="*/ 59364259 w 249"/>
                <a:gd name="T93" fmla="*/ 25860664 h 154"/>
                <a:gd name="T94" fmla="*/ 59084328 w 249"/>
                <a:gd name="T95" fmla="*/ 29883100 h 154"/>
                <a:gd name="T96" fmla="*/ 52643816 w 249"/>
                <a:gd name="T97" fmla="*/ 32756269 h 154"/>
                <a:gd name="T98" fmla="*/ 59644189 w 249"/>
                <a:gd name="T99" fmla="*/ 40227044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9" h="154">
                  <a:moveTo>
                    <a:pt x="115" y="123"/>
                  </a:moveTo>
                  <a:lnTo>
                    <a:pt x="127" y="130"/>
                  </a:lnTo>
                  <a:lnTo>
                    <a:pt x="139" y="134"/>
                  </a:lnTo>
                  <a:lnTo>
                    <a:pt x="128" y="154"/>
                  </a:lnTo>
                  <a:lnTo>
                    <a:pt x="121" y="152"/>
                  </a:lnTo>
                  <a:lnTo>
                    <a:pt x="115" y="149"/>
                  </a:lnTo>
                  <a:lnTo>
                    <a:pt x="111" y="146"/>
                  </a:lnTo>
                  <a:lnTo>
                    <a:pt x="97" y="137"/>
                  </a:lnTo>
                  <a:lnTo>
                    <a:pt x="84" y="142"/>
                  </a:lnTo>
                  <a:lnTo>
                    <a:pt x="68" y="143"/>
                  </a:lnTo>
                  <a:lnTo>
                    <a:pt x="52" y="142"/>
                  </a:lnTo>
                  <a:lnTo>
                    <a:pt x="28" y="133"/>
                  </a:lnTo>
                  <a:lnTo>
                    <a:pt x="18" y="124"/>
                  </a:lnTo>
                  <a:lnTo>
                    <a:pt x="9" y="114"/>
                  </a:lnTo>
                  <a:lnTo>
                    <a:pt x="0" y="88"/>
                  </a:lnTo>
                  <a:lnTo>
                    <a:pt x="0" y="71"/>
                  </a:lnTo>
                  <a:lnTo>
                    <a:pt x="0" y="55"/>
                  </a:lnTo>
                  <a:lnTo>
                    <a:pt x="9" y="29"/>
                  </a:lnTo>
                  <a:lnTo>
                    <a:pt x="18" y="19"/>
                  </a:lnTo>
                  <a:lnTo>
                    <a:pt x="28" y="10"/>
                  </a:lnTo>
                  <a:lnTo>
                    <a:pt x="52" y="2"/>
                  </a:lnTo>
                  <a:lnTo>
                    <a:pt x="67" y="0"/>
                  </a:lnTo>
                  <a:lnTo>
                    <a:pt x="81" y="2"/>
                  </a:lnTo>
                  <a:lnTo>
                    <a:pt x="105" y="10"/>
                  </a:lnTo>
                  <a:lnTo>
                    <a:pt x="115" y="19"/>
                  </a:lnTo>
                  <a:lnTo>
                    <a:pt x="123" y="29"/>
                  </a:lnTo>
                  <a:lnTo>
                    <a:pt x="133" y="55"/>
                  </a:lnTo>
                  <a:lnTo>
                    <a:pt x="133" y="71"/>
                  </a:lnTo>
                  <a:lnTo>
                    <a:pt x="131" y="88"/>
                  </a:lnTo>
                  <a:lnTo>
                    <a:pt x="128" y="103"/>
                  </a:lnTo>
                  <a:lnTo>
                    <a:pt x="123" y="113"/>
                  </a:lnTo>
                  <a:lnTo>
                    <a:pt x="115" y="123"/>
                  </a:lnTo>
                  <a:close/>
                  <a:moveTo>
                    <a:pt x="94" y="107"/>
                  </a:moveTo>
                  <a:lnTo>
                    <a:pt x="98" y="100"/>
                  </a:lnTo>
                  <a:lnTo>
                    <a:pt x="101" y="93"/>
                  </a:lnTo>
                  <a:lnTo>
                    <a:pt x="104" y="82"/>
                  </a:lnTo>
                  <a:lnTo>
                    <a:pt x="104" y="71"/>
                  </a:lnTo>
                  <a:lnTo>
                    <a:pt x="103" y="49"/>
                  </a:lnTo>
                  <a:lnTo>
                    <a:pt x="94" y="36"/>
                  </a:lnTo>
                  <a:lnTo>
                    <a:pt x="88" y="31"/>
                  </a:lnTo>
                  <a:lnTo>
                    <a:pt x="75" y="25"/>
                  </a:lnTo>
                  <a:lnTo>
                    <a:pt x="67" y="25"/>
                  </a:lnTo>
                  <a:lnTo>
                    <a:pt x="51" y="26"/>
                  </a:lnTo>
                  <a:lnTo>
                    <a:pt x="39" y="36"/>
                  </a:lnTo>
                  <a:lnTo>
                    <a:pt x="31" y="49"/>
                  </a:lnTo>
                  <a:lnTo>
                    <a:pt x="28" y="71"/>
                  </a:lnTo>
                  <a:lnTo>
                    <a:pt x="31" y="94"/>
                  </a:lnTo>
                  <a:lnTo>
                    <a:pt x="39" y="107"/>
                  </a:lnTo>
                  <a:lnTo>
                    <a:pt x="51" y="117"/>
                  </a:lnTo>
                  <a:lnTo>
                    <a:pt x="65" y="120"/>
                  </a:lnTo>
                  <a:lnTo>
                    <a:pt x="71" y="118"/>
                  </a:lnTo>
                  <a:lnTo>
                    <a:pt x="77" y="117"/>
                  </a:lnTo>
                  <a:lnTo>
                    <a:pt x="68" y="113"/>
                  </a:lnTo>
                  <a:lnTo>
                    <a:pt x="59" y="108"/>
                  </a:lnTo>
                  <a:lnTo>
                    <a:pt x="68" y="93"/>
                  </a:lnTo>
                  <a:lnTo>
                    <a:pt x="81" y="98"/>
                  </a:lnTo>
                  <a:lnTo>
                    <a:pt x="94" y="107"/>
                  </a:lnTo>
                  <a:close/>
                  <a:moveTo>
                    <a:pt x="211" y="104"/>
                  </a:moveTo>
                  <a:lnTo>
                    <a:pt x="188" y="104"/>
                  </a:lnTo>
                  <a:lnTo>
                    <a:pt x="188" y="98"/>
                  </a:lnTo>
                  <a:lnTo>
                    <a:pt x="188" y="88"/>
                  </a:lnTo>
                  <a:lnTo>
                    <a:pt x="190" y="80"/>
                  </a:lnTo>
                  <a:lnTo>
                    <a:pt x="196" y="71"/>
                  </a:lnTo>
                  <a:lnTo>
                    <a:pt x="206" y="62"/>
                  </a:lnTo>
                  <a:lnTo>
                    <a:pt x="216" y="54"/>
                  </a:lnTo>
                  <a:lnTo>
                    <a:pt x="221" y="51"/>
                  </a:lnTo>
                  <a:lnTo>
                    <a:pt x="222" y="45"/>
                  </a:lnTo>
                  <a:lnTo>
                    <a:pt x="224" y="41"/>
                  </a:lnTo>
                  <a:lnTo>
                    <a:pt x="222" y="33"/>
                  </a:lnTo>
                  <a:lnTo>
                    <a:pt x="218" y="28"/>
                  </a:lnTo>
                  <a:lnTo>
                    <a:pt x="211" y="22"/>
                  </a:lnTo>
                  <a:lnTo>
                    <a:pt x="200" y="22"/>
                  </a:lnTo>
                  <a:lnTo>
                    <a:pt x="192" y="22"/>
                  </a:lnTo>
                  <a:lnTo>
                    <a:pt x="185" y="28"/>
                  </a:lnTo>
                  <a:lnTo>
                    <a:pt x="177" y="33"/>
                  </a:lnTo>
                  <a:lnTo>
                    <a:pt x="175" y="45"/>
                  </a:lnTo>
                  <a:lnTo>
                    <a:pt x="150" y="42"/>
                  </a:lnTo>
                  <a:lnTo>
                    <a:pt x="153" y="26"/>
                  </a:lnTo>
                  <a:lnTo>
                    <a:pt x="164" y="13"/>
                  </a:lnTo>
                  <a:lnTo>
                    <a:pt x="172" y="8"/>
                  </a:lnTo>
                  <a:lnTo>
                    <a:pt x="189" y="2"/>
                  </a:lnTo>
                  <a:lnTo>
                    <a:pt x="199" y="2"/>
                  </a:lnTo>
                  <a:lnTo>
                    <a:pt x="211" y="2"/>
                  </a:lnTo>
                  <a:lnTo>
                    <a:pt x="229" y="8"/>
                  </a:lnTo>
                  <a:lnTo>
                    <a:pt x="235" y="13"/>
                  </a:lnTo>
                  <a:lnTo>
                    <a:pt x="242" y="19"/>
                  </a:lnTo>
                  <a:lnTo>
                    <a:pt x="248" y="33"/>
                  </a:lnTo>
                  <a:lnTo>
                    <a:pt x="249" y="41"/>
                  </a:lnTo>
                  <a:lnTo>
                    <a:pt x="248" y="49"/>
                  </a:lnTo>
                  <a:lnTo>
                    <a:pt x="244" y="58"/>
                  </a:lnTo>
                  <a:lnTo>
                    <a:pt x="238" y="67"/>
                  </a:lnTo>
                  <a:lnTo>
                    <a:pt x="224" y="78"/>
                  </a:lnTo>
                  <a:lnTo>
                    <a:pt x="216" y="85"/>
                  </a:lnTo>
                  <a:lnTo>
                    <a:pt x="212" y="90"/>
                  </a:lnTo>
                  <a:lnTo>
                    <a:pt x="211" y="95"/>
                  </a:lnTo>
                  <a:lnTo>
                    <a:pt x="211" y="104"/>
                  </a:lnTo>
                  <a:close/>
                  <a:moveTo>
                    <a:pt x="188" y="140"/>
                  </a:moveTo>
                  <a:lnTo>
                    <a:pt x="188" y="114"/>
                  </a:lnTo>
                  <a:lnTo>
                    <a:pt x="213" y="114"/>
                  </a:lnTo>
                  <a:lnTo>
                    <a:pt x="213" y="140"/>
                  </a:lnTo>
                  <a:lnTo>
                    <a:pt x="188"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41" name="Freeform 482"/>
            <p:cNvSpPr>
              <a:spLocks noEditPoints="1"/>
            </p:cNvSpPr>
            <p:nvPr/>
          </p:nvSpPr>
          <p:spPr bwMode="auto">
            <a:xfrm>
              <a:off x="4025901" y="2792413"/>
              <a:ext cx="96838" cy="73025"/>
            </a:xfrm>
            <a:custGeom>
              <a:avLst/>
              <a:gdLst>
                <a:gd name="T0" fmla="*/ 38224169 w 184"/>
                <a:gd name="T1" fmla="*/ 38642396 h 138"/>
                <a:gd name="T2" fmla="*/ 29914521 w 184"/>
                <a:gd name="T3" fmla="*/ 38642396 h 138"/>
                <a:gd name="T4" fmla="*/ 26313621 w 184"/>
                <a:gd name="T5" fmla="*/ 29682017 h 138"/>
                <a:gd name="T6" fmla="*/ 11079530 w 184"/>
                <a:gd name="T7" fmla="*/ 29682017 h 138"/>
                <a:gd name="T8" fmla="*/ 7755461 w 184"/>
                <a:gd name="T9" fmla="*/ 38642396 h 138"/>
                <a:gd name="T10" fmla="*/ 0 w 184"/>
                <a:gd name="T11" fmla="*/ 38642396 h 138"/>
                <a:gd name="T12" fmla="*/ 14680430 w 184"/>
                <a:gd name="T13" fmla="*/ 0 h 138"/>
                <a:gd name="T14" fmla="*/ 22712721 w 184"/>
                <a:gd name="T15" fmla="*/ 0 h 138"/>
                <a:gd name="T16" fmla="*/ 38224169 w 184"/>
                <a:gd name="T17" fmla="*/ 38642396 h 138"/>
                <a:gd name="T18" fmla="*/ 23820569 w 184"/>
                <a:gd name="T19" fmla="*/ 23241529 h 138"/>
                <a:gd name="T20" fmla="*/ 18558161 w 184"/>
                <a:gd name="T21" fmla="*/ 9240838 h 138"/>
                <a:gd name="T22" fmla="*/ 13572056 w 184"/>
                <a:gd name="T23" fmla="*/ 23241529 h 138"/>
                <a:gd name="T24" fmla="*/ 23820569 w 184"/>
                <a:gd name="T25" fmla="*/ 23241529 h 138"/>
                <a:gd name="T26" fmla="*/ 44871782 w 184"/>
                <a:gd name="T27" fmla="*/ 28561771 h 138"/>
                <a:gd name="T28" fmla="*/ 42932390 w 184"/>
                <a:gd name="T29" fmla="*/ 9240838 h 138"/>
                <a:gd name="T30" fmla="*/ 42932390 w 184"/>
                <a:gd name="T31" fmla="*/ 0 h 138"/>
                <a:gd name="T32" fmla="*/ 50965208 w 184"/>
                <a:gd name="T33" fmla="*/ 0 h 138"/>
                <a:gd name="T34" fmla="*/ 50965208 w 184"/>
                <a:gd name="T35" fmla="*/ 9240838 h 138"/>
                <a:gd name="T36" fmla="*/ 49026343 w 184"/>
                <a:gd name="T37" fmla="*/ 28561771 h 138"/>
                <a:gd name="T38" fmla="*/ 44871782 w 184"/>
                <a:gd name="T39" fmla="*/ 28561771 h 138"/>
                <a:gd name="T40" fmla="*/ 43486578 w 184"/>
                <a:gd name="T41" fmla="*/ 38642396 h 138"/>
                <a:gd name="T42" fmla="*/ 43486578 w 184"/>
                <a:gd name="T43" fmla="*/ 30801733 h 138"/>
                <a:gd name="T44" fmla="*/ 50688377 w 184"/>
                <a:gd name="T45" fmla="*/ 30801733 h 138"/>
                <a:gd name="T46" fmla="*/ 50688377 w 184"/>
                <a:gd name="T47" fmla="*/ 38642396 h 138"/>
                <a:gd name="T48" fmla="*/ 43486578 w 184"/>
                <a:gd name="T49" fmla="*/ 38642396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4" h="138">
                  <a:moveTo>
                    <a:pt x="138" y="138"/>
                  </a:moveTo>
                  <a:lnTo>
                    <a:pt x="108" y="138"/>
                  </a:lnTo>
                  <a:lnTo>
                    <a:pt x="95" y="106"/>
                  </a:lnTo>
                  <a:lnTo>
                    <a:pt x="40" y="106"/>
                  </a:lnTo>
                  <a:lnTo>
                    <a:pt x="28" y="138"/>
                  </a:lnTo>
                  <a:lnTo>
                    <a:pt x="0" y="138"/>
                  </a:lnTo>
                  <a:lnTo>
                    <a:pt x="53" y="0"/>
                  </a:lnTo>
                  <a:lnTo>
                    <a:pt x="82" y="0"/>
                  </a:lnTo>
                  <a:lnTo>
                    <a:pt x="138" y="138"/>
                  </a:lnTo>
                  <a:close/>
                  <a:moveTo>
                    <a:pt x="86" y="83"/>
                  </a:moveTo>
                  <a:lnTo>
                    <a:pt x="67" y="33"/>
                  </a:lnTo>
                  <a:lnTo>
                    <a:pt x="49" y="83"/>
                  </a:lnTo>
                  <a:lnTo>
                    <a:pt x="86" y="83"/>
                  </a:lnTo>
                  <a:close/>
                  <a:moveTo>
                    <a:pt x="162" y="102"/>
                  </a:moveTo>
                  <a:lnTo>
                    <a:pt x="155" y="33"/>
                  </a:lnTo>
                  <a:lnTo>
                    <a:pt x="155" y="0"/>
                  </a:lnTo>
                  <a:lnTo>
                    <a:pt x="184" y="0"/>
                  </a:lnTo>
                  <a:lnTo>
                    <a:pt x="184" y="33"/>
                  </a:lnTo>
                  <a:lnTo>
                    <a:pt x="177" y="102"/>
                  </a:lnTo>
                  <a:lnTo>
                    <a:pt x="162" y="102"/>
                  </a:lnTo>
                  <a:close/>
                  <a:moveTo>
                    <a:pt x="157" y="138"/>
                  </a:moveTo>
                  <a:lnTo>
                    <a:pt x="157" y="110"/>
                  </a:lnTo>
                  <a:lnTo>
                    <a:pt x="183" y="110"/>
                  </a:lnTo>
                  <a:lnTo>
                    <a:pt x="183" y="138"/>
                  </a:lnTo>
                  <a:lnTo>
                    <a:pt x="157" y="1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42" name="Freeform 483"/>
            <p:cNvSpPr>
              <a:spLocks noEditPoints="1"/>
            </p:cNvSpPr>
            <p:nvPr/>
          </p:nvSpPr>
          <p:spPr bwMode="auto">
            <a:xfrm>
              <a:off x="4032251" y="2916238"/>
              <a:ext cx="90488" cy="73025"/>
            </a:xfrm>
            <a:custGeom>
              <a:avLst/>
              <a:gdLst>
                <a:gd name="T0" fmla="*/ 0 w 169"/>
                <a:gd name="T1" fmla="*/ 38924457 h 137"/>
                <a:gd name="T2" fmla="*/ 0 w 169"/>
                <a:gd name="T3" fmla="*/ 0 h 137"/>
                <a:gd name="T4" fmla="*/ 16627839 w 169"/>
                <a:gd name="T5" fmla="*/ 0 h 137"/>
                <a:gd name="T6" fmla="*/ 22361780 w 169"/>
                <a:gd name="T7" fmla="*/ 0 h 137"/>
                <a:gd name="T8" fmla="*/ 25514939 w 169"/>
                <a:gd name="T9" fmla="*/ 852314 h 137"/>
                <a:gd name="T10" fmla="*/ 28382177 w 169"/>
                <a:gd name="T11" fmla="*/ 1988732 h 137"/>
                <a:gd name="T12" fmla="*/ 30101984 w 169"/>
                <a:gd name="T13" fmla="*/ 4545673 h 137"/>
                <a:gd name="T14" fmla="*/ 31822327 w 169"/>
                <a:gd name="T15" fmla="*/ 7387252 h 137"/>
                <a:gd name="T16" fmla="*/ 32108783 w 169"/>
                <a:gd name="T17" fmla="*/ 10796506 h 137"/>
                <a:gd name="T18" fmla="*/ 31248880 w 169"/>
                <a:gd name="T19" fmla="*/ 15342712 h 137"/>
                <a:gd name="T20" fmla="*/ 29242081 w 169"/>
                <a:gd name="T21" fmla="*/ 18183758 h 137"/>
                <a:gd name="T22" fmla="*/ 26375378 w 169"/>
                <a:gd name="T23" fmla="*/ 20456595 h 137"/>
                <a:gd name="T24" fmla="*/ 21501341 w 169"/>
                <a:gd name="T25" fmla="*/ 21877117 h 137"/>
                <a:gd name="T26" fmla="*/ 24081588 w 169"/>
                <a:gd name="T27" fmla="*/ 23297640 h 137"/>
                <a:gd name="T28" fmla="*/ 26088386 w 169"/>
                <a:gd name="T29" fmla="*/ 25002801 h 137"/>
                <a:gd name="T30" fmla="*/ 27808729 w 169"/>
                <a:gd name="T31" fmla="*/ 27559742 h 137"/>
                <a:gd name="T32" fmla="*/ 30675432 w 169"/>
                <a:gd name="T33" fmla="*/ 31253101 h 137"/>
                <a:gd name="T34" fmla="*/ 34976021 w 169"/>
                <a:gd name="T35" fmla="*/ 38924457 h 137"/>
                <a:gd name="T36" fmla="*/ 25514939 w 169"/>
                <a:gd name="T37" fmla="*/ 38924457 h 137"/>
                <a:gd name="T38" fmla="*/ 19781533 w 169"/>
                <a:gd name="T39" fmla="*/ 30400787 h 137"/>
                <a:gd name="T40" fmla="*/ 17487743 w 169"/>
                <a:gd name="T41" fmla="*/ 26707428 h 137"/>
                <a:gd name="T42" fmla="*/ 15767936 w 169"/>
                <a:gd name="T43" fmla="*/ 24718696 h 137"/>
                <a:gd name="T44" fmla="*/ 14334584 w 169"/>
                <a:gd name="T45" fmla="*/ 23865849 h 137"/>
                <a:gd name="T46" fmla="*/ 13187689 w 169"/>
                <a:gd name="T47" fmla="*/ 23013536 h 137"/>
                <a:gd name="T48" fmla="*/ 12040794 w 169"/>
                <a:gd name="T49" fmla="*/ 22445326 h 137"/>
                <a:gd name="T50" fmla="*/ 9460547 w 169"/>
                <a:gd name="T51" fmla="*/ 22445326 h 137"/>
                <a:gd name="T52" fmla="*/ 7740740 w 169"/>
                <a:gd name="T53" fmla="*/ 22445326 h 137"/>
                <a:gd name="T54" fmla="*/ 7740740 w 169"/>
                <a:gd name="T55" fmla="*/ 38924457 h 137"/>
                <a:gd name="T56" fmla="*/ 0 w 169"/>
                <a:gd name="T57" fmla="*/ 38924457 h 137"/>
                <a:gd name="T58" fmla="*/ 7740740 w 169"/>
                <a:gd name="T59" fmla="*/ 16479131 h 137"/>
                <a:gd name="T60" fmla="*/ 13761137 w 169"/>
                <a:gd name="T61" fmla="*/ 16479131 h 137"/>
                <a:gd name="T62" fmla="*/ 18634638 w 169"/>
                <a:gd name="T63" fmla="*/ 16479131 h 137"/>
                <a:gd name="T64" fmla="*/ 20641437 w 169"/>
                <a:gd name="T65" fmla="*/ 15910922 h 137"/>
                <a:gd name="T66" fmla="*/ 22361780 w 169"/>
                <a:gd name="T67" fmla="*/ 15342712 h 137"/>
                <a:gd name="T68" fmla="*/ 23221684 w 169"/>
                <a:gd name="T69" fmla="*/ 14489866 h 137"/>
                <a:gd name="T70" fmla="*/ 23508140 w 169"/>
                <a:gd name="T71" fmla="*/ 13069343 h 137"/>
                <a:gd name="T72" fmla="*/ 24081588 w 169"/>
                <a:gd name="T73" fmla="*/ 11648820 h 137"/>
                <a:gd name="T74" fmla="*/ 23508140 w 169"/>
                <a:gd name="T75" fmla="*/ 9375984 h 137"/>
                <a:gd name="T76" fmla="*/ 22648236 w 169"/>
                <a:gd name="T77" fmla="*/ 8239565 h 137"/>
                <a:gd name="T78" fmla="*/ 21501341 w 169"/>
                <a:gd name="T79" fmla="*/ 7103147 h 137"/>
                <a:gd name="T80" fmla="*/ 19781533 w 169"/>
                <a:gd name="T81" fmla="*/ 6534938 h 137"/>
                <a:gd name="T82" fmla="*/ 18061191 w 169"/>
                <a:gd name="T83" fmla="*/ 6534938 h 137"/>
                <a:gd name="T84" fmla="*/ 14047593 w 169"/>
                <a:gd name="T85" fmla="*/ 6534938 h 137"/>
                <a:gd name="T86" fmla="*/ 7740740 w 169"/>
                <a:gd name="T87" fmla="*/ 6534938 h 137"/>
                <a:gd name="T88" fmla="*/ 7740740 w 169"/>
                <a:gd name="T89" fmla="*/ 16479131 h 137"/>
                <a:gd name="T90" fmla="*/ 40996418 w 169"/>
                <a:gd name="T91" fmla="*/ 18183758 h 137"/>
                <a:gd name="T92" fmla="*/ 40996418 w 169"/>
                <a:gd name="T93" fmla="*/ 10796506 h 137"/>
                <a:gd name="T94" fmla="*/ 48450167 w 169"/>
                <a:gd name="T95" fmla="*/ 10796506 h 137"/>
                <a:gd name="T96" fmla="*/ 48450167 w 169"/>
                <a:gd name="T97" fmla="*/ 18183758 h 137"/>
                <a:gd name="T98" fmla="*/ 40996418 w 169"/>
                <a:gd name="T99" fmla="*/ 18183758 h 137"/>
                <a:gd name="T100" fmla="*/ 40996418 w 169"/>
                <a:gd name="T101" fmla="*/ 38924457 h 137"/>
                <a:gd name="T102" fmla="*/ 40996418 w 169"/>
                <a:gd name="T103" fmla="*/ 31537205 h 137"/>
                <a:gd name="T104" fmla="*/ 48450167 w 169"/>
                <a:gd name="T105" fmla="*/ 31537205 h 137"/>
                <a:gd name="T106" fmla="*/ 48450167 w 169"/>
                <a:gd name="T107" fmla="*/ 38924457 h 137"/>
                <a:gd name="T108" fmla="*/ 40996418 w 169"/>
                <a:gd name="T109" fmla="*/ 38924457 h 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9" h="137">
                  <a:moveTo>
                    <a:pt x="0" y="137"/>
                  </a:moveTo>
                  <a:lnTo>
                    <a:pt x="0" y="0"/>
                  </a:lnTo>
                  <a:lnTo>
                    <a:pt x="58" y="0"/>
                  </a:lnTo>
                  <a:lnTo>
                    <a:pt x="78" y="0"/>
                  </a:lnTo>
                  <a:lnTo>
                    <a:pt x="89" y="3"/>
                  </a:lnTo>
                  <a:lnTo>
                    <a:pt x="99" y="7"/>
                  </a:lnTo>
                  <a:lnTo>
                    <a:pt x="105" y="16"/>
                  </a:lnTo>
                  <a:lnTo>
                    <a:pt x="111" y="26"/>
                  </a:lnTo>
                  <a:lnTo>
                    <a:pt x="112" y="38"/>
                  </a:lnTo>
                  <a:lnTo>
                    <a:pt x="109" y="54"/>
                  </a:lnTo>
                  <a:lnTo>
                    <a:pt x="102" y="64"/>
                  </a:lnTo>
                  <a:lnTo>
                    <a:pt x="92" y="72"/>
                  </a:lnTo>
                  <a:lnTo>
                    <a:pt x="75" y="77"/>
                  </a:lnTo>
                  <a:lnTo>
                    <a:pt x="84" y="82"/>
                  </a:lnTo>
                  <a:lnTo>
                    <a:pt x="91" y="88"/>
                  </a:lnTo>
                  <a:lnTo>
                    <a:pt x="97" y="97"/>
                  </a:lnTo>
                  <a:lnTo>
                    <a:pt x="107" y="110"/>
                  </a:lnTo>
                  <a:lnTo>
                    <a:pt x="122" y="137"/>
                  </a:lnTo>
                  <a:lnTo>
                    <a:pt x="89" y="137"/>
                  </a:lnTo>
                  <a:lnTo>
                    <a:pt x="69" y="107"/>
                  </a:lnTo>
                  <a:lnTo>
                    <a:pt x="61" y="94"/>
                  </a:lnTo>
                  <a:lnTo>
                    <a:pt x="55" y="87"/>
                  </a:lnTo>
                  <a:lnTo>
                    <a:pt x="50" y="84"/>
                  </a:lnTo>
                  <a:lnTo>
                    <a:pt x="46" y="81"/>
                  </a:lnTo>
                  <a:lnTo>
                    <a:pt x="42" y="79"/>
                  </a:lnTo>
                  <a:lnTo>
                    <a:pt x="33" y="79"/>
                  </a:lnTo>
                  <a:lnTo>
                    <a:pt x="27" y="79"/>
                  </a:lnTo>
                  <a:lnTo>
                    <a:pt x="27" y="137"/>
                  </a:lnTo>
                  <a:lnTo>
                    <a:pt x="0" y="137"/>
                  </a:lnTo>
                  <a:close/>
                  <a:moveTo>
                    <a:pt x="27" y="58"/>
                  </a:moveTo>
                  <a:lnTo>
                    <a:pt x="48" y="58"/>
                  </a:lnTo>
                  <a:lnTo>
                    <a:pt x="65" y="58"/>
                  </a:lnTo>
                  <a:lnTo>
                    <a:pt x="72" y="56"/>
                  </a:lnTo>
                  <a:lnTo>
                    <a:pt x="78" y="54"/>
                  </a:lnTo>
                  <a:lnTo>
                    <a:pt x="81" y="51"/>
                  </a:lnTo>
                  <a:lnTo>
                    <a:pt x="82" y="46"/>
                  </a:lnTo>
                  <a:lnTo>
                    <a:pt x="84" y="41"/>
                  </a:lnTo>
                  <a:lnTo>
                    <a:pt x="82" y="33"/>
                  </a:lnTo>
                  <a:lnTo>
                    <a:pt x="79" y="29"/>
                  </a:lnTo>
                  <a:lnTo>
                    <a:pt x="75" y="25"/>
                  </a:lnTo>
                  <a:lnTo>
                    <a:pt x="69" y="23"/>
                  </a:lnTo>
                  <a:lnTo>
                    <a:pt x="63" y="23"/>
                  </a:lnTo>
                  <a:lnTo>
                    <a:pt x="49" y="23"/>
                  </a:lnTo>
                  <a:lnTo>
                    <a:pt x="27" y="23"/>
                  </a:lnTo>
                  <a:lnTo>
                    <a:pt x="27" y="58"/>
                  </a:lnTo>
                  <a:close/>
                  <a:moveTo>
                    <a:pt x="143" y="64"/>
                  </a:moveTo>
                  <a:lnTo>
                    <a:pt x="143" y="38"/>
                  </a:lnTo>
                  <a:lnTo>
                    <a:pt x="169" y="38"/>
                  </a:lnTo>
                  <a:lnTo>
                    <a:pt x="169" y="64"/>
                  </a:lnTo>
                  <a:lnTo>
                    <a:pt x="143" y="64"/>
                  </a:lnTo>
                  <a:close/>
                  <a:moveTo>
                    <a:pt x="143" y="137"/>
                  </a:moveTo>
                  <a:lnTo>
                    <a:pt x="143" y="111"/>
                  </a:lnTo>
                  <a:lnTo>
                    <a:pt x="169" y="111"/>
                  </a:lnTo>
                  <a:lnTo>
                    <a:pt x="169" y="137"/>
                  </a:lnTo>
                  <a:lnTo>
                    <a:pt x="143"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43" name="Line 484"/>
            <p:cNvSpPr>
              <a:spLocks noChangeShapeType="1"/>
            </p:cNvSpPr>
            <p:nvPr/>
          </p:nvSpPr>
          <p:spPr bwMode="auto">
            <a:xfrm flipH="1">
              <a:off x="4116388" y="3073400"/>
              <a:ext cx="581025" cy="4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44" name="Line 485"/>
            <p:cNvSpPr>
              <a:spLocks noChangeShapeType="1"/>
            </p:cNvSpPr>
            <p:nvPr/>
          </p:nvSpPr>
          <p:spPr bwMode="auto">
            <a:xfrm flipH="1">
              <a:off x="4116388" y="3073400"/>
              <a:ext cx="581025" cy="4763"/>
            </a:xfrm>
            <a:prstGeom prst="line">
              <a:avLst/>
            </a:prstGeom>
            <a:noFill/>
            <a:ln w="19050">
              <a:solidFill>
                <a:srgbClr val="38761D"/>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345" name="Rectangle 486"/>
            <p:cNvSpPr>
              <a:spLocks noChangeArrowheads="1"/>
            </p:cNvSpPr>
            <p:nvPr/>
          </p:nvSpPr>
          <p:spPr bwMode="auto">
            <a:xfrm>
              <a:off x="4429126" y="2906713"/>
              <a:ext cx="168275" cy="166688"/>
            </a:xfrm>
            <a:prstGeom prst="rect">
              <a:avLst/>
            </a:prstGeom>
            <a:solidFill>
              <a:srgbClr val="4581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46" name="Rectangle 487"/>
            <p:cNvSpPr>
              <a:spLocks noChangeArrowheads="1"/>
            </p:cNvSpPr>
            <p:nvPr/>
          </p:nvSpPr>
          <p:spPr bwMode="auto">
            <a:xfrm>
              <a:off x="4429126" y="2906713"/>
              <a:ext cx="168275" cy="166688"/>
            </a:xfrm>
            <a:prstGeom prst="rect">
              <a:avLst/>
            </a:prstGeom>
            <a:noFill/>
            <a:ln w="19050">
              <a:solidFill>
                <a:srgbClr val="38761D"/>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47" name="Rectangle 488"/>
            <p:cNvSpPr>
              <a:spLocks noChangeArrowheads="1"/>
            </p:cNvSpPr>
            <p:nvPr/>
          </p:nvSpPr>
          <p:spPr bwMode="auto">
            <a:xfrm>
              <a:off x="4179888" y="2830513"/>
              <a:ext cx="168275" cy="242888"/>
            </a:xfrm>
            <a:prstGeom prst="rect">
              <a:avLst/>
            </a:prstGeom>
            <a:solidFill>
              <a:srgbClr val="E691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48" name="Rectangle 489"/>
            <p:cNvSpPr>
              <a:spLocks noChangeArrowheads="1"/>
            </p:cNvSpPr>
            <p:nvPr/>
          </p:nvSpPr>
          <p:spPr bwMode="auto">
            <a:xfrm>
              <a:off x="4179888" y="2830513"/>
              <a:ext cx="168275" cy="242888"/>
            </a:xfrm>
            <a:prstGeom prst="rect">
              <a:avLst/>
            </a:prstGeom>
            <a:noFill/>
            <a:ln w="19050">
              <a:solidFill>
                <a:srgbClr val="38761D"/>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85000"/>
                </a:lnSpc>
                <a:spcBef>
                  <a:spcPct val="35000"/>
                </a:spcBef>
                <a:buClr>
                  <a:schemeClr val="accent1"/>
                </a:buClr>
                <a:buChar char="•"/>
                <a:defRPr sz="2600">
                  <a:solidFill>
                    <a:schemeClr val="tx1"/>
                  </a:solidFill>
                  <a:latin typeface="Arial" charset="0"/>
                </a:defRPr>
              </a:lvl1pPr>
              <a:lvl2pPr marL="742950" indent="-285750" eaLnBrk="0" hangingPunct="0">
                <a:lnSpc>
                  <a:spcPct val="85000"/>
                </a:lnSpc>
                <a:spcBef>
                  <a:spcPct val="25000"/>
                </a:spcBef>
                <a:buChar char="–"/>
                <a:defRPr sz="2400">
                  <a:solidFill>
                    <a:schemeClr val="tx1"/>
                  </a:solidFill>
                  <a:latin typeface="Arial" charset="0"/>
                </a:defRPr>
              </a:lvl2pPr>
              <a:lvl3pPr marL="1143000" indent="-228600" eaLnBrk="0" hangingPunct="0">
                <a:lnSpc>
                  <a:spcPct val="85000"/>
                </a:lnSpc>
                <a:spcBef>
                  <a:spcPct val="25000"/>
                </a:spcBef>
                <a:buClr>
                  <a:schemeClr val="accent1"/>
                </a:buClr>
                <a:buChar char="•"/>
                <a:defRPr sz="2200">
                  <a:solidFill>
                    <a:schemeClr val="tx1"/>
                  </a:solidFill>
                  <a:latin typeface="Arial" charset="0"/>
                </a:defRPr>
              </a:lvl3pPr>
              <a:lvl4pPr marL="1600200" indent="-228600" eaLnBrk="0" hangingPunct="0">
                <a:lnSpc>
                  <a:spcPct val="85000"/>
                </a:lnSpc>
                <a:spcBef>
                  <a:spcPct val="25000"/>
                </a:spcBef>
                <a:buChar char="–"/>
                <a:defRPr sz="2200">
                  <a:solidFill>
                    <a:schemeClr val="tx1"/>
                  </a:solidFill>
                  <a:latin typeface="Arial" charset="0"/>
                </a:defRPr>
              </a:lvl4pPr>
              <a:lvl5pPr marL="2057400" indent="-228600"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pPr>
              <a:endParaRPr lang="fi-FI" altLang="fi-FI" sz="1800"/>
            </a:p>
          </p:txBody>
        </p:sp>
        <p:sp>
          <p:nvSpPr>
            <p:cNvPr id="10349" name="Line 490"/>
            <p:cNvSpPr>
              <a:spLocks noChangeShapeType="1"/>
            </p:cNvSpPr>
            <p:nvPr/>
          </p:nvSpPr>
          <p:spPr bwMode="auto">
            <a:xfrm flipH="1" flipV="1">
              <a:off x="4219576" y="2643188"/>
              <a:ext cx="485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50" name="Line 491"/>
            <p:cNvSpPr>
              <a:spLocks noChangeShapeType="1"/>
            </p:cNvSpPr>
            <p:nvPr/>
          </p:nvSpPr>
          <p:spPr bwMode="auto">
            <a:xfrm flipH="1" flipV="1">
              <a:off x="4219576" y="2643188"/>
              <a:ext cx="485775" cy="0"/>
            </a:xfrm>
            <a:prstGeom prst="line">
              <a:avLst/>
            </a:prstGeom>
            <a:noFill/>
            <a:ln w="9525">
              <a:solidFill>
                <a:srgbClr val="38761D"/>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351" name="Line 492"/>
            <p:cNvSpPr>
              <a:spLocks noChangeShapeType="1"/>
            </p:cNvSpPr>
            <p:nvPr/>
          </p:nvSpPr>
          <p:spPr bwMode="auto">
            <a:xfrm flipH="1" flipV="1">
              <a:off x="4219576" y="2701925"/>
              <a:ext cx="485775"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52" name="Line 493"/>
            <p:cNvSpPr>
              <a:spLocks noChangeShapeType="1"/>
            </p:cNvSpPr>
            <p:nvPr/>
          </p:nvSpPr>
          <p:spPr bwMode="auto">
            <a:xfrm flipH="1" flipV="1">
              <a:off x="4219576" y="2701925"/>
              <a:ext cx="485775" cy="1588"/>
            </a:xfrm>
            <a:prstGeom prst="line">
              <a:avLst/>
            </a:prstGeom>
            <a:noFill/>
            <a:ln w="9525">
              <a:solidFill>
                <a:srgbClr val="38761D"/>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353" name="Line 494"/>
            <p:cNvSpPr>
              <a:spLocks noChangeShapeType="1"/>
            </p:cNvSpPr>
            <p:nvPr/>
          </p:nvSpPr>
          <p:spPr bwMode="auto">
            <a:xfrm flipH="1">
              <a:off x="4268788" y="2762250"/>
              <a:ext cx="436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54" name="Line 495"/>
            <p:cNvSpPr>
              <a:spLocks noChangeShapeType="1"/>
            </p:cNvSpPr>
            <p:nvPr/>
          </p:nvSpPr>
          <p:spPr bwMode="auto">
            <a:xfrm flipH="1">
              <a:off x="4268788" y="2762250"/>
              <a:ext cx="436563" cy="0"/>
            </a:xfrm>
            <a:prstGeom prst="line">
              <a:avLst/>
            </a:prstGeom>
            <a:noFill/>
            <a:ln w="9525">
              <a:solidFill>
                <a:srgbClr val="38761D"/>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355" name="Freeform 496"/>
            <p:cNvSpPr>
              <a:spLocks/>
            </p:cNvSpPr>
            <p:nvPr/>
          </p:nvSpPr>
          <p:spPr bwMode="auto">
            <a:xfrm>
              <a:off x="1404938" y="5594350"/>
              <a:ext cx="349250" cy="420688"/>
            </a:xfrm>
            <a:custGeom>
              <a:avLst/>
              <a:gdLst>
                <a:gd name="T0" fmla="*/ 0 w 660"/>
                <a:gd name="T1" fmla="*/ 0 h 793"/>
                <a:gd name="T2" fmla="*/ 0 w 660"/>
                <a:gd name="T3" fmla="*/ 0 h 793"/>
                <a:gd name="T4" fmla="*/ 559858 w 660"/>
                <a:gd name="T5" fmla="*/ 2251450 h 793"/>
                <a:gd name="T6" fmla="*/ 4199996 w 660"/>
                <a:gd name="T7" fmla="*/ 6754350 h 793"/>
                <a:gd name="T8" fmla="*/ 15400867 w 660"/>
                <a:gd name="T9" fmla="*/ 12945838 h 793"/>
                <a:gd name="T10" fmla="*/ 40322500 w 660"/>
                <a:gd name="T11" fmla="*/ 19419022 h 793"/>
                <a:gd name="T12" fmla="*/ 73364725 w 660"/>
                <a:gd name="T13" fmla="*/ 22514500 h 793"/>
                <a:gd name="T14" fmla="*/ 92405729 w 660"/>
                <a:gd name="T15" fmla="*/ 23077363 h 793"/>
                <a:gd name="T16" fmla="*/ 111446733 w 660"/>
                <a:gd name="T17" fmla="*/ 22514500 h 793"/>
                <a:gd name="T18" fmla="*/ 144488958 w 660"/>
                <a:gd name="T19" fmla="*/ 19419022 h 793"/>
                <a:gd name="T20" fmla="*/ 169410592 w 660"/>
                <a:gd name="T21" fmla="*/ 12945838 h 793"/>
                <a:gd name="T22" fmla="*/ 180611463 w 660"/>
                <a:gd name="T23" fmla="*/ 6754350 h 793"/>
                <a:gd name="T24" fmla="*/ 184251600 w 660"/>
                <a:gd name="T25" fmla="*/ 2251450 h 793"/>
                <a:gd name="T26" fmla="*/ 184811458 w 660"/>
                <a:gd name="T27" fmla="*/ 0 h 793"/>
                <a:gd name="T28" fmla="*/ 184811458 w 660"/>
                <a:gd name="T29" fmla="*/ 200098417 h 793"/>
                <a:gd name="T30" fmla="*/ 184251600 w 660"/>
                <a:gd name="T31" fmla="*/ 202631033 h 793"/>
                <a:gd name="T32" fmla="*/ 180611463 w 660"/>
                <a:gd name="T33" fmla="*/ 207133933 h 793"/>
                <a:gd name="T34" fmla="*/ 169410592 w 660"/>
                <a:gd name="T35" fmla="*/ 213044255 h 793"/>
                <a:gd name="T36" fmla="*/ 144488958 w 660"/>
                <a:gd name="T37" fmla="*/ 219516908 h 793"/>
                <a:gd name="T38" fmla="*/ 111446733 w 660"/>
                <a:gd name="T39" fmla="*/ 223175780 h 793"/>
                <a:gd name="T40" fmla="*/ 92405729 w 660"/>
                <a:gd name="T41" fmla="*/ 223175780 h 793"/>
                <a:gd name="T42" fmla="*/ 73364725 w 660"/>
                <a:gd name="T43" fmla="*/ 223175780 h 793"/>
                <a:gd name="T44" fmla="*/ 40322500 w 660"/>
                <a:gd name="T45" fmla="*/ 219516908 h 793"/>
                <a:gd name="T46" fmla="*/ 15400867 w 660"/>
                <a:gd name="T47" fmla="*/ 213044255 h 793"/>
                <a:gd name="T48" fmla="*/ 4199996 w 660"/>
                <a:gd name="T49" fmla="*/ 207133933 h 793"/>
                <a:gd name="T50" fmla="*/ 559858 w 660"/>
                <a:gd name="T51" fmla="*/ 202631033 h 793"/>
                <a:gd name="T52" fmla="*/ 0 w 660"/>
                <a:gd name="T53" fmla="*/ 200098417 h 793"/>
                <a:gd name="T54" fmla="*/ 0 w 660"/>
                <a:gd name="T55" fmla="*/ 0 h 7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60" h="793">
                  <a:moveTo>
                    <a:pt x="0" y="0"/>
                  </a:moveTo>
                  <a:lnTo>
                    <a:pt x="0" y="0"/>
                  </a:lnTo>
                  <a:lnTo>
                    <a:pt x="2" y="8"/>
                  </a:lnTo>
                  <a:lnTo>
                    <a:pt x="15" y="24"/>
                  </a:lnTo>
                  <a:lnTo>
                    <a:pt x="55" y="46"/>
                  </a:lnTo>
                  <a:lnTo>
                    <a:pt x="144" y="69"/>
                  </a:lnTo>
                  <a:lnTo>
                    <a:pt x="262" y="80"/>
                  </a:lnTo>
                  <a:lnTo>
                    <a:pt x="330" y="82"/>
                  </a:lnTo>
                  <a:lnTo>
                    <a:pt x="398" y="80"/>
                  </a:lnTo>
                  <a:lnTo>
                    <a:pt x="516" y="69"/>
                  </a:lnTo>
                  <a:lnTo>
                    <a:pt x="605" y="46"/>
                  </a:lnTo>
                  <a:lnTo>
                    <a:pt x="645" y="24"/>
                  </a:lnTo>
                  <a:lnTo>
                    <a:pt x="658" y="8"/>
                  </a:lnTo>
                  <a:lnTo>
                    <a:pt x="660" y="0"/>
                  </a:lnTo>
                  <a:lnTo>
                    <a:pt x="660" y="711"/>
                  </a:lnTo>
                  <a:lnTo>
                    <a:pt x="658" y="720"/>
                  </a:lnTo>
                  <a:lnTo>
                    <a:pt x="645" y="736"/>
                  </a:lnTo>
                  <a:lnTo>
                    <a:pt x="605" y="757"/>
                  </a:lnTo>
                  <a:lnTo>
                    <a:pt x="516" y="780"/>
                  </a:lnTo>
                  <a:lnTo>
                    <a:pt x="398" y="793"/>
                  </a:lnTo>
                  <a:lnTo>
                    <a:pt x="330" y="793"/>
                  </a:lnTo>
                  <a:lnTo>
                    <a:pt x="262" y="793"/>
                  </a:lnTo>
                  <a:lnTo>
                    <a:pt x="144" y="780"/>
                  </a:lnTo>
                  <a:lnTo>
                    <a:pt x="55" y="757"/>
                  </a:lnTo>
                  <a:lnTo>
                    <a:pt x="15" y="736"/>
                  </a:lnTo>
                  <a:lnTo>
                    <a:pt x="2" y="720"/>
                  </a:lnTo>
                  <a:lnTo>
                    <a:pt x="0" y="711"/>
                  </a:lnTo>
                  <a:lnTo>
                    <a:pt x="0" y="0"/>
                  </a:lnTo>
                  <a:close/>
                </a:path>
              </a:pathLst>
            </a:custGeom>
            <a:solidFill>
              <a:srgbClr val="CFE2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56" name="Freeform 497"/>
            <p:cNvSpPr>
              <a:spLocks/>
            </p:cNvSpPr>
            <p:nvPr/>
          </p:nvSpPr>
          <p:spPr bwMode="auto">
            <a:xfrm>
              <a:off x="1404938" y="5551488"/>
              <a:ext cx="349250" cy="87313"/>
            </a:xfrm>
            <a:custGeom>
              <a:avLst/>
              <a:gdLst>
                <a:gd name="T0" fmla="*/ 0 w 660"/>
                <a:gd name="T1" fmla="*/ 23242827 h 164"/>
                <a:gd name="T2" fmla="*/ 0 w 660"/>
                <a:gd name="T3" fmla="*/ 23242827 h 164"/>
                <a:gd name="T4" fmla="*/ 559858 w 660"/>
                <a:gd name="T5" fmla="*/ 20691584 h 164"/>
                <a:gd name="T6" fmla="*/ 4199996 w 660"/>
                <a:gd name="T7" fmla="*/ 16156632 h 164"/>
                <a:gd name="T8" fmla="*/ 15400867 w 660"/>
                <a:gd name="T9" fmla="*/ 10203908 h 164"/>
                <a:gd name="T10" fmla="*/ 40322500 w 660"/>
                <a:gd name="T11" fmla="*/ 3684715 h 164"/>
                <a:gd name="T12" fmla="*/ 73364725 w 660"/>
                <a:gd name="T13" fmla="*/ 283235 h 164"/>
                <a:gd name="T14" fmla="*/ 92405729 w 660"/>
                <a:gd name="T15" fmla="*/ 0 h 164"/>
                <a:gd name="T16" fmla="*/ 111446733 w 660"/>
                <a:gd name="T17" fmla="*/ 283235 h 164"/>
                <a:gd name="T18" fmla="*/ 144488958 w 660"/>
                <a:gd name="T19" fmla="*/ 3684715 h 164"/>
                <a:gd name="T20" fmla="*/ 169410592 w 660"/>
                <a:gd name="T21" fmla="*/ 10203908 h 164"/>
                <a:gd name="T22" fmla="*/ 180611463 w 660"/>
                <a:gd name="T23" fmla="*/ 16156632 h 164"/>
                <a:gd name="T24" fmla="*/ 184251600 w 660"/>
                <a:gd name="T25" fmla="*/ 20691584 h 164"/>
                <a:gd name="T26" fmla="*/ 184811458 w 660"/>
                <a:gd name="T27" fmla="*/ 23242827 h 164"/>
                <a:gd name="T28" fmla="*/ 184811458 w 660"/>
                <a:gd name="T29" fmla="*/ 23242827 h 164"/>
                <a:gd name="T30" fmla="*/ 184251600 w 660"/>
                <a:gd name="T31" fmla="*/ 25510303 h 164"/>
                <a:gd name="T32" fmla="*/ 180611463 w 660"/>
                <a:gd name="T33" fmla="*/ 30045255 h 164"/>
                <a:gd name="T34" fmla="*/ 169410592 w 660"/>
                <a:gd name="T35" fmla="*/ 36281213 h 164"/>
                <a:gd name="T36" fmla="*/ 144488958 w 660"/>
                <a:gd name="T37" fmla="*/ 42800407 h 164"/>
                <a:gd name="T38" fmla="*/ 111446733 w 660"/>
                <a:gd name="T39" fmla="*/ 45918120 h 164"/>
                <a:gd name="T40" fmla="*/ 92405729 w 660"/>
                <a:gd name="T41" fmla="*/ 46485122 h 164"/>
                <a:gd name="T42" fmla="*/ 73364725 w 660"/>
                <a:gd name="T43" fmla="*/ 45918120 h 164"/>
                <a:gd name="T44" fmla="*/ 40322500 w 660"/>
                <a:gd name="T45" fmla="*/ 42800407 h 164"/>
                <a:gd name="T46" fmla="*/ 15400867 w 660"/>
                <a:gd name="T47" fmla="*/ 36281213 h 164"/>
                <a:gd name="T48" fmla="*/ 4199996 w 660"/>
                <a:gd name="T49" fmla="*/ 30045255 h 164"/>
                <a:gd name="T50" fmla="*/ 559858 w 660"/>
                <a:gd name="T51" fmla="*/ 25510303 h 164"/>
                <a:gd name="T52" fmla="*/ 0 w 660"/>
                <a:gd name="T53" fmla="*/ 23242827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60" h="164">
                  <a:moveTo>
                    <a:pt x="0" y="82"/>
                  </a:moveTo>
                  <a:lnTo>
                    <a:pt x="0" y="82"/>
                  </a:lnTo>
                  <a:lnTo>
                    <a:pt x="2" y="73"/>
                  </a:lnTo>
                  <a:lnTo>
                    <a:pt x="15" y="57"/>
                  </a:lnTo>
                  <a:lnTo>
                    <a:pt x="55" y="36"/>
                  </a:lnTo>
                  <a:lnTo>
                    <a:pt x="144" y="13"/>
                  </a:lnTo>
                  <a:lnTo>
                    <a:pt x="262" y="1"/>
                  </a:lnTo>
                  <a:lnTo>
                    <a:pt x="330" y="0"/>
                  </a:lnTo>
                  <a:lnTo>
                    <a:pt x="398" y="1"/>
                  </a:lnTo>
                  <a:lnTo>
                    <a:pt x="516" y="13"/>
                  </a:lnTo>
                  <a:lnTo>
                    <a:pt x="605" y="36"/>
                  </a:lnTo>
                  <a:lnTo>
                    <a:pt x="645" y="57"/>
                  </a:lnTo>
                  <a:lnTo>
                    <a:pt x="658" y="73"/>
                  </a:lnTo>
                  <a:lnTo>
                    <a:pt x="660" y="82"/>
                  </a:lnTo>
                  <a:lnTo>
                    <a:pt x="658" y="90"/>
                  </a:lnTo>
                  <a:lnTo>
                    <a:pt x="645" y="106"/>
                  </a:lnTo>
                  <a:lnTo>
                    <a:pt x="605" y="128"/>
                  </a:lnTo>
                  <a:lnTo>
                    <a:pt x="516" y="151"/>
                  </a:lnTo>
                  <a:lnTo>
                    <a:pt x="398" y="162"/>
                  </a:lnTo>
                  <a:lnTo>
                    <a:pt x="330" y="164"/>
                  </a:lnTo>
                  <a:lnTo>
                    <a:pt x="262" y="162"/>
                  </a:lnTo>
                  <a:lnTo>
                    <a:pt x="144" y="151"/>
                  </a:lnTo>
                  <a:lnTo>
                    <a:pt x="55" y="128"/>
                  </a:lnTo>
                  <a:lnTo>
                    <a:pt x="15" y="106"/>
                  </a:lnTo>
                  <a:lnTo>
                    <a:pt x="2" y="90"/>
                  </a:lnTo>
                  <a:lnTo>
                    <a:pt x="0" y="82"/>
                  </a:lnTo>
                  <a:close/>
                </a:path>
              </a:pathLst>
            </a:custGeom>
            <a:solidFill>
              <a:srgbClr val="E2ED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57" name="Freeform 498"/>
            <p:cNvSpPr>
              <a:spLocks/>
            </p:cNvSpPr>
            <p:nvPr/>
          </p:nvSpPr>
          <p:spPr bwMode="auto">
            <a:xfrm>
              <a:off x="1404938" y="5551488"/>
              <a:ext cx="349250" cy="463550"/>
            </a:xfrm>
            <a:custGeom>
              <a:avLst/>
              <a:gdLst>
                <a:gd name="T0" fmla="*/ 184811458 w 660"/>
                <a:gd name="T1" fmla="*/ 23013801 h 875"/>
                <a:gd name="T2" fmla="*/ 184811458 w 660"/>
                <a:gd name="T3" fmla="*/ 23013801 h 875"/>
                <a:gd name="T4" fmla="*/ 184251600 w 660"/>
                <a:gd name="T5" fmla="*/ 25258972 h 875"/>
                <a:gd name="T6" fmla="*/ 180611463 w 660"/>
                <a:gd name="T7" fmla="*/ 29749844 h 875"/>
                <a:gd name="T8" fmla="*/ 169410592 w 660"/>
                <a:gd name="T9" fmla="*/ 35924330 h 875"/>
                <a:gd name="T10" fmla="*/ 144488958 w 660"/>
                <a:gd name="T11" fmla="*/ 42379065 h 875"/>
                <a:gd name="T12" fmla="*/ 111446733 w 660"/>
                <a:gd name="T13" fmla="*/ 45466573 h 875"/>
                <a:gd name="T14" fmla="*/ 92405729 w 660"/>
                <a:gd name="T15" fmla="*/ 46028131 h 875"/>
                <a:gd name="T16" fmla="*/ 73364725 w 660"/>
                <a:gd name="T17" fmla="*/ 45466573 h 875"/>
                <a:gd name="T18" fmla="*/ 40322500 w 660"/>
                <a:gd name="T19" fmla="*/ 42379065 h 875"/>
                <a:gd name="T20" fmla="*/ 15400867 w 660"/>
                <a:gd name="T21" fmla="*/ 35924330 h 875"/>
                <a:gd name="T22" fmla="*/ 4199996 w 660"/>
                <a:gd name="T23" fmla="*/ 29749844 h 875"/>
                <a:gd name="T24" fmla="*/ 559858 w 660"/>
                <a:gd name="T25" fmla="*/ 25258972 h 875"/>
                <a:gd name="T26" fmla="*/ 0 w 660"/>
                <a:gd name="T27" fmla="*/ 23013801 h 875"/>
                <a:gd name="T28" fmla="*/ 0 w 660"/>
                <a:gd name="T29" fmla="*/ 23013801 h 875"/>
                <a:gd name="T30" fmla="*/ 559858 w 660"/>
                <a:gd name="T31" fmla="*/ 20487850 h 875"/>
                <a:gd name="T32" fmla="*/ 4199996 w 660"/>
                <a:gd name="T33" fmla="*/ 15997508 h 875"/>
                <a:gd name="T34" fmla="*/ 15400867 w 660"/>
                <a:gd name="T35" fmla="*/ 10103801 h 875"/>
                <a:gd name="T36" fmla="*/ 40322500 w 660"/>
                <a:gd name="T37" fmla="*/ 3648536 h 875"/>
                <a:gd name="T38" fmla="*/ 73364725 w 660"/>
                <a:gd name="T39" fmla="*/ 280779 h 875"/>
                <a:gd name="T40" fmla="*/ 92405729 w 660"/>
                <a:gd name="T41" fmla="*/ 0 h 875"/>
                <a:gd name="T42" fmla="*/ 111446733 w 660"/>
                <a:gd name="T43" fmla="*/ 280779 h 875"/>
                <a:gd name="T44" fmla="*/ 144488958 w 660"/>
                <a:gd name="T45" fmla="*/ 3648536 h 875"/>
                <a:gd name="T46" fmla="*/ 169410592 w 660"/>
                <a:gd name="T47" fmla="*/ 10103801 h 875"/>
                <a:gd name="T48" fmla="*/ 180611463 w 660"/>
                <a:gd name="T49" fmla="*/ 15997508 h 875"/>
                <a:gd name="T50" fmla="*/ 184251600 w 660"/>
                <a:gd name="T51" fmla="*/ 20487850 h 875"/>
                <a:gd name="T52" fmla="*/ 184811458 w 660"/>
                <a:gd name="T53" fmla="*/ 23013801 h 875"/>
                <a:gd name="T54" fmla="*/ 184811458 w 660"/>
                <a:gd name="T55" fmla="*/ 222561745 h 875"/>
                <a:gd name="T56" fmla="*/ 184251600 w 660"/>
                <a:gd name="T57" fmla="*/ 225087695 h 875"/>
                <a:gd name="T58" fmla="*/ 180611463 w 660"/>
                <a:gd name="T59" fmla="*/ 229578038 h 875"/>
                <a:gd name="T60" fmla="*/ 169410592 w 660"/>
                <a:gd name="T61" fmla="*/ 235471745 h 875"/>
                <a:gd name="T62" fmla="*/ 144488958 w 660"/>
                <a:gd name="T63" fmla="*/ 241927010 h 875"/>
                <a:gd name="T64" fmla="*/ 111446733 w 660"/>
                <a:gd name="T65" fmla="*/ 245575546 h 875"/>
                <a:gd name="T66" fmla="*/ 92405729 w 660"/>
                <a:gd name="T67" fmla="*/ 245575546 h 875"/>
                <a:gd name="T68" fmla="*/ 73364725 w 660"/>
                <a:gd name="T69" fmla="*/ 245575546 h 875"/>
                <a:gd name="T70" fmla="*/ 40322500 w 660"/>
                <a:gd name="T71" fmla="*/ 241927010 h 875"/>
                <a:gd name="T72" fmla="*/ 15400867 w 660"/>
                <a:gd name="T73" fmla="*/ 235471745 h 875"/>
                <a:gd name="T74" fmla="*/ 4199996 w 660"/>
                <a:gd name="T75" fmla="*/ 229578038 h 875"/>
                <a:gd name="T76" fmla="*/ 559858 w 660"/>
                <a:gd name="T77" fmla="*/ 225087695 h 875"/>
                <a:gd name="T78" fmla="*/ 0 w 660"/>
                <a:gd name="T79" fmla="*/ 222561745 h 875"/>
                <a:gd name="T80" fmla="*/ 0 w 660"/>
                <a:gd name="T81" fmla="*/ 23013801 h 8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0" h="875">
                  <a:moveTo>
                    <a:pt x="660" y="82"/>
                  </a:moveTo>
                  <a:lnTo>
                    <a:pt x="660" y="82"/>
                  </a:lnTo>
                  <a:lnTo>
                    <a:pt x="658" y="90"/>
                  </a:lnTo>
                  <a:lnTo>
                    <a:pt x="645" y="106"/>
                  </a:lnTo>
                  <a:lnTo>
                    <a:pt x="605" y="128"/>
                  </a:lnTo>
                  <a:lnTo>
                    <a:pt x="516" y="151"/>
                  </a:lnTo>
                  <a:lnTo>
                    <a:pt x="398" y="162"/>
                  </a:lnTo>
                  <a:lnTo>
                    <a:pt x="330" y="164"/>
                  </a:lnTo>
                  <a:lnTo>
                    <a:pt x="262" y="162"/>
                  </a:lnTo>
                  <a:lnTo>
                    <a:pt x="144" y="151"/>
                  </a:lnTo>
                  <a:lnTo>
                    <a:pt x="55" y="128"/>
                  </a:lnTo>
                  <a:lnTo>
                    <a:pt x="15" y="106"/>
                  </a:lnTo>
                  <a:lnTo>
                    <a:pt x="2" y="90"/>
                  </a:lnTo>
                  <a:lnTo>
                    <a:pt x="0" y="82"/>
                  </a:lnTo>
                  <a:lnTo>
                    <a:pt x="2" y="73"/>
                  </a:lnTo>
                  <a:lnTo>
                    <a:pt x="15" y="57"/>
                  </a:lnTo>
                  <a:lnTo>
                    <a:pt x="55" y="36"/>
                  </a:lnTo>
                  <a:lnTo>
                    <a:pt x="144" y="13"/>
                  </a:lnTo>
                  <a:lnTo>
                    <a:pt x="262" y="1"/>
                  </a:lnTo>
                  <a:lnTo>
                    <a:pt x="330" y="0"/>
                  </a:lnTo>
                  <a:lnTo>
                    <a:pt x="398" y="1"/>
                  </a:lnTo>
                  <a:lnTo>
                    <a:pt x="516" y="13"/>
                  </a:lnTo>
                  <a:lnTo>
                    <a:pt x="605" y="36"/>
                  </a:lnTo>
                  <a:lnTo>
                    <a:pt x="645" y="57"/>
                  </a:lnTo>
                  <a:lnTo>
                    <a:pt x="658" y="73"/>
                  </a:lnTo>
                  <a:lnTo>
                    <a:pt x="660" y="82"/>
                  </a:lnTo>
                  <a:lnTo>
                    <a:pt x="660" y="793"/>
                  </a:lnTo>
                  <a:lnTo>
                    <a:pt x="658" y="802"/>
                  </a:lnTo>
                  <a:lnTo>
                    <a:pt x="645" y="818"/>
                  </a:lnTo>
                  <a:lnTo>
                    <a:pt x="605" y="839"/>
                  </a:lnTo>
                  <a:lnTo>
                    <a:pt x="516" y="862"/>
                  </a:lnTo>
                  <a:lnTo>
                    <a:pt x="398" y="875"/>
                  </a:lnTo>
                  <a:lnTo>
                    <a:pt x="330" y="875"/>
                  </a:lnTo>
                  <a:lnTo>
                    <a:pt x="262" y="875"/>
                  </a:lnTo>
                  <a:lnTo>
                    <a:pt x="144" y="862"/>
                  </a:lnTo>
                  <a:lnTo>
                    <a:pt x="55" y="839"/>
                  </a:lnTo>
                  <a:lnTo>
                    <a:pt x="15" y="818"/>
                  </a:lnTo>
                  <a:lnTo>
                    <a:pt x="2" y="802"/>
                  </a:lnTo>
                  <a:lnTo>
                    <a:pt x="0" y="793"/>
                  </a:lnTo>
                  <a:lnTo>
                    <a:pt x="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58" name="Freeform 499"/>
            <p:cNvSpPr>
              <a:spLocks/>
            </p:cNvSpPr>
            <p:nvPr/>
          </p:nvSpPr>
          <p:spPr bwMode="auto">
            <a:xfrm>
              <a:off x="1404938" y="5551488"/>
              <a:ext cx="349250" cy="463550"/>
            </a:xfrm>
            <a:custGeom>
              <a:avLst/>
              <a:gdLst>
                <a:gd name="T0" fmla="*/ 184811458 w 660"/>
                <a:gd name="T1" fmla="*/ 23013801 h 875"/>
                <a:gd name="T2" fmla="*/ 184811458 w 660"/>
                <a:gd name="T3" fmla="*/ 23013801 h 875"/>
                <a:gd name="T4" fmla="*/ 184251600 w 660"/>
                <a:gd name="T5" fmla="*/ 25258972 h 875"/>
                <a:gd name="T6" fmla="*/ 180611463 w 660"/>
                <a:gd name="T7" fmla="*/ 29749844 h 875"/>
                <a:gd name="T8" fmla="*/ 169410592 w 660"/>
                <a:gd name="T9" fmla="*/ 35924330 h 875"/>
                <a:gd name="T10" fmla="*/ 144488958 w 660"/>
                <a:gd name="T11" fmla="*/ 42379065 h 875"/>
                <a:gd name="T12" fmla="*/ 111446733 w 660"/>
                <a:gd name="T13" fmla="*/ 45466573 h 875"/>
                <a:gd name="T14" fmla="*/ 92405729 w 660"/>
                <a:gd name="T15" fmla="*/ 46028131 h 875"/>
                <a:gd name="T16" fmla="*/ 73364725 w 660"/>
                <a:gd name="T17" fmla="*/ 45466573 h 875"/>
                <a:gd name="T18" fmla="*/ 40322500 w 660"/>
                <a:gd name="T19" fmla="*/ 42379065 h 875"/>
                <a:gd name="T20" fmla="*/ 15400867 w 660"/>
                <a:gd name="T21" fmla="*/ 35924330 h 875"/>
                <a:gd name="T22" fmla="*/ 4199996 w 660"/>
                <a:gd name="T23" fmla="*/ 29749844 h 875"/>
                <a:gd name="T24" fmla="*/ 559858 w 660"/>
                <a:gd name="T25" fmla="*/ 25258972 h 875"/>
                <a:gd name="T26" fmla="*/ 0 w 660"/>
                <a:gd name="T27" fmla="*/ 23013801 h 875"/>
                <a:gd name="T28" fmla="*/ 0 w 660"/>
                <a:gd name="T29" fmla="*/ 23013801 h 875"/>
                <a:gd name="T30" fmla="*/ 559858 w 660"/>
                <a:gd name="T31" fmla="*/ 20487850 h 875"/>
                <a:gd name="T32" fmla="*/ 4199996 w 660"/>
                <a:gd name="T33" fmla="*/ 15997508 h 875"/>
                <a:gd name="T34" fmla="*/ 15400867 w 660"/>
                <a:gd name="T35" fmla="*/ 10103801 h 875"/>
                <a:gd name="T36" fmla="*/ 40322500 w 660"/>
                <a:gd name="T37" fmla="*/ 3648536 h 875"/>
                <a:gd name="T38" fmla="*/ 73364725 w 660"/>
                <a:gd name="T39" fmla="*/ 280779 h 875"/>
                <a:gd name="T40" fmla="*/ 92405729 w 660"/>
                <a:gd name="T41" fmla="*/ 0 h 875"/>
                <a:gd name="T42" fmla="*/ 111446733 w 660"/>
                <a:gd name="T43" fmla="*/ 280779 h 875"/>
                <a:gd name="T44" fmla="*/ 144488958 w 660"/>
                <a:gd name="T45" fmla="*/ 3648536 h 875"/>
                <a:gd name="T46" fmla="*/ 169410592 w 660"/>
                <a:gd name="T47" fmla="*/ 10103801 h 875"/>
                <a:gd name="T48" fmla="*/ 180611463 w 660"/>
                <a:gd name="T49" fmla="*/ 15997508 h 875"/>
                <a:gd name="T50" fmla="*/ 184251600 w 660"/>
                <a:gd name="T51" fmla="*/ 20487850 h 875"/>
                <a:gd name="T52" fmla="*/ 184811458 w 660"/>
                <a:gd name="T53" fmla="*/ 23013801 h 875"/>
                <a:gd name="T54" fmla="*/ 184811458 w 660"/>
                <a:gd name="T55" fmla="*/ 222561745 h 875"/>
                <a:gd name="T56" fmla="*/ 184251600 w 660"/>
                <a:gd name="T57" fmla="*/ 225087695 h 875"/>
                <a:gd name="T58" fmla="*/ 180611463 w 660"/>
                <a:gd name="T59" fmla="*/ 229578038 h 875"/>
                <a:gd name="T60" fmla="*/ 169410592 w 660"/>
                <a:gd name="T61" fmla="*/ 235471745 h 875"/>
                <a:gd name="T62" fmla="*/ 144488958 w 660"/>
                <a:gd name="T63" fmla="*/ 241927010 h 875"/>
                <a:gd name="T64" fmla="*/ 111446733 w 660"/>
                <a:gd name="T65" fmla="*/ 245575546 h 875"/>
                <a:gd name="T66" fmla="*/ 92405729 w 660"/>
                <a:gd name="T67" fmla="*/ 245575546 h 875"/>
                <a:gd name="T68" fmla="*/ 73364725 w 660"/>
                <a:gd name="T69" fmla="*/ 245575546 h 875"/>
                <a:gd name="T70" fmla="*/ 40322500 w 660"/>
                <a:gd name="T71" fmla="*/ 241927010 h 875"/>
                <a:gd name="T72" fmla="*/ 15400867 w 660"/>
                <a:gd name="T73" fmla="*/ 235471745 h 875"/>
                <a:gd name="T74" fmla="*/ 4199996 w 660"/>
                <a:gd name="T75" fmla="*/ 229578038 h 875"/>
                <a:gd name="T76" fmla="*/ 559858 w 660"/>
                <a:gd name="T77" fmla="*/ 225087695 h 875"/>
                <a:gd name="T78" fmla="*/ 0 w 660"/>
                <a:gd name="T79" fmla="*/ 222561745 h 875"/>
                <a:gd name="T80" fmla="*/ 0 w 660"/>
                <a:gd name="T81" fmla="*/ 23013801 h 8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0" h="875">
                  <a:moveTo>
                    <a:pt x="660" y="82"/>
                  </a:moveTo>
                  <a:lnTo>
                    <a:pt x="660" y="82"/>
                  </a:lnTo>
                  <a:lnTo>
                    <a:pt x="658" y="90"/>
                  </a:lnTo>
                  <a:lnTo>
                    <a:pt x="645" y="106"/>
                  </a:lnTo>
                  <a:lnTo>
                    <a:pt x="605" y="128"/>
                  </a:lnTo>
                  <a:lnTo>
                    <a:pt x="516" y="151"/>
                  </a:lnTo>
                  <a:lnTo>
                    <a:pt x="398" y="162"/>
                  </a:lnTo>
                  <a:lnTo>
                    <a:pt x="330" y="164"/>
                  </a:lnTo>
                  <a:lnTo>
                    <a:pt x="262" y="162"/>
                  </a:lnTo>
                  <a:lnTo>
                    <a:pt x="144" y="151"/>
                  </a:lnTo>
                  <a:lnTo>
                    <a:pt x="55" y="128"/>
                  </a:lnTo>
                  <a:lnTo>
                    <a:pt x="15" y="106"/>
                  </a:lnTo>
                  <a:lnTo>
                    <a:pt x="2" y="90"/>
                  </a:lnTo>
                  <a:lnTo>
                    <a:pt x="0" y="82"/>
                  </a:lnTo>
                  <a:lnTo>
                    <a:pt x="2" y="73"/>
                  </a:lnTo>
                  <a:lnTo>
                    <a:pt x="15" y="57"/>
                  </a:lnTo>
                  <a:lnTo>
                    <a:pt x="55" y="36"/>
                  </a:lnTo>
                  <a:lnTo>
                    <a:pt x="144" y="13"/>
                  </a:lnTo>
                  <a:lnTo>
                    <a:pt x="262" y="1"/>
                  </a:lnTo>
                  <a:lnTo>
                    <a:pt x="330" y="0"/>
                  </a:lnTo>
                  <a:lnTo>
                    <a:pt x="398" y="1"/>
                  </a:lnTo>
                  <a:lnTo>
                    <a:pt x="516" y="13"/>
                  </a:lnTo>
                  <a:lnTo>
                    <a:pt x="605" y="36"/>
                  </a:lnTo>
                  <a:lnTo>
                    <a:pt x="645" y="57"/>
                  </a:lnTo>
                  <a:lnTo>
                    <a:pt x="658" y="73"/>
                  </a:lnTo>
                  <a:lnTo>
                    <a:pt x="660" y="82"/>
                  </a:lnTo>
                  <a:lnTo>
                    <a:pt x="660" y="793"/>
                  </a:lnTo>
                  <a:lnTo>
                    <a:pt x="658" y="802"/>
                  </a:lnTo>
                  <a:lnTo>
                    <a:pt x="645" y="818"/>
                  </a:lnTo>
                  <a:lnTo>
                    <a:pt x="605" y="839"/>
                  </a:lnTo>
                  <a:lnTo>
                    <a:pt x="516" y="862"/>
                  </a:lnTo>
                  <a:lnTo>
                    <a:pt x="398" y="875"/>
                  </a:lnTo>
                  <a:lnTo>
                    <a:pt x="330" y="875"/>
                  </a:lnTo>
                  <a:lnTo>
                    <a:pt x="262" y="875"/>
                  </a:lnTo>
                  <a:lnTo>
                    <a:pt x="144" y="862"/>
                  </a:lnTo>
                  <a:lnTo>
                    <a:pt x="55" y="839"/>
                  </a:lnTo>
                  <a:lnTo>
                    <a:pt x="15" y="818"/>
                  </a:lnTo>
                  <a:lnTo>
                    <a:pt x="2" y="802"/>
                  </a:lnTo>
                  <a:lnTo>
                    <a:pt x="0" y="793"/>
                  </a:lnTo>
                  <a:lnTo>
                    <a:pt x="0" y="8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0359" name="Freeform 500"/>
            <p:cNvSpPr>
              <a:spLocks/>
            </p:cNvSpPr>
            <p:nvPr/>
          </p:nvSpPr>
          <p:spPr bwMode="auto">
            <a:xfrm>
              <a:off x="2135188" y="5594350"/>
              <a:ext cx="349250" cy="420688"/>
            </a:xfrm>
            <a:custGeom>
              <a:avLst/>
              <a:gdLst>
                <a:gd name="T0" fmla="*/ 0 w 659"/>
                <a:gd name="T1" fmla="*/ 0 h 793"/>
                <a:gd name="T2" fmla="*/ 0 w 659"/>
                <a:gd name="T3" fmla="*/ 0 h 793"/>
                <a:gd name="T4" fmla="*/ 280884 w 659"/>
                <a:gd name="T5" fmla="*/ 2251450 h 793"/>
                <a:gd name="T6" fmla="*/ 3932375 w 659"/>
                <a:gd name="T7" fmla="*/ 6754350 h 793"/>
                <a:gd name="T8" fmla="*/ 15447555 w 659"/>
                <a:gd name="T9" fmla="*/ 12945838 h 793"/>
                <a:gd name="T10" fmla="*/ 40445164 w 659"/>
                <a:gd name="T11" fmla="*/ 19419022 h 793"/>
                <a:gd name="T12" fmla="*/ 73587346 w 659"/>
                <a:gd name="T13" fmla="*/ 22514500 h 793"/>
                <a:gd name="T14" fmla="*/ 92686392 w 659"/>
                <a:gd name="T15" fmla="*/ 23077363 h 793"/>
                <a:gd name="T16" fmla="*/ 111504555 w 659"/>
                <a:gd name="T17" fmla="*/ 22514500 h 793"/>
                <a:gd name="T18" fmla="*/ 144646737 w 659"/>
                <a:gd name="T19" fmla="*/ 19419022 h 793"/>
                <a:gd name="T20" fmla="*/ 169925229 w 659"/>
                <a:gd name="T21" fmla="*/ 12945838 h 793"/>
                <a:gd name="T22" fmla="*/ 181159526 w 659"/>
                <a:gd name="T23" fmla="*/ 6754350 h 793"/>
                <a:gd name="T24" fmla="*/ 184811017 w 659"/>
                <a:gd name="T25" fmla="*/ 2251450 h 793"/>
                <a:gd name="T26" fmla="*/ 185091901 w 659"/>
                <a:gd name="T27" fmla="*/ 0 h 793"/>
                <a:gd name="T28" fmla="*/ 185091901 w 659"/>
                <a:gd name="T29" fmla="*/ 200098417 h 793"/>
                <a:gd name="T30" fmla="*/ 184811017 w 659"/>
                <a:gd name="T31" fmla="*/ 202631033 h 793"/>
                <a:gd name="T32" fmla="*/ 181159526 w 659"/>
                <a:gd name="T33" fmla="*/ 207133933 h 793"/>
                <a:gd name="T34" fmla="*/ 169925229 w 659"/>
                <a:gd name="T35" fmla="*/ 213044255 h 793"/>
                <a:gd name="T36" fmla="*/ 144646737 w 659"/>
                <a:gd name="T37" fmla="*/ 219516908 h 793"/>
                <a:gd name="T38" fmla="*/ 111504555 w 659"/>
                <a:gd name="T39" fmla="*/ 223175780 h 793"/>
                <a:gd name="T40" fmla="*/ 92686392 w 659"/>
                <a:gd name="T41" fmla="*/ 223175780 h 793"/>
                <a:gd name="T42" fmla="*/ 73587346 w 659"/>
                <a:gd name="T43" fmla="*/ 223175780 h 793"/>
                <a:gd name="T44" fmla="*/ 40445164 w 659"/>
                <a:gd name="T45" fmla="*/ 219516908 h 793"/>
                <a:gd name="T46" fmla="*/ 15447555 w 659"/>
                <a:gd name="T47" fmla="*/ 213044255 h 793"/>
                <a:gd name="T48" fmla="*/ 3932375 w 659"/>
                <a:gd name="T49" fmla="*/ 207133933 h 793"/>
                <a:gd name="T50" fmla="*/ 280884 w 659"/>
                <a:gd name="T51" fmla="*/ 202631033 h 793"/>
                <a:gd name="T52" fmla="*/ 0 w 659"/>
                <a:gd name="T53" fmla="*/ 200098417 h 793"/>
                <a:gd name="T54" fmla="*/ 0 w 659"/>
                <a:gd name="T55" fmla="*/ 0 h 7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59" h="793">
                  <a:moveTo>
                    <a:pt x="0" y="0"/>
                  </a:moveTo>
                  <a:lnTo>
                    <a:pt x="0" y="0"/>
                  </a:lnTo>
                  <a:lnTo>
                    <a:pt x="1" y="8"/>
                  </a:lnTo>
                  <a:lnTo>
                    <a:pt x="14" y="24"/>
                  </a:lnTo>
                  <a:lnTo>
                    <a:pt x="55" y="46"/>
                  </a:lnTo>
                  <a:lnTo>
                    <a:pt x="144" y="69"/>
                  </a:lnTo>
                  <a:lnTo>
                    <a:pt x="262" y="80"/>
                  </a:lnTo>
                  <a:lnTo>
                    <a:pt x="330" y="82"/>
                  </a:lnTo>
                  <a:lnTo>
                    <a:pt x="397" y="80"/>
                  </a:lnTo>
                  <a:lnTo>
                    <a:pt x="515" y="69"/>
                  </a:lnTo>
                  <a:lnTo>
                    <a:pt x="605" y="46"/>
                  </a:lnTo>
                  <a:lnTo>
                    <a:pt x="645" y="24"/>
                  </a:lnTo>
                  <a:lnTo>
                    <a:pt x="658" y="8"/>
                  </a:lnTo>
                  <a:lnTo>
                    <a:pt x="659" y="0"/>
                  </a:lnTo>
                  <a:lnTo>
                    <a:pt x="659" y="711"/>
                  </a:lnTo>
                  <a:lnTo>
                    <a:pt x="658" y="720"/>
                  </a:lnTo>
                  <a:lnTo>
                    <a:pt x="645" y="736"/>
                  </a:lnTo>
                  <a:lnTo>
                    <a:pt x="605" y="757"/>
                  </a:lnTo>
                  <a:lnTo>
                    <a:pt x="515" y="780"/>
                  </a:lnTo>
                  <a:lnTo>
                    <a:pt x="397" y="793"/>
                  </a:lnTo>
                  <a:lnTo>
                    <a:pt x="330" y="793"/>
                  </a:lnTo>
                  <a:lnTo>
                    <a:pt x="262" y="793"/>
                  </a:lnTo>
                  <a:lnTo>
                    <a:pt x="144" y="780"/>
                  </a:lnTo>
                  <a:lnTo>
                    <a:pt x="55" y="757"/>
                  </a:lnTo>
                  <a:lnTo>
                    <a:pt x="14" y="736"/>
                  </a:lnTo>
                  <a:lnTo>
                    <a:pt x="1" y="720"/>
                  </a:lnTo>
                  <a:lnTo>
                    <a:pt x="0" y="711"/>
                  </a:lnTo>
                  <a:lnTo>
                    <a:pt x="0" y="0"/>
                  </a:lnTo>
                  <a:close/>
                </a:path>
              </a:pathLst>
            </a:custGeom>
            <a:solidFill>
              <a:srgbClr val="CFE2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60" name="Freeform 501"/>
            <p:cNvSpPr>
              <a:spLocks/>
            </p:cNvSpPr>
            <p:nvPr/>
          </p:nvSpPr>
          <p:spPr bwMode="auto">
            <a:xfrm>
              <a:off x="2135188" y="5551488"/>
              <a:ext cx="349250" cy="87313"/>
            </a:xfrm>
            <a:custGeom>
              <a:avLst/>
              <a:gdLst>
                <a:gd name="T0" fmla="*/ 0 w 659"/>
                <a:gd name="T1" fmla="*/ 23242827 h 164"/>
                <a:gd name="T2" fmla="*/ 0 w 659"/>
                <a:gd name="T3" fmla="*/ 23242827 h 164"/>
                <a:gd name="T4" fmla="*/ 280884 w 659"/>
                <a:gd name="T5" fmla="*/ 20691584 h 164"/>
                <a:gd name="T6" fmla="*/ 3932375 w 659"/>
                <a:gd name="T7" fmla="*/ 16156632 h 164"/>
                <a:gd name="T8" fmla="*/ 15447555 w 659"/>
                <a:gd name="T9" fmla="*/ 10203908 h 164"/>
                <a:gd name="T10" fmla="*/ 40445164 w 659"/>
                <a:gd name="T11" fmla="*/ 3684715 h 164"/>
                <a:gd name="T12" fmla="*/ 73587346 w 659"/>
                <a:gd name="T13" fmla="*/ 283235 h 164"/>
                <a:gd name="T14" fmla="*/ 92686392 w 659"/>
                <a:gd name="T15" fmla="*/ 0 h 164"/>
                <a:gd name="T16" fmla="*/ 111504555 w 659"/>
                <a:gd name="T17" fmla="*/ 283235 h 164"/>
                <a:gd name="T18" fmla="*/ 144646737 w 659"/>
                <a:gd name="T19" fmla="*/ 3684715 h 164"/>
                <a:gd name="T20" fmla="*/ 169925229 w 659"/>
                <a:gd name="T21" fmla="*/ 10203908 h 164"/>
                <a:gd name="T22" fmla="*/ 181159526 w 659"/>
                <a:gd name="T23" fmla="*/ 16156632 h 164"/>
                <a:gd name="T24" fmla="*/ 184811017 w 659"/>
                <a:gd name="T25" fmla="*/ 20691584 h 164"/>
                <a:gd name="T26" fmla="*/ 185091901 w 659"/>
                <a:gd name="T27" fmla="*/ 23242827 h 164"/>
                <a:gd name="T28" fmla="*/ 185091901 w 659"/>
                <a:gd name="T29" fmla="*/ 23242827 h 164"/>
                <a:gd name="T30" fmla="*/ 184811017 w 659"/>
                <a:gd name="T31" fmla="*/ 25510303 h 164"/>
                <a:gd name="T32" fmla="*/ 181159526 w 659"/>
                <a:gd name="T33" fmla="*/ 30045255 h 164"/>
                <a:gd name="T34" fmla="*/ 169925229 w 659"/>
                <a:gd name="T35" fmla="*/ 36281213 h 164"/>
                <a:gd name="T36" fmla="*/ 144646737 w 659"/>
                <a:gd name="T37" fmla="*/ 42800407 h 164"/>
                <a:gd name="T38" fmla="*/ 111504555 w 659"/>
                <a:gd name="T39" fmla="*/ 45918120 h 164"/>
                <a:gd name="T40" fmla="*/ 92686392 w 659"/>
                <a:gd name="T41" fmla="*/ 46485122 h 164"/>
                <a:gd name="T42" fmla="*/ 73587346 w 659"/>
                <a:gd name="T43" fmla="*/ 45918120 h 164"/>
                <a:gd name="T44" fmla="*/ 40445164 w 659"/>
                <a:gd name="T45" fmla="*/ 42800407 h 164"/>
                <a:gd name="T46" fmla="*/ 15447555 w 659"/>
                <a:gd name="T47" fmla="*/ 36281213 h 164"/>
                <a:gd name="T48" fmla="*/ 3932375 w 659"/>
                <a:gd name="T49" fmla="*/ 30045255 h 164"/>
                <a:gd name="T50" fmla="*/ 280884 w 659"/>
                <a:gd name="T51" fmla="*/ 25510303 h 164"/>
                <a:gd name="T52" fmla="*/ 0 w 659"/>
                <a:gd name="T53" fmla="*/ 23242827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9" h="164">
                  <a:moveTo>
                    <a:pt x="0" y="82"/>
                  </a:moveTo>
                  <a:lnTo>
                    <a:pt x="0" y="82"/>
                  </a:lnTo>
                  <a:lnTo>
                    <a:pt x="1" y="73"/>
                  </a:lnTo>
                  <a:lnTo>
                    <a:pt x="14" y="57"/>
                  </a:lnTo>
                  <a:lnTo>
                    <a:pt x="55" y="36"/>
                  </a:lnTo>
                  <a:lnTo>
                    <a:pt x="144" y="13"/>
                  </a:lnTo>
                  <a:lnTo>
                    <a:pt x="262" y="1"/>
                  </a:lnTo>
                  <a:lnTo>
                    <a:pt x="330" y="0"/>
                  </a:lnTo>
                  <a:lnTo>
                    <a:pt x="397" y="1"/>
                  </a:lnTo>
                  <a:lnTo>
                    <a:pt x="515" y="13"/>
                  </a:lnTo>
                  <a:lnTo>
                    <a:pt x="605" y="36"/>
                  </a:lnTo>
                  <a:lnTo>
                    <a:pt x="645" y="57"/>
                  </a:lnTo>
                  <a:lnTo>
                    <a:pt x="658" y="73"/>
                  </a:lnTo>
                  <a:lnTo>
                    <a:pt x="659" y="82"/>
                  </a:lnTo>
                  <a:lnTo>
                    <a:pt x="658" y="90"/>
                  </a:lnTo>
                  <a:lnTo>
                    <a:pt x="645" y="106"/>
                  </a:lnTo>
                  <a:lnTo>
                    <a:pt x="605" y="128"/>
                  </a:lnTo>
                  <a:lnTo>
                    <a:pt x="515" y="151"/>
                  </a:lnTo>
                  <a:lnTo>
                    <a:pt x="397" y="162"/>
                  </a:lnTo>
                  <a:lnTo>
                    <a:pt x="330" y="164"/>
                  </a:lnTo>
                  <a:lnTo>
                    <a:pt x="262" y="162"/>
                  </a:lnTo>
                  <a:lnTo>
                    <a:pt x="144" y="151"/>
                  </a:lnTo>
                  <a:lnTo>
                    <a:pt x="55" y="128"/>
                  </a:lnTo>
                  <a:lnTo>
                    <a:pt x="14" y="106"/>
                  </a:lnTo>
                  <a:lnTo>
                    <a:pt x="1" y="90"/>
                  </a:lnTo>
                  <a:lnTo>
                    <a:pt x="0" y="82"/>
                  </a:lnTo>
                  <a:close/>
                </a:path>
              </a:pathLst>
            </a:custGeom>
            <a:solidFill>
              <a:srgbClr val="E2ED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61" name="Freeform 502"/>
            <p:cNvSpPr>
              <a:spLocks/>
            </p:cNvSpPr>
            <p:nvPr/>
          </p:nvSpPr>
          <p:spPr bwMode="auto">
            <a:xfrm>
              <a:off x="2135188" y="5551488"/>
              <a:ext cx="349250" cy="463550"/>
            </a:xfrm>
            <a:custGeom>
              <a:avLst/>
              <a:gdLst>
                <a:gd name="T0" fmla="*/ 185091901 w 659"/>
                <a:gd name="T1" fmla="*/ 23013801 h 875"/>
                <a:gd name="T2" fmla="*/ 185091901 w 659"/>
                <a:gd name="T3" fmla="*/ 23013801 h 875"/>
                <a:gd name="T4" fmla="*/ 184811017 w 659"/>
                <a:gd name="T5" fmla="*/ 25258972 h 875"/>
                <a:gd name="T6" fmla="*/ 181159526 w 659"/>
                <a:gd name="T7" fmla="*/ 29749844 h 875"/>
                <a:gd name="T8" fmla="*/ 169925229 w 659"/>
                <a:gd name="T9" fmla="*/ 35924330 h 875"/>
                <a:gd name="T10" fmla="*/ 144646737 w 659"/>
                <a:gd name="T11" fmla="*/ 42379065 h 875"/>
                <a:gd name="T12" fmla="*/ 111504555 w 659"/>
                <a:gd name="T13" fmla="*/ 45466573 h 875"/>
                <a:gd name="T14" fmla="*/ 92686392 w 659"/>
                <a:gd name="T15" fmla="*/ 46028131 h 875"/>
                <a:gd name="T16" fmla="*/ 73587346 w 659"/>
                <a:gd name="T17" fmla="*/ 45466573 h 875"/>
                <a:gd name="T18" fmla="*/ 40445164 w 659"/>
                <a:gd name="T19" fmla="*/ 42379065 h 875"/>
                <a:gd name="T20" fmla="*/ 15447555 w 659"/>
                <a:gd name="T21" fmla="*/ 35924330 h 875"/>
                <a:gd name="T22" fmla="*/ 3932375 w 659"/>
                <a:gd name="T23" fmla="*/ 29749844 h 875"/>
                <a:gd name="T24" fmla="*/ 280884 w 659"/>
                <a:gd name="T25" fmla="*/ 25258972 h 875"/>
                <a:gd name="T26" fmla="*/ 0 w 659"/>
                <a:gd name="T27" fmla="*/ 23013801 h 875"/>
                <a:gd name="T28" fmla="*/ 0 w 659"/>
                <a:gd name="T29" fmla="*/ 23013801 h 875"/>
                <a:gd name="T30" fmla="*/ 280884 w 659"/>
                <a:gd name="T31" fmla="*/ 20487850 h 875"/>
                <a:gd name="T32" fmla="*/ 3932375 w 659"/>
                <a:gd name="T33" fmla="*/ 15997508 h 875"/>
                <a:gd name="T34" fmla="*/ 15447555 w 659"/>
                <a:gd name="T35" fmla="*/ 10103801 h 875"/>
                <a:gd name="T36" fmla="*/ 40445164 w 659"/>
                <a:gd name="T37" fmla="*/ 3648536 h 875"/>
                <a:gd name="T38" fmla="*/ 73587346 w 659"/>
                <a:gd name="T39" fmla="*/ 280779 h 875"/>
                <a:gd name="T40" fmla="*/ 92686392 w 659"/>
                <a:gd name="T41" fmla="*/ 0 h 875"/>
                <a:gd name="T42" fmla="*/ 111504555 w 659"/>
                <a:gd name="T43" fmla="*/ 280779 h 875"/>
                <a:gd name="T44" fmla="*/ 144646737 w 659"/>
                <a:gd name="T45" fmla="*/ 3648536 h 875"/>
                <a:gd name="T46" fmla="*/ 169925229 w 659"/>
                <a:gd name="T47" fmla="*/ 10103801 h 875"/>
                <a:gd name="T48" fmla="*/ 181159526 w 659"/>
                <a:gd name="T49" fmla="*/ 15997508 h 875"/>
                <a:gd name="T50" fmla="*/ 184811017 w 659"/>
                <a:gd name="T51" fmla="*/ 20487850 h 875"/>
                <a:gd name="T52" fmla="*/ 185091901 w 659"/>
                <a:gd name="T53" fmla="*/ 23013801 h 875"/>
                <a:gd name="T54" fmla="*/ 185091901 w 659"/>
                <a:gd name="T55" fmla="*/ 222561745 h 875"/>
                <a:gd name="T56" fmla="*/ 184811017 w 659"/>
                <a:gd name="T57" fmla="*/ 225087695 h 875"/>
                <a:gd name="T58" fmla="*/ 181159526 w 659"/>
                <a:gd name="T59" fmla="*/ 229578038 h 875"/>
                <a:gd name="T60" fmla="*/ 169925229 w 659"/>
                <a:gd name="T61" fmla="*/ 235471745 h 875"/>
                <a:gd name="T62" fmla="*/ 144646737 w 659"/>
                <a:gd name="T63" fmla="*/ 241927010 h 875"/>
                <a:gd name="T64" fmla="*/ 111504555 w 659"/>
                <a:gd name="T65" fmla="*/ 245575546 h 875"/>
                <a:gd name="T66" fmla="*/ 92686392 w 659"/>
                <a:gd name="T67" fmla="*/ 245575546 h 875"/>
                <a:gd name="T68" fmla="*/ 73587346 w 659"/>
                <a:gd name="T69" fmla="*/ 245575546 h 875"/>
                <a:gd name="T70" fmla="*/ 40445164 w 659"/>
                <a:gd name="T71" fmla="*/ 241927010 h 875"/>
                <a:gd name="T72" fmla="*/ 15447555 w 659"/>
                <a:gd name="T73" fmla="*/ 235471745 h 875"/>
                <a:gd name="T74" fmla="*/ 3932375 w 659"/>
                <a:gd name="T75" fmla="*/ 229578038 h 875"/>
                <a:gd name="T76" fmla="*/ 280884 w 659"/>
                <a:gd name="T77" fmla="*/ 225087695 h 875"/>
                <a:gd name="T78" fmla="*/ 0 w 659"/>
                <a:gd name="T79" fmla="*/ 222561745 h 875"/>
                <a:gd name="T80" fmla="*/ 0 w 659"/>
                <a:gd name="T81" fmla="*/ 23013801 h 8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59" h="875">
                  <a:moveTo>
                    <a:pt x="659" y="82"/>
                  </a:moveTo>
                  <a:lnTo>
                    <a:pt x="659" y="82"/>
                  </a:lnTo>
                  <a:lnTo>
                    <a:pt x="658" y="90"/>
                  </a:lnTo>
                  <a:lnTo>
                    <a:pt x="645" y="106"/>
                  </a:lnTo>
                  <a:lnTo>
                    <a:pt x="605" y="128"/>
                  </a:lnTo>
                  <a:lnTo>
                    <a:pt x="515" y="151"/>
                  </a:lnTo>
                  <a:lnTo>
                    <a:pt x="397" y="162"/>
                  </a:lnTo>
                  <a:lnTo>
                    <a:pt x="330" y="164"/>
                  </a:lnTo>
                  <a:lnTo>
                    <a:pt x="262" y="162"/>
                  </a:lnTo>
                  <a:lnTo>
                    <a:pt x="144" y="151"/>
                  </a:lnTo>
                  <a:lnTo>
                    <a:pt x="55" y="128"/>
                  </a:lnTo>
                  <a:lnTo>
                    <a:pt x="14" y="106"/>
                  </a:lnTo>
                  <a:lnTo>
                    <a:pt x="1" y="90"/>
                  </a:lnTo>
                  <a:lnTo>
                    <a:pt x="0" y="82"/>
                  </a:lnTo>
                  <a:lnTo>
                    <a:pt x="1" y="73"/>
                  </a:lnTo>
                  <a:lnTo>
                    <a:pt x="14" y="57"/>
                  </a:lnTo>
                  <a:lnTo>
                    <a:pt x="55" y="36"/>
                  </a:lnTo>
                  <a:lnTo>
                    <a:pt x="144" y="13"/>
                  </a:lnTo>
                  <a:lnTo>
                    <a:pt x="262" y="1"/>
                  </a:lnTo>
                  <a:lnTo>
                    <a:pt x="330" y="0"/>
                  </a:lnTo>
                  <a:lnTo>
                    <a:pt x="397" y="1"/>
                  </a:lnTo>
                  <a:lnTo>
                    <a:pt x="515" y="13"/>
                  </a:lnTo>
                  <a:lnTo>
                    <a:pt x="605" y="36"/>
                  </a:lnTo>
                  <a:lnTo>
                    <a:pt x="645" y="57"/>
                  </a:lnTo>
                  <a:lnTo>
                    <a:pt x="658" y="73"/>
                  </a:lnTo>
                  <a:lnTo>
                    <a:pt x="659" y="82"/>
                  </a:lnTo>
                  <a:lnTo>
                    <a:pt x="659" y="793"/>
                  </a:lnTo>
                  <a:lnTo>
                    <a:pt x="658" y="802"/>
                  </a:lnTo>
                  <a:lnTo>
                    <a:pt x="645" y="818"/>
                  </a:lnTo>
                  <a:lnTo>
                    <a:pt x="605" y="839"/>
                  </a:lnTo>
                  <a:lnTo>
                    <a:pt x="515" y="862"/>
                  </a:lnTo>
                  <a:lnTo>
                    <a:pt x="397" y="875"/>
                  </a:lnTo>
                  <a:lnTo>
                    <a:pt x="330" y="875"/>
                  </a:lnTo>
                  <a:lnTo>
                    <a:pt x="262" y="875"/>
                  </a:lnTo>
                  <a:lnTo>
                    <a:pt x="144" y="862"/>
                  </a:lnTo>
                  <a:lnTo>
                    <a:pt x="55" y="839"/>
                  </a:lnTo>
                  <a:lnTo>
                    <a:pt x="14" y="818"/>
                  </a:lnTo>
                  <a:lnTo>
                    <a:pt x="1" y="802"/>
                  </a:lnTo>
                  <a:lnTo>
                    <a:pt x="0" y="793"/>
                  </a:lnTo>
                  <a:lnTo>
                    <a:pt x="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62" name="Freeform 503"/>
            <p:cNvSpPr>
              <a:spLocks/>
            </p:cNvSpPr>
            <p:nvPr/>
          </p:nvSpPr>
          <p:spPr bwMode="auto">
            <a:xfrm>
              <a:off x="2135188" y="5551488"/>
              <a:ext cx="349250" cy="463550"/>
            </a:xfrm>
            <a:custGeom>
              <a:avLst/>
              <a:gdLst>
                <a:gd name="T0" fmla="*/ 185091901 w 659"/>
                <a:gd name="T1" fmla="*/ 23013801 h 875"/>
                <a:gd name="T2" fmla="*/ 185091901 w 659"/>
                <a:gd name="T3" fmla="*/ 23013801 h 875"/>
                <a:gd name="T4" fmla="*/ 184811017 w 659"/>
                <a:gd name="T5" fmla="*/ 25258972 h 875"/>
                <a:gd name="T6" fmla="*/ 181159526 w 659"/>
                <a:gd name="T7" fmla="*/ 29749844 h 875"/>
                <a:gd name="T8" fmla="*/ 169925229 w 659"/>
                <a:gd name="T9" fmla="*/ 35924330 h 875"/>
                <a:gd name="T10" fmla="*/ 144646737 w 659"/>
                <a:gd name="T11" fmla="*/ 42379065 h 875"/>
                <a:gd name="T12" fmla="*/ 111504555 w 659"/>
                <a:gd name="T13" fmla="*/ 45466573 h 875"/>
                <a:gd name="T14" fmla="*/ 92686392 w 659"/>
                <a:gd name="T15" fmla="*/ 46028131 h 875"/>
                <a:gd name="T16" fmla="*/ 73587346 w 659"/>
                <a:gd name="T17" fmla="*/ 45466573 h 875"/>
                <a:gd name="T18" fmla="*/ 40445164 w 659"/>
                <a:gd name="T19" fmla="*/ 42379065 h 875"/>
                <a:gd name="T20" fmla="*/ 15447555 w 659"/>
                <a:gd name="T21" fmla="*/ 35924330 h 875"/>
                <a:gd name="T22" fmla="*/ 3932375 w 659"/>
                <a:gd name="T23" fmla="*/ 29749844 h 875"/>
                <a:gd name="T24" fmla="*/ 280884 w 659"/>
                <a:gd name="T25" fmla="*/ 25258972 h 875"/>
                <a:gd name="T26" fmla="*/ 0 w 659"/>
                <a:gd name="T27" fmla="*/ 23013801 h 875"/>
                <a:gd name="T28" fmla="*/ 0 w 659"/>
                <a:gd name="T29" fmla="*/ 23013801 h 875"/>
                <a:gd name="T30" fmla="*/ 280884 w 659"/>
                <a:gd name="T31" fmla="*/ 20487850 h 875"/>
                <a:gd name="T32" fmla="*/ 3932375 w 659"/>
                <a:gd name="T33" fmla="*/ 15997508 h 875"/>
                <a:gd name="T34" fmla="*/ 15447555 w 659"/>
                <a:gd name="T35" fmla="*/ 10103801 h 875"/>
                <a:gd name="T36" fmla="*/ 40445164 w 659"/>
                <a:gd name="T37" fmla="*/ 3648536 h 875"/>
                <a:gd name="T38" fmla="*/ 73587346 w 659"/>
                <a:gd name="T39" fmla="*/ 280779 h 875"/>
                <a:gd name="T40" fmla="*/ 92686392 w 659"/>
                <a:gd name="T41" fmla="*/ 0 h 875"/>
                <a:gd name="T42" fmla="*/ 111504555 w 659"/>
                <a:gd name="T43" fmla="*/ 280779 h 875"/>
                <a:gd name="T44" fmla="*/ 144646737 w 659"/>
                <a:gd name="T45" fmla="*/ 3648536 h 875"/>
                <a:gd name="T46" fmla="*/ 169925229 w 659"/>
                <a:gd name="T47" fmla="*/ 10103801 h 875"/>
                <a:gd name="T48" fmla="*/ 181159526 w 659"/>
                <a:gd name="T49" fmla="*/ 15997508 h 875"/>
                <a:gd name="T50" fmla="*/ 184811017 w 659"/>
                <a:gd name="T51" fmla="*/ 20487850 h 875"/>
                <a:gd name="T52" fmla="*/ 185091901 w 659"/>
                <a:gd name="T53" fmla="*/ 23013801 h 875"/>
                <a:gd name="T54" fmla="*/ 185091901 w 659"/>
                <a:gd name="T55" fmla="*/ 222561745 h 875"/>
                <a:gd name="T56" fmla="*/ 184811017 w 659"/>
                <a:gd name="T57" fmla="*/ 225087695 h 875"/>
                <a:gd name="T58" fmla="*/ 181159526 w 659"/>
                <a:gd name="T59" fmla="*/ 229578038 h 875"/>
                <a:gd name="T60" fmla="*/ 169925229 w 659"/>
                <a:gd name="T61" fmla="*/ 235471745 h 875"/>
                <a:gd name="T62" fmla="*/ 144646737 w 659"/>
                <a:gd name="T63" fmla="*/ 241927010 h 875"/>
                <a:gd name="T64" fmla="*/ 111504555 w 659"/>
                <a:gd name="T65" fmla="*/ 245575546 h 875"/>
                <a:gd name="T66" fmla="*/ 92686392 w 659"/>
                <a:gd name="T67" fmla="*/ 245575546 h 875"/>
                <a:gd name="T68" fmla="*/ 73587346 w 659"/>
                <a:gd name="T69" fmla="*/ 245575546 h 875"/>
                <a:gd name="T70" fmla="*/ 40445164 w 659"/>
                <a:gd name="T71" fmla="*/ 241927010 h 875"/>
                <a:gd name="T72" fmla="*/ 15447555 w 659"/>
                <a:gd name="T73" fmla="*/ 235471745 h 875"/>
                <a:gd name="T74" fmla="*/ 3932375 w 659"/>
                <a:gd name="T75" fmla="*/ 229578038 h 875"/>
                <a:gd name="T76" fmla="*/ 280884 w 659"/>
                <a:gd name="T77" fmla="*/ 225087695 h 875"/>
                <a:gd name="T78" fmla="*/ 0 w 659"/>
                <a:gd name="T79" fmla="*/ 222561745 h 875"/>
                <a:gd name="T80" fmla="*/ 0 w 659"/>
                <a:gd name="T81" fmla="*/ 23013801 h 8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59" h="875">
                  <a:moveTo>
                    <a:pt x="659" y="82"/>
                  </a:moveTo>
                  <a:lnTo>
                    <a:pt x="659" y="82"/>
                  </a:lnTo>
                  <a:lnTo>
                    <a:pt x="658" y="90"/>
                  </a:lnTo>
                  <a:lnTo>
                    <a:pt x="645" y="106"/>
                  </a:lnTo>
                  <a:lnTo>
                    <a:pt x="605" y="128"/>
                  </a:lnTo>
                  <a:lnTo>
                    <a:pt x="515" y="151"/>
                  </a:lnTo>
                  <a:lnTo>
                    <a:pt x="397" y="162"/>
                  </a:lnTo>
                  <a:lnTo>
                    <a:pt x="330" y="164"/>
                  </a:lnTo>
                  <a:lnTo>
                    <a:pt x="262" y="162"/>
                  </a:lnTo>
                  <a:lnTo>
                    <a:pt x="144" y="151"/>
                  </a:lnTo>
                  <a:lnTo>
                    <a:pt x="55" y="128"/>
                  </a:lnTo>
                  <a:lnTo>
                    <a:pt x="14" y="106"/>
                  </a:lnTo>
                  <a:lnTo>
                    <a:pt x="1" y="90"/>
                  </a:lnTo>
                  <a:lnTo>
                    <a:pt x="0" y="82"/>
                  </a:lnTo>
                  <a:lnTo>
                    <a:pt x="1" y="73"/>
                  </a:lnTo>
                  <a:lnTo>
                    <a:pt x="14" y="57"/>
                  </a:lnTo>
                  <a:lnTo>
                    <a:pt x="55" y="36"/>
                  </a:lnTo>
                  <a:lnTo>
                    <a:pt x="144" y="13"/>
                  </a:lnTo>
                  <a:lnTo>
                    <a:pt x="262" y="1"/>
                  </a:lnTo>
                  <a:lnTo>
                    <a:pt x="330" y="0"/>
                  </a:lnTo>
                  <a:lnTo>
                    <a:pt x="397" y="1"/>
                  </a:lnTo>
                  <a:lnTo>
                    <a:pt x="515" y="13"/>
                  </a:lnTo>
                  <a:lnTo>
                    <a:pt x="605" y="36"/>
                  </a:lnTo>
                  <a:lnTo>
                    <a:pt x="645" y="57"/>
                  </a:lnTo>
                  <a:lnTo>
                    <a:pt x="658" y="73"/>
                  </a:lnTo>
                  <a:lnTo>
                    <a:pt x="659" y="82"/>
                  </a:lnTo>
                  <a:lnTo>
                    <a:pt x="659" y="793"/>
                  </a:lnTo>
                  <a:lnTo>
                    <a:pt x="658" y="802"/>
                  </a:lnTo>
                  <a:lnTo>
                    <a:pt x="645" y="818"/>
                  </a:lnTo>
                  <a:lnTo>
                    <a:pt x="605" y="839"/>
                  </a:lnTo>
                  <a:lnTo>
                    <a:pt x="515" y="862"/>
                  </a:lnTo>
                  <a:lnTo>
                    <a:pt x="397" y="875"/>
                  </a:lnTo>
                  <a:lnTo>
                    <a:pt x="330" y="875"/>
                  </a:lnTo>
                  <a:lnTo>
                    <a:pt x="262" y="875"/>
                  </a:lnTo>
                  <a:lnTo>
                    <a:pt x="144" y="862"/>
                  </a:lnTo>
                  <a:lnTo>
                    <a:pt x="55" y="839"/>
                  </a:lnTo>
                  <a:lnTo>
                    <a:pt x="14" y="818"/>
                  </a:lnTo>
                  <a:lnTo>
                    <a:pt x="1" y="802"/>
                  </a:lnTo>
                  <a:lnTo>
                    <a:pt x="0" y="793"/>
                  </a:lnTo>
                  <a:lnTo>
                    <a:pt x="0" y="8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0363" name="Freeform 504"/>
            <p:cNvSpPr>
              <a:spLocks/>
            </p:cNvSpPr>
            <p:nvPr/>
          </p:nvSpPr>
          <p:spPr bwMode="auto">
            <a:xfrm>
              <a:off x="2865438" y="5594350"/>
              <a:ext cx="349250" cy="420688"/>
            </a:xfrm>
            <a:custGeom>
              <a:avLst/>
              <a:gdLst>
                <a:gd name="T0" fmla="*/ 0 w 659"/>
                <a:gd name="T1" fmla="*/ 0 h 793"/>
                <a:gd name="T2" fmla="*/ 0 w 659"/>
                <a:gd name="T3" fmla="*/ 0 h 793"/>
                <a:gd name="T4" fmla="*/ 280884 w 659"/>
                <a:gd name="T5" fmla="*/ 2251450 h 793"/>
                <a:gd name="T6" fmla="*/ 3932375 w 659"/>
                <a:gd name="T7" fmla="*/ 6754350 h 793"/>
                <a:gd name="T8" fmla="*/ 15166671 w 659"/>
                <a:gd name="T9" fmla="*/ 12945838 h 793"/>
                <a:gd name="T10" fmla="*/ 40445164 w 659"/>
                <a:gd name="T11" fmla="*/ 19419022 h 793"/>
                <a:gd name="T12" fmla="*/ 73868230 w 659"/>
                <a:gd name="T13" fmla="*/ 22514500 h 793"/>
                <a:gd name="T14" fmla="*/ 92405508 w 659"/>
                <a:gd name="T15" fmla="*/ 23077363 h 793"/>
                <a:gd name="T16" fmla="*/ 111504555 w 659"/>
                <a:gd name="T17" fmla="*/ 22514500 h 793"/>
                <a:gd name="T18" fmla="*/ 144646737 w 659"/>
                <a:gd name="T19" fmla="*/ 19419022 h 793"/>
                <a:gd name="T20" fmla="*/ 169644345 w 659"/>
                <a:gd name="T21" fmla="*/ 12945838 h 793"/>
                <a:gd name="T22" fmla="*/ 181159526 w 659"/>
                <a:gd name="T23" fmla="*/ 6754350 h 793"/>
                <a:gd name="T24" fmla="*/ 184811017 w 659"/>
                <a:gd name="T25" fmla="*/ 2251450 h 793"/>
                <a:gd name="T26" fmla="*/ 185091901 w 659"/>
                <a:gd name="T27" fmla="*/ 0 h 793"/>
                <a:gd name="T28" fmla="*/ 185091901 w 659"/>
                <a:gd name="T29" fmla="*/ 200098417 h 793"/>
                <a:gd name="T30" fmla="*/ 184811017 w 659"/>
                <a:gd name="T31" fmla="*/ 202631033 h 793"/>
                <a:gd name="T32" fmla="*/ 181159526 w 659"/>
                <a:gd name="T33" fmla="*/ 207133933 h 793"/>
                <a:gd name="T34" fmla="*/ 169644345 w 659"/>
                <a:gd name="T35" fmla="*/ 213044255 h 793"/>
                <a:gd name="T36" fmla="*/ 144646737 w 659"/>
                <a:gd name="T37" fmla="*/ 219516908 h 793"/>
                <a:gd name="T38" fmla="*/ 111504555 w 659"/>
                <a:gd name="T39" fmla="*/ 223175780 h 793"/>
                <a:gd name="T40" fmla="*/ 92405508 w 659"/>
                <a:gd name="T41" fmla="*/ 223175780 h 793"/>
                <a:gd name="T42" fmla="*/ 73868230 w 659"/>
                <a:gd name="T43" fmla="*/ 223175780 h 793"/>
                <a:gd name="T44" fmla="*/ 40445164 w 659"/>
                <a:gd name="T45" fmla="*/ 219516908 h 793"/>
                <a:gd name="T46" fmla="*/ 15166671 w 659"/>
                <a:gd name="T47" fmla="*/ 213044255 h 793"/>
                <a:gd name="T48" fmla="*/ 3932375 w 659"/>
                <a:gd name="T49" fmla="*/ 207133933 h 793"/>
                <a:gd name="T50" fmla="*/ 280884 w 659"/>
                <a:gd name="T51" fmla="*/ 202631033 h 793"/>
                <a:gd name="T52" fmla="*/ 0 w 659"/>
                <a:gd name="T53" fmla="*/ 200098417 h 793"/>
                <a:gd name="T54" fmla="*/ 0 w 659"/>
                <a:gd name="T55" fmla="*/ 0 h 7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59" h="793">
                  <a:moveTo>
                    <a:pt x="0" y="0"/>
                  </a:moveTo>
                  <a:lnTo>
                    <a:pt x="0" y="0"/>
                  </a:lnTo>
                  <a:lnTo>
                    <a:pt x="1" y="8"/>
                  </a:lnTo>
                  <a:lnTo>
                    <a:pt x="14" y="24"/>
                  </a:lnTo>
                  <a:lnTo>
                    <a:pt x="54" y="46"/>
                  </a:lnTo>
                  <a:lnTo>
                    <a:pt x="144" y="69"/>
                  </a:lnTo>
                  <a:lnTo>
                    <a:pt x="263" y="80"/>
                  </a:lnTo>
                  <a:lnTo>
                    <a:pt x="329" y="82"/>
                  </a:lnTo>
                  <a:lnTo>
                    <a:pt x="397" y="80"/>
                  </a:lnTo>
                  <a:lnTo>
                    <a:pt x="515" y="69"/>
                  </a:lnTo>
                  <a:lnTo>
                    <a:pt x="604" y="46"/>
                  </a:lnTo>
                  <a:lnTo>
                    <a:pt x="645" y="24"/>
                  </a:lnTo>
                  <a:lnTo>
                    <a:pt x="658" y="8"/>
                  </a:lnTo>
                  <a:lnTo>
                    <a:pt x="659" y="0"/>
                  </a:lnTo>
                  <a:lnTo>
                    <a:pt x="659" y="711"/>
                  </a:lnTo>
                  <a:lnTo>
                    <a:pt x="658" y="720"/>
                  </a:lnTo>
                  <a:lnTo>
                    <a:pt x="645" y="736"/>
                  </a:lnTo>
                  <a:lnTo>
                    <a:pt x="604" y="757"/>
                  </a:lnTo>
                  <a:lnTo>
                    <a:pt x="515" y="780"/>
                  </a:lnTo>
                  <a:lnTo>
                    <a:pt x="397" y="793"/>
                  </a:lnTo>
                  <a:lnTo>
                    <a:pt x="329" y="793"/>
                  </a:lnTo>
                  <a:lnTo>
                    <a:pt x="263" y="793"/>
                  </a:lnTo>
                  <a:lnTo>
                    <a:pt x="144" y="780"/>
                  </a:lnTo>
                  <a:lnTo>
                    <a:pt x="54" y="757"/>
                  </a:lnTo>
                  <a:lnTo>
                    <a:pt x="14" y="736"/>
                  </a:lnTo>
                  <a:lnTo>
                    <a:pt x="1" y="720"/>
                  </a:lnTo>
                  <a:lnTo>
                    <a:pt x="0" y="711"/>
                  </a:lnTo>
                  <a:lnTo>
                    <a:pt x="0" y="0"/>
                  </a:lnTo>
                  <a:close/>
                </a:path>
              </a:pathLst>
            </a:custGeom>
            <a:solidFill>
              <a:srgbClr val="CFE2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64" name="Freeform 505"/>
            <p:cNvSpPr>
              <a:spLocks/>
            </p:cNvSpPr>
            <p:nvPr/>
          </p:nvSpPr>
          <p:spPr bwMode="auto">
            <a:xfrm>
              <a:off x="2865438" y="5551488"/>
              <a:ext cx="349250" cy="87313"/>
            </a:xfrm>
            <a:custGeom>
              <a:avLst/>
              <a:gdLst>
                <a:gd name="T0" fmla="*/ 0 w 659"/>
                <a:gd name="T1" fmla="*/ 23242827 h 164"/>
                <a:gd name="T2" fmla="*/ 0 w 659"/>
                <a:gd name="T3" fmla="*/ 23242827 h 164"/>
                <a:gd name="T4" fmla="*/ 280884 w 659"/>
                <a:gd name="T5" fmla="*/ 20691584 h 164"/>
                <a:gd name="T6" fmla="*/ 3932375 w 659"/>
                <a:gd name="T7" fmla="*/ 16156632 h 164"/>
                <a:gd name="T8" fmla="*/ 15166671 w 659"/>
                <a:gd name="T9" fmla="*/ 10203908 h 164"/>
                <a:gd name="T10" fmla="*/ 40445164 w 659"/>
                <a:gd name="T11" fmla="*/ 3684715 h 164"/>
                <a:gd name="T12" fmla="*/ 73868230 w 659"/>
                <a:gd name="T13" fmla="*/ 283235 h 164"/>
                <a:gd name="T14" fmla="*/ 92405508 w 659"/>
                <a:gd name="T15" fmla="*/ 0 h 164"/>
                <a:gd name="T16" fmla="*/ 111504555 w 659"/>
                <a:gd name="T17" fmla="*/ 283235 h 164"/>
                <a:gd name="T18" fmla="*/ 144646737 w 659"/>
                <a:gd name="T19" fmla="*/ 3684715 h 164"/>
                <a:gd name="T20" fmla="*/ 169644345 w 659"/>
                <a:gd name="T21" fmla="*/ 10203908 h 164"/>
                <a:gd name="T22" fmla="*/ 181159526 w 659"/>
                <a:gd name="T23" fmla="*/ 16156632 h 164"/>
                <a:gd name="T24" fmla="*/ 184811017 w 659"/>
                <a:gd name="T25" fmla="*/ 20691584 h 164"/>
                <a:gd name="T26" fmla="*/ 185091901 w 659"/>
                <a:gd name="T27" fmla="*/ 23242827 h 164"/>
                <a:gd name="T28" fmla="*/ 185091901 w 659"/>
                <a:gd name="T29" fmla="*/ 23242827 h 164"/>
                <a:gd name="T30" fmla="*/ 184811017 w 659"/>
                <a:gd name="T31" fmla="*/ 25510303 h 164"/>
                <a:gd name="T32" fmla="*/ 181159526 w 659"/>
                <a:gd name="T33" fmla="*/ 30045255 h 164"/>
                <a:gd name="T34" fmla="*/ 169644345 w 659"/>
                <a:gd name="T35" fmla="*/ 36281213 h 164"/>
                <a:gd name="T36" fmla="*/ 144646737 w 659"/>
                <a:gd name="T37" fmla="*/ 42800407 h 164"/>
                <a:gd name="T38" fmla="*/ 111504555 w 659"/>
                <a:gd name="T39" fmla="*/ 45918120 h 164"/>
                <a:gd name="T40" fmla="*/ 92405508 w 659"/>
                <a:gd name="T41" fmla="*/ 46485122 h 164"/>
                <a:gd name="T42" fmla="*/ 73868230 w 659"/>
                <a:gd name="T43" fmla="*/ 45918120 h 164"/>
                <a:gd name="T44" fmla="*/ 40445164 w 659"/>
                <a:gd name="T45" fmla="*/ 42800407 h 164"/>
                <a:gd name="T46" fmla="*/ 15166671 w 659"/>
                <a:gd name="T47" fmla="*/ 36281213 h 164"/>
                <a:gd name="T48" fmla="*/ 3932375 w 659"/>
                <a:gd name="T49" fmla="*/ 30045255 h 164"/>
                <a:gd name="T50" fmla="*/ 280884 w 659"/>
                <a:gd name="T51" fmla="*/ 25510303 h 164"/>
                <a:gd name="T52" fmla="*/ 0 w 659"/>
                <a:gd name="T53" fmla="*/ 23242827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9" h="164">
                  <a:moveTo>
                    <a:pt x="0" y="82"/>
                  </a:moveTo>
                  <a:lnTo>
                    <a:pt x="0" y="82"/>
                  </a:lnTo>
                  <a:lnTo>
                    <a:pt x="1" y="73"/>
                  </a:lnTo>
                  <a:lnTo>
                    <a:pt x="14" y="57"/>
                  </a:lnTo>
                  <a:lnTo>
                    <a:pt x="54" y="36"/>
                  </a:lnTo>
                  <a:lnTo>
                    <a:pt x="144" y="13"/>
                  </a:lnTo>
                  <a:lnTo>
                    <a:pt x="263" y="1"/>
                  </a:lnTo>
                  <a:lnTo>
                    <a:pt x="329" y="0"/>
                  </a:lnTo>
                  <a:lnTo>
                    <a:pt x="397" y="1"/>
                  </a:lnTo>
                  <a:lnTo>
                    <a:pt x="515" y="13"/>
                  </a:lnTo>
                  <a:lnTo>
                    <a:pt x="604" y="36"/>
                  </a:lnTo>
                  <a:lnTo>
                    <a:pt x="645" y="57"/>
                  </a:lnTo>
                  <a:lnTo>
                    <a:pt x="658" y="73"/>
                  </a:lnTo>
                  <a:lnTo>
                    <a:pt x="659" y="82"/>
                  </a:lnTo>
                  <a:lnTo>
                    <a:pt x="658" y="90"/>
                  </a:lnTo>
                  <a:lnTo>
                    <a:pt x="645" y="106"/>
                  </a:lnTo>
                  <a:lnTo>
                    <a:pt x="604" y="128"/>
                  </a:lnTo>
                  <a:lnTo>
                    <a:pt x="515" y="151"/>
                  </a:lnTo>
                  <a:lnTo>
                    <a:pt x="397" y="162"/>
                  </a:lnTo>
                  <a:lnTo>
                    <a:pt x="329" y="164"/>
                  </a:lnTo>
                  <a:lnTo>
                    <a:pt x="263" y="162"/>
                  </a:lnTo>
                  <a:lnTo>
                    <a:pt x="144" y="151"/>
                  </a:lnTo>
                  <a:lnTo>
                    <a:pt x="54" y="128"/>
                  </a:lnTo>
                  <a:lnTo>
                    <a:pt x="14" y="106"/>
                  </a:lnTo>
                  <a:lnTo>
                    <a:pt x="1" y="90"/>
                  </a:lnTo>
                  <a:lnTo>
                    <a:pt x="0" y="82"/>
                  </a:lnTo>
                  <a:close/>
                </a:path>
              </a:pathLst>
            </a:custGeom>
            <a:solidFill>
              <a:srgbClr val="E2ED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65" name="Freeform 506"/>
            <p:cNvSpPr>
              <a:spLocks/>
            </p:cNvSpPr>
            <p:nvPr/>
          </p:nvSpPr>
          <p:spPr bwMode="auto">
            <a:xfrm>
              <a:off x="2865438" y="5551488"/>
              <a:ext cx="349250" cy="463550"/>
            </a:xfrm>
            <a:custGeom>
              <a:avLst/>
              <a:gdLst>
                <a:gd name="T0" fmla="*/ 185091901 w 659"/>
                <a:gd name="T1" fmla="*/ 23013801 h 875"/>
                <a:gd name="T2" fmla="*/ 185091901 w 659"/>
                <a:gd name="T3" fmla="*/ 23013801 h 875"/>
                <a:gd name="T4" fmla="*/ 184811017 w 659"/>
                <a:gd name="T5" fmla="*/ 25258972 h 875"/>
                <a:gd name="T6" fmla="*/ 181159526 w 659"/>
                <a:gd name="T7" fmla="*/ 29749844 h 875"/>
                <a:gd name="T8" fmla="*/ 169644345 w 659"/>
                <a:gd name="T9" fmla="*/ 35924330 h 875"/>
                <a:gd name="T10" fmla="*/ 144646737 w 659"/>
                <a:gd name="T11" fmla="*/ 42379065 h 875"/>
                <a:gd name="T12" fmla="*/ 111504555 w 659"/>
                <a:gd name="T13" fmla="*/ 45466573 h 875"/>
                <a:gd name="T14" fmla="*/ 92405508 w 659"/>
                <a:gd name="T15" fmla="*/ 46028131 h 875"/>
                <a:gd name="T16" fmla="*/ 73868230 w 659"/>
                <a:gd name="T17" fmla="*/ 45466573 h 875"/>
                <a:gd name="T18" fmla="*/ 40445164 w 659"/>
                <a:gd name="T19" fmla="*/ 42379065 h 875"/>
                <a:gd name="T20" fmla="*/ 15166671 w 659"/>
                <a:gd name="T21" fmla="*/ 35924330 h 875"/>
                <a:gd name="T22" fmla="*/ 3932375 w 659"/>
                <a:gd name="T23" fmla="*/ 29749844 h 875"/>
                <a:gd name="T24" fmla="*/ 280884 w 659"/>
                <a:gd name="T25" fmla="*/ 25258972 h 875"/>
                <a:gd name="T26" fmla="*/ 0 w 659"/>
                <a:gd name="T27" fmla="*/ 23013801 h 875"/>
                <a:gd name="T28" fmla="*/ 0 w 659"/>
                <a:gd name="T29" fmla="*/ 23013801 h 875"/>
                <a:gd name="T30" fmla="*/ 280884 w 659"/>
                <a:gd name="T31" fmla="*/ 20487850 h 875"/>
                <a:gd name="T32" fmla="*/ 3932375 w 659"/>
                <a:gd name="T33" fmla="*/ 15997508 h 875"/>
                <a:gd name="T34" fmla="*/ 15166671 w 659"/>
                <a:gd name="T35" fmla="*/ 10103801 h 875"/>
                <a:gd name="T36" fmla="*/ 40445164 w 659"/>
                <a:gd name="T37" fmla="*/ 3648536 h 875"/>
                <a:gd name="T38" fmla="*/ 73868230 w 659"/>
                <a:gd name="T39" fmla="*/ 280779 h 875"/>
                <a:gd name="T40" fmla="*/ 92405508 w 659"/>
                <a:gd name="T41" fmla="*/ 0 h 875"/>
                <a:gd name="T42" fmla="*/ 111504555 w 659"/>
                <a:gd name="T43" fmla="*/ 280779 h 875"/>
                <a:gd name="T44" fmla="*/ 144646737 w 659"/>
                <a:gd name="T45" fmla="*/ 3648536 h 875"/>
                <a:gd name="T46" fmla="*/ 169644345 w 659"/>
                <a:gd name="T47" fmla="*/ 10103801 h 875"/>
                <a:gd name="T48" fmla="*/ 181159526 w 659"/>
                <a:gd name="T49" fmla="*/ 15997508 h 875"/>
                <a:gd name="T50" fmla="*/ 184811017 w 659"/>
                <a:gd name="T51" fmla="*/ 20487850 h 875"/>
                <a:gd name="T52" fmla="*/ 185091901 w 659"/>
                <a:gd name="T53" fmla="*/ 23013801 h 875"/>
                <a:gd name="T54" fmla="*/ 185091901 w 659"/>
                <a:gd name="T55" fmla="*/ 222561745 h 875"/>
                <a:gd name="T56" fmla="*/ 184811017 w 659"/>
                <a:gd name="T57" fmla="*/ 225087695 h 875"/>
                <a:gd name="T58" fmla="*/ 181159526 w 659"/>
                <a:gd name="T59" fmla="*/ 229578038 h 875"/>
                <a:gd name="T60" fmla="*/ 169644345 w 659"/>
                <a:gd name="T61" fmla="*/ 235471745 h 875"/>
                <a:gd name="T62" fmla="*/ 144646737 w 659"/>
                <a:gd name="T63" fmla="*/ 241927010 h 875"/>
                <a:gd name="T64" fmla="*/ 111504555 w 659"/>
                <a:gd name="T65" fmla="*/ 245575546 h 875"/>
                <a:gd name="T66" fmla="*/ 92405508 w 659"/>
                <a:gd name="T67" fmla="*/ 245575546 h 875"/>
                <a:gd name="T68" fmla="*/ 73868230 w 659"/>
                <a:gd name="T69" fmla="*/ 245575546 h 875"/>
                <a:gd name="T70" fmla="*/ 40445164 w 659"/>
                <a:gd name="T71" fmla="*/ 241927010 h 875"/>
                <a:gd name="T72" fmla="*/ 15166671 w 659"/>
                <a:gd name="T73" fmla="*/ 235471745 h 875"/>
                <a:gd name="T74" fmla="*/ 3932375 w 659"/>
                <a:gd name="T75" fmla="*/ 229578038 h 875"/>
                <a:gd name="T76" fmla="*/ 280884 w 659"/>
                <a:gd name="T77" fmla="*/ 225087695 h 875"/>
                <a:gd name="T78" fmla="*/ 0 w 659"/>
                <a:gd name="T79" fmla="*/ 222561745 h 875"/>
                <a:gd name="T80" fmla="*/ 0 w 659"/>
                <a:gd name="T81" fmla="*/ 23013801 h 8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59" h="875">
                  <a:moveTo>
                    <a:pt x="659" y="82"/>
                  </a:moveTo>
                  <a:lnTo>
                    <a:pt x="659" y="82"/>
                  </a:lnTo>
                  <a:lnTo>
                    <a:pt x="658" y="90"/>
                  </a:lnTo>
                  <a:lnTo>
                    <a:pt x="645" y="106"/>
                  </a:lnTo>
                  <a:lnTo>
                    <a:pt x="604" y="128"/>
                  </a:lnTo>
                  <a:lnTo>
                    <a:pt x="515" y="151"/>
                  </a:lnTo>
                  <a:lnTo>
                    <a:pt x="397" y="162"/>
                  </a:lnTo>
                  <a:lnTo>
                    <a:pt x="329" y="164"/>
                  </a:lnTo>
                  <a:lnTo>
                    <a:pt x="263" y="162"/>
                  </a:lnTo>
                  <a:lnTo>
                    <a:pt x="144" y="151"/>
                  </a:lnTo>
                  <a:lnTo>
                    <a:pt x="54" y="128"/>
                  </a:lnTo>
                  <a:lnTo>
                    <a:pt x="14" y="106"/>
                  </a:lnTo>
                  <a:lnTo>
                    <a:pt x="1" y="90"/>
                  </a:lnTo>
                  <a:lnTo>
                    <a:pt x="0" y="82"/>
                  </a:lnTo>
                  <a:lnTo>
                    <a:pt x="1" y="73"/>
                  </a:lnTo>
                  <a:lnTo>
                    <a:pt x="14" y="57"/>
                  </a:lnTo>
                  <a:lnTo>
                    <a:pt x="54" y="36"/>
                  </a:lnTo>
                  <a:lnTo>
                    <a:pt x="144" y="13"/>
                  </a:lnTo>
                  <a:lnTo>
                    <a:pt x="263" y="1"/>
                  </a:lnTo>
                  <a:lnTo>
                    <a:pt x="329" y="0"/>
                  </a:lnTo>
                  <a:lnTo>
                    <a:pt x="397" y="1"/>
                  </a:lnTo>
                  <a:lnTo>
                    <a:pt x="515" y="13"/>
                  </a:lnTo>
                  <a:lnTo>
                    <a:pt x="604" y="36"/>
                  </a:lnTo>
                  <a:lnTo>
                    <a:pt x="645" y="57"/>
                  </a:lnTo>
                  <a:lnTo>
                    <a:pt x="658" y="73"/>
                  </a:lnTo>
                  <a:lnTo>
                    <a:pt x="659" y="82"/>
                  </a:lnTo>
                  <a:lnTo>
                    <a:pt x="659" y="793"/>
                  </a:lnTo>
                  <a:lnTo>
                    <a:pt x="658" y="802"/>
                  </a:lnTo>
                  <a:lnTo>
                    <a:pt x="645" y="818"/>
                  </a:lnTo>
                  <a:lnTo>
                    <a:pt x="604" y="839"/>
                  </a:lnTo>
                  <a:lnTo>
                    <a:pt x="515" y="862"/>
                  </a:lnTo>
                  <a:lnTo>
                    <a:pt x="397" y="875"/>
                  </a:lnTo>
                  <a:lnTo>
                    <a:pt x="329" y="875"/>
                  </a:lnTo>
                  <a:lnTo>
                    <a:pt x="263" y="875"/>
                  </a:lnTo>
                  <a:lnTo>
                    <a:pt x="144" y="862"/>
                  </a:lnTo>
                  <a:lnTo>
                    <a:pt x="54" y="839"/>
                  </a:lnTo>
                  <a:lnTo>
                    <a:pt x="14" y="818"/>
                  </a:lnTo>
                  <a:lnTo>
                    <a:pt x="1" y="802"/>
                  </a:lnTo>
                  <a:lnTo>
                    <a:pt x="0" y="793"/>
                  </a:lnTo>
                  <a:lnTo>
                    <a:pt x="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66" name="Freeform 507"/>
            <p:cNvSpPr>
              <a:spLocks/>
            </p:cNvSpPr>
            <p:nvPr/>
          </p:nvSpPr>
          <p:spPr bwMode="auto">
            <a:xfrm>
              <a:off x="2865438" y="5551488"/>
              <a:ext cx="349250" cy="463550"/>
            </a:xfrm>
            <a:custGeom>
              <a:avLst/>
              <a:gdLst>
                <a:gd name="T0" fmla="*/ 185091901 w 659"/>
                <a:gd name="T1" fmla="*/ 23013801 h 875"/>
                <a:gd name="T2" fmla="*/ 185091901 w 659"/>
                <a:gd name="T3" fmla="*/ 23013801 h 875"/>
                <a:gd name="T4" fmla="*/ 184811017 w 659"/>
                <a:gd name="T5" fmla="*/ 25258972 h 875"/>
                <a:gd name="T6" fmla="*/ 181159526 w 659"/>
                <a:gd name="T7" fmla="*/ 29749844 h 875"/>
                <a:gd name="T8" fmla="*/ 169644345 w 659"/>
                <a:gd name="T9" fmla="*/ 35924330 h 875"/>
                <a:gd name="T10" fmla="*/ 144646737 w 659"/>
                <a:gd name="T11" fmla="*/ 42379065 h 875"/>
                <a:gd name="T12" fmla="*/ 111504555 w 659"/>
                <a:gd name="T13" fmla="*/ 45466573 h 875"/>
                <a:gd name="T14" fmla="*/ 92405508 w 659"/>
                <a:gd name="T15" fmla="*/ 46028131 h 875"/>
                <a:gd name="T16" fmla="*/ 73868230 w 659"/>
                <a:gd name="T17" fmla="*/ 45466573 h 875"/>
                <a:gd name="T18" fmla="*/ 40445164 w 659"/>
                <a:gd name="T19" fmla="*/ 42379065 h 875"/>
                <a:gd name="T20" fmla="*/ 15166671 w 659"/>
                <a:gd name="T21" fmla="*/ 35924330 h 875"/>
                <a:gd name="T22" fmla="*/ 3932375 w 659"/>
                <a:gd name="T23" fmla="*/ 29749844 h 875"/>
                <a:gd name="T24" fmla="*/ 280884 w 659"/>
                <a:gd name="T25" fmla="*/ 25258972 h 875"/>
                <a:gd name="T26" fmla="*/ 0 w 659"/>
                <a:gd name="T27" fmla="*/ 23013801 h 875"/>
                <a:gd name="T28" fmla="*/ 0 w 659"/>
                <a:gd name="T29" fmla="*/ 23013801 h 875"/>
                <a:gd name="T30" fmla="*/ 280884 w 659"/>
                <a:gd name="T31" fmla="*/ 20487850 h 875"/>
                <a:gd name="T32" fmla="*/ 3932375 w 659"/>
                <a:gd name="T33" fmla="*/ 15997508 h 875"/>
                <a:gd name="T34" fmla="*/ 15166671 w 659"/>
                <a:gd name="T35" fmla="*/ 10103801 h 875"/>
                <a:gd name="T36" fmla="*/ 40445164 w 659"/>
                <a:gd name="T37" fmla="*/ 3648536 h 875"/>
                <a:gd name="T38" fmla="*/ 73868230 w 659"/>
                <a:gd name="T39" fmla="*/ 280779 h 875"/>
                <a:gd name="T40" fmla="*/ 92405508 w 659"/>
                <a:gd name="T41" fmla="*/ 0 h 875"/>
                <a:gd name="T42" fmla="*/ 111504555 w 659"/>
                <a:gd name="T43" fmla="*/ 280779 h 875"/>
                <a:gd name="T44" fmla="*/ 144646737 w 659"/>
                <a:gd name="T45" fmla="*/ 3648536 h 875"/>
                <a:gd name="T46" fmla="*/ 169644345 w 659"/>
                <a:gd name="T47" fmla="*/ 10103801 h 875"/>
                <a:gd name="T48" fmla="*/ 181159526 w 659"/>
                <a:gd name="T49" fmla="*/ 15997508 h 875"/>
                <a:gd name="T50" fmla="*/ 184811017 w 659"/>
                <a:gd name="T51" fmla="*/ 20487850 h 875"/>
                <a:gd name="T52" fmla="*/ 185091901 w 659"/>
                <a:gd name="T53" fmla="*/ 23013801 h 875"/>
                <a:gd name="T54" fmla="*/ 185091901 w 659"/>
                <a:gd name="T55" fmla="*/ 222561745 h 875"/>
                <a:gd name="T56" fmla="*/ 184811017 w 659"/>
                <a:gd name="T57" fmla="*/ 225087695 h 875"/>
                <a:gd name="T58" fmla="*/ 181159526 w 659"/>
                <a:gd name="T59" fmla="*/ 229578038 h 875"/>
                <a:gd name="T60" fmla="*/ 169644345 w 659"/>
                <a:gd name="T61" fmla="*/ 235471745 h 875"/>
                <a:gd name="T62" fmla="*/ 144646737 w 659"/>
                <a:gd name="T63" fmla="*/ 241927010 h 875"/>
                <a:gd name="T64" fmla="*/ 111504555 w 659"/>
                <a:gd name="T65" fmla="*/ 245575546 h 875"/>
                <a:gd name="T66" fmla="*/ 92405508 w 659"/>
                <a:gd name="T67" fmla="*/ 245575546 h 875"/>
                <a:gd name="T68" fmla="*/ 73868230 w 659"/>
                <a:gd name="T69" fmla="*/ 245575546 h 875"/>
                <a:gd name="T70" fmla="*/ 40445164 w 659"/>
                <a:gd name="T71" fmla="*/ 241927010 h 875"/>
                <a:gd name="T72" fmla="*/ 15166671 w 659"/>
                <a:gd name="T73" fmla="*/ 235471745 h 875"/>
                <a:gd name="T74" fmla="*/ 3932375 w 659"/>
                <a:gd name="T75" fmla="*/ 229578038 h 875"/>
                <a:gd name="T76" fmla="*/ 280884 w 659"/>
                <a:gd name="T77" fmla="*/ 225087695 h 875"/>
                <a:gd name="T78" fmla="*/ 0 w 659"/>
                <a:gd name="T79" fmla="*/ 222561745 h 875"/>
                <a:gd name="T80" fmla="*/ 0 w 659"/>
                <a:gd name="T81" fmla="*/ 23013801 h 8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59" h="875">
                  <a:moveTo>
                    <a:pt x="659" y="82"/>
                  </a:moveTo>
                  <a:lnTo>
                    <a:pt x="659" y="82"/>
                  </a:lnTo>
                  <a:lnTo>
                    <a:pt x="658" y="90"/>
                  </a:lnTo>
                  <a:lnTo>
                    <a:pt x="645" y="106"/>
                  </a:lnTo>
                  <a:lnTo>
                    <a:pt x="604" y="128"/>
                  </a:lnTo>
                  <a:lnTo>
                    <a:pt x="515" y="151"/>
                  </a:lnTo>
                  <a:lnTo>
                    <a:pt x="397" y="162"/>
                  </a:lnTo>
                  <a:lnTo>
                    <a:pt x="329" y="164"/>
                  </a:lnTo>
                  <a:lnTo>
                    <a:pt x="263" y="162"/>
                  </a:lnTo>
                  <a:lnTo>
                    <a:pt x="144" y="151"/>
                  </a:lnTo>
                  <a:lnTo>
                    <a:pt x="54" y="128"/>
                  </a:lnTo>
                  <a:lnTo>
                    <a:pt x="14" y="106"/>
                  </a:lnTo>
                  <a:lnTo>
                    <a:pt x="1" y="90"/>
                  </a:lnTo>
                  <a:lnTo>
                    <a:pt x="0" y="82"/>
                  </a:lnTo>
                  <a:lnTo>
                    <a:pt x="1" y="73"/>
                  </a:lnTo>
                  <a:lnTo>
                    <a:pt x="14" y="57"/>
                  </a:lnTo>
                  <a:lnTo>
                    <a:pt x="54" y="36"/>
                  </a:lnTo>
                  <a:lnTo>
                    <a:pt x="144" y="13"/>
                  </a:lnTo>
                  <a:lnTo>
                    <a:pt x="263" y="1"/>
                  </a:lnTo>
                  <a:lnTo>
                    <a:pt x="329" y="0"/>
                  </a:lnTo>
                  <a:lnTo>
                    <a:pt x="397" y="1"/>
                  </a:lnTo>
                  <a:lnTo>
                    <a:pt x="515" y="13"/>
                  </a:lnTo>
                  <a:lnTo>
                    <a:pt x="604" y="36"/>
                  </a:lnTo>
                  <a:lnTo>
                    <a:pt x="645" y="57"/>
                  </a:lnTo>
                  <a:lnTo>
                    <a:pt x="658" y="73"/>
                  </a:lnTo>
                  <a:lnTo>
                    <a:pt x="659" y="82"/>
                  </a:lnTo>
                  <a:lnTo>
                    <a:pt x="659" y="793"/>
                  </a:lnTo>
                  <a:lnTo>
                    <a:pt x="658" y="802"/>
                  </a:lnTo>
                  <a:lnTo>
                    <a:pt x="645" y="818"/>
                  </a:lnTo>
                  <a:lnTo>
                    <a:pt x="604" y="839"/>
                  </a:lnTo>
                  <a:lnTo>
                    <a:pt x="515" y="862"/>
                  </a:lnTo>
                  <a:lnTo>
                    <a:pt x="397" y="875"/>
                  </a:lnTo>
                  <a:lnTo>
                    <a:pt x="329" y="875"/>
                  </a:lnTo>
                  <a:lnTo>
                    <a:pt x="263" y="875"/>
                  </a:lnTo>
                  <a:lnTo>
                    <a:pt x="144" y="862"/>
                  </a:lnTo>
                  <a:lnTo>
                    <a:pt x="54" y="839"/>
                  </a:lnTo>
                  <a:lnTo>
                    <a:pt x="14" y="818"/>
                  </a:lnTo>
                  <a:lnTo>
                    <a:pt x="1" y="802"/>
                  </a:lnTo>
                  <a:lnTo>
                    <a:pt x="0" y="793"/>
                  </a:lnTo>
                  <a:lnTo>
                    <a:pt x="0" y="8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10245" name="AutoShape 108"/>
          <p:cNvSpPr>
            <a:spLocks noChangeAspect="1" noChangeArrowheads="1"/>
          </p:cNvSpPr>
          <p:nvPr/>
        </p:nvSpPr>
        <p:spPr bwMode="auto">
          <a:xfrm>
            <a:off x="-828675" y="1557338"/>
            <a:ext cx="870267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i-FI" altLang="fi-FI"/>
          </a:p>
        </p:txBody>
      </p:sp>
      <p:sp>
        <p:nvSpPr>
          <p:cNvPr id="10246" name="AutoShape 266"/>
          <p:cNvSpPr>
            <a:spLocks noChangeAspect="1" noChangeArrowheads="1"/>
          </p:cNvSpPr>
          <p:nvPr/>
        </p:nvSpPr>
        <p:spPr bwMode="auto">
          <a:xfrm>
            <a:off x="0" y="1052513"/>
            <a:ext cx="8712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i-FI" altLang="fi-FI"/>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i-FI" altLang="fi-FI" smtClean="0"/>
              <a:t>Open policy practice</a:t>
            </a:r>
          </a:p>
        </p:txBody>
      </p:sp>
      <p:pic>
        <p:nvPicPr>
          <p:cNvPr id="11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96975" y="1484313"/>
            <a:ext cx="6738938" cy="4392612"/>
          </a:xfr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35600" y="260350"/>
            <a:ext cx="3240088" cy="1655763"/>
          </a:xfrm>
        </p:spPr>
        <p:txBody>
          <a:bodyPr/>
          <a:lstStyle/>
          <a:p>
            <a:pPr eaLnBrk="1" hangingPunct="1"/>
            <a:r>
              <a:rPr lang="fi-FI" altLang="fi-FI" smtClean="0"/>
              <a:t>Open policy practice: parts</a:t>
            </a:r>
            <a:endParaRPr lang="en-US" altLang="fi-FI" smtClean="0"/>
          </a:p>
        </p:txBody>
      </p:sp>
      <p:pic>
        <p:nvPicPr>
          <p:cNvPr id="12291" name="Picture 5" descr="http://en.opasnet.org/en-opwiki/images/e/e8/Open_policy_pract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450"/>
            <a:ext cx="4500563" cy="72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kstiruutu 1"/>
          <p:cNvSpPr txBox="1">
            <a:spLocks noChangeArrowheads="1"/>
          </p:cNvSpPr>
          <p:nvPr/>
        </p:nvSpPr>
        <p:spPr bwMode="auto">
          <a:xfrm>
            <a:off x="4787900" y="2420938"/>
            <a:ext cx="39608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fi-FI" altLang="fi-FI" sz="2400"/>
              <a:t>Shared understanding</a:t>
            </a:r>
          </a:p>
          <a:p>
            <a:pPr eaLnBrk="1" hangingPunct="1">
              <a:buFont typeface="Arial" charset="0"/>
              <a:buChar char="•"/>
            </a:pPr>
            <a:r>
              <a:rPr lang="fi-FI" altLang="fi-FI" sz="2400"/>
              <a:t>Execution</a:t>
            </a:r>
          </a:p>
          <a:p>
            <a:pPr eaLnBrk="1" hangingPunct="1">
              <a:buFont typeface="Arial" charset="0"/>
              <a:buChar char="•"/>
            </a:pPr>
            <a:r>
              <a:rPr lang="fi-FI" altLang="fi-FI" sz="2400"/>
              <a:t>Evaluation and management</a:t>
            </a:r>
          </a:p>
          <a:p>
            <a:pPr eaLnBrk="1" hangingPunct="1">
              <a:buFont typeface="Arial" charset="0"/>
              <a:buChar char="•"/>
            </a:pPr>
            <a:r>
              <a:rPr lang="fi-FI" altLang="fi-FI" sz="2400"/>
              <a:t>Co-creation</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l_uk">
  <a:themeElements>
    <a:clrScheme name="thl_uk 1">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thl_u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l_uk 1">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THL_uk</Template>
  <TotalTime>4432</TotalTime>
  <Words>2993</Words>
  <Application>Microsoft Office PowerPoint</Application>
  <PresentationFormat>Näytössä katseltava diaesitys (4:3)</PresentationFormat>
  <Paragraphs>368</Paragraphs>
  <Slides>64</Slides>
  <Notes>22</Notes>
  <HiddenSlides>4</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64</vt:i4>
      </vt:variant>
    </vt:vector>
  </HeadingPairs>
  <TitlesOfParts>
    <vt:vector size="68" baseType="lpstr">
      <vt:lpstr>Arial</vt:lpstr>
      <vt:lpstr>Arial Unicode MS</vt:lpstr>
      <vt:lpstr>Times New Roman</vt:lpstr>
      <vt:lpstr>thl_uk</vt:lpstr>
      <vt:lpstr>Application of toxicological risk assessment in the society</vt:lpstr>
      <vt:lpstr>The take-home message</vt:lpstr>
      <vt:lpstr>Outline</vt:lpstr>
      <vt:lpstr>Red Book risk assessment (1983)</vt:lpstr>
      <vt:lpstr>REACH – EU Chemical safety</vt:lpstr>
      <vt:lpstr>YVA - regulatory EIA in Finland</vt:lpstr>
      <vt:lpstr>Open policy practice: participants and roles</vt:lpstr>
      <vt:lpstr>Open policy practice</vt:lpstr>
      <vt:lpstr>Open policy practice: parts</vt:lpstr>
      <vt:lpstr>Ympäristöhyvinvointia tietokiteillä</vt:lpstr>
      <vt:lpstr>Operational principles of the city of Helsinki</vt:lpstr>
      <vt:lpstr>PowerPoint-esitys</vt:lpstr>
      <vt:lpstr>PowerPoint-esitys</vt:lpstr>
      <vt:lpstr>PowerPoint-esitys</vt:lpstr>
      <vt:lpstr>PowerPoint-esitys</vt:lpstr>
      <vt:lpstr>PowerPoint-esitys</vt:lpstr>
      <vt:lpstr>Knowledge crystal</vt:lpstr>
      <vt:lpstr>PowerPoint-esitys</vt:lpstr>
      <vt:lpstr>Guiding principles</vt:lpstr>
      <vt:lpstr>New opportunities</vt:lpstr>
      <vt:lpstr>Case study: Pahtavaara mine</vt:lpstr>
      <vt:lpstr>Pahtavaara mine</vt:lpstr>
      <vt:lpstr>Case study: Isomäki recreational area in Pori</vt:lpstr>
      <vt:lpstr>Work in pairs</vt:lpstr>
      <vt:lpstr>Evaluation of the assessment plan 1/2</vt:lpstr>
      <vt:lpstr>Evaluation of the assessment plan 2/2</vt:lpstr>
      <vt:lpstr>Framework for knowledge-based policy</vt:lpstr>
      <vt:lpstr>Shared understanding: definition</vt:lpstr>
      <vt:lpstr>Shared understanding: graph</vt:lpstr>
      <vt:lpstr>Problems perceived about open participation</vt:lpstr>
      <vt:lpstr>Problems observed about open participation</vt:lpstr>
      <vt:lpstr>Main rules in open assessment (1)</vt:lpstr>
      <vt:lpstr>Main rules in open assessment (2)</vt:lpstr>
      <vt:lpstr>Main rules in open assessment (3)</vt:lpstr>
      <vt:lpstr>SOTA in EHA (Pohjola et al., 2012)</vt:lpstr>
      <vt:lpstr>Assessment – management interaction</vt:lpstr>
      <vt:lpstr>Why do we need risk assessment?</vt:lpstr>
      <vt:lpstr>Thesis 1: Idea ”RA and RM must be separated” is false</vt:lpstr>
      <vt:lpstr>Thesis 2: Practices have diverged from needs</vt:lpstr>
      <vt:lpstr>Thesis 3: ”Risk” is a false focus</vt:lpstr>
      <vt:lpstr>Thesis 4: RA is collective knowledge creation</vt:lpstr>
      <vt:lpstr>Thesis 5: RA making = communication</vt:lpstr>
      <vt:lpstr>Thesis 6: Foundations must be rebuilt</vt:lpstr>
      <vt:lpstr>Food for thought</vt:lpstr>
      <vt:lpstr>State of the art in benefit-risk analysis: environmental health</vt:lpstr>
      <vt:lpstr>Analysis framework</vt:lpstr>
      <vt:lpstr>Main findings (1/3)</vt:lpstr>
      <vt:lpstr>Main findings (2/3)</vt:lpstr>
      <vt:lpstr>Main findings (3/3)</vt:lpstr>
      <vt:lpstr>Implications to RM?</vt:lpstr>
      <vt:lpstr>PowerPoint-esitys</vt:lpstr>
      <vt:lpstr>Open assessment</vt:lpstr>
      <vt:lpstr>How web workspaces can help in assessments (example Opasnet)</vt:lpstr>
      <vt:lpstr>Assessment in its societal context</vt:lpstr>
      <vt:lpstr>Purposes for participation</vt:lpstr>
      <vt:lpstr>Outline</vt:lpstr>
      <vt:lpstr>An example of an open assessment</vt:lpstr>
      <vt:lpstr>An example of a variable in a model</vt:lpstr>
      <vt:lpstr>An example of a statement and resolution of a discussion</vt:lpstr>
      <vt:lpstr>What are open assessment and Opasnet?</vt:lpstr>
      <vt:lpstr>Application of soRvi in Opasnet</vt:lpstr>
      <vt:lpstr>Results from soRvi</vt:lpstr>
      <vt:lpstr>Properties of good assessment</vt:lpstr>
      <vt:lpstr>Participation and openness</vt:lpstr>
    </vt:vector>
  </TitlesOfParts>
  <Company>Kansanterveyslaitos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toxicological risk assessment in the society</dc:title>
  <dc:creator>ktluser</dc:creator>
  <cp:lastModifiedBy>Tuomisto Jouni</cp:lastModifiedBy>
  <cp:revision>30</cp:revision>
  <dcterms:created xsi:type="dcterms:W3CDTF">2012-05-07T03:38:47Z</dcterms:created>
  <dcterms:modified xsi:type="dcterms:W3CDTF">2019-01-31T09:41:47Z</dcterms:modified>
</cp:coreProperties>
</file>