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543B5-FD34-4039-AF05-E28A986105AE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7F8026D-82CE-4B8A-B2DC-E0A80E2E78C9}">
      <dgm:prSet phldrT="[Text]"/>
      <dgm:spPr/>
      <dgm:t>
        <a:bodyPr/>
        <a:lstStyle/>
        <a:p>
          <a:r>
            <a:rPr lang="en-US" dirty="0" smtClean="0"/>
            <a:t>SCOPE</a:t>
          </a:r>
          <a:endParaRPr lang="en-US" dirty="0"/>
        </a:p>
      </dgm:t>
    </dgm:pt>
    <dgm:pt modelId="{0FCEE5B3-0F5D-423C-A449-E8BFD9367075}" type="parTrans" cxnId="{BB578E83-22F7-44C1-8BD3-9404FA081688}">
      <dgm:prSet/>
      <dgm:spPr/>
      <dgm:t>
        <a:bodyPr/>
        <a:lstStyle/>
        <a:p>
          <a:endParaRPr lang="en-US"/>
        </a:p>
      </dgm:t>
    </dgm:pt>
    <dgm:pt modelId="{667413EC-81C1-46AC-8AC6-E62C4B2AAFCE}" type="sibTrans" cxnId="{BB578E83-22F7-44C1-8BD3-9404FA081688}">
      <dgm:prSet/>
      <dgm:spPr/>
      <dgm:t>
        <a:bodyPr/>
        <a:lstStyle/>
        <a:p>
          <a:endParaRPr lang="en-US"/>
        </a:p>
      </dgm:t>
    </dgm:pt>
    <dgm:pt modelId="{CF658842-30EB-49F0-BC83-78D5AFCB576E}">
      <dgm:prSet phldrT="[Text]"/>
      <dgm:spPr/>
      <dgm:t>
        <a:bodyPr/>
        <a:lstStyle/>
        <a:p>
          <a:r>
            <a:rPr lang="en-US" b="1" dirty="0" smtClean="0"/>
            <a:t>Question</a:t>
          </a:r>
          <a:endParaRPr lang="en-US" b="1" dirty="0"/>
        </a:p>
      </dgm:t>
    </dgm:pt>
    <dgm:pt modelId="{2549F951-8947-493F-9922-3EEB8BE56645}" type="parTrans" cxnId="{B876803A-E737-48E4-BEAB-AF86AA2C6695}">
      <dgm:prSet/>
      <dgm:spPr/>
      <dgm:t>
        <a:bodyPr/>
        <a:lstStyle/>
        <a:p>
          <a:endParaRPr lang="en-US"/>
        </a:p>
      </dgm:t>
    </dgm:pt>
    <dgm:pt modelId="{AAEEA726-A922-43C2-BF9D-F3897CD94804}" type="sibTrans" cxnId="{B876803A-E737-48E4-BEAB-AF86AA2C6695}">
      <dgm:prSet/>
      <dgm:spPr/>
      <dgm:t>
        <a:bodyPr/>
        <a:lstStyle/>
        <a:p>
          <a:endParaRPr lang="en-US"/>
        </a:p>
      </dgm:t>
    </dgm:pt>
    <dgm:pt modelId="{E4381991-1E43-401A-BD9B-923C13B827E8}">
      <dgm:prSet phldrT="[Text]"/>
      <dgm:spPr/>
      <dgm:t>
        <a:bodyPr/>
        <a:lstStyle/>
        <a:p>
          <a:r>
            <a:rPr lang="en-US" dirty="0" smtClean="0"/>
            <a:t>ANSWER</a:t>
          </a:r>
          <a:endParaRPr lang="en-US" dirty="0"/>
        </a:p>
      </dgm:t>
    </dgm:pt>
    <dgm:pt modelId="{52941172-91F1-431C-9768-5E807F479615}" type="parTrans" cxnId="{C665800A-B3E2-4F49-A411-17DF0ACE429D}">
      <dgm:prSet/>
      <dgm:spPr/>
      <dgm:t>
        <a:bodyPr/>
        <a:lstStyle/>
        <a:p>
          <a:endParaRPr lang="en-US"/>
        </a:p>
      </dgm:t>
    </dgm:pt>
    <dgm:pt modelId="{15D7A3A1-15F5-4EDF-BDC5-B97991092E95}" type="sibTrans" cxnId="{C665800A-B3E2-4F49-A411-17DF0ACE429D}">
      <dgm:prSet/>
      <dgm:spPr/>
      <dgm:t>
        <a:bodyPr/>
        <a:lstStyle/>
        <a:p>
          <a:endParaRPr lang="en-US"/>
        </a:p>
      </dgm:t>
    </dgm:pt>
    <dgm:pt modelId="{E3BDF6F7-D89F-42E6-AF73-4A2B3C236023}">
      <dgm:prSet phldrT="[Text]"/>
      <dgm:spPr/>
      <dgm:t>
        <a:bodyPr/>
        <a:lstStyle/>
        <a:p>
          <a:r>
            <a:rPr lang="en-US" b="1" dirty="0" smtClean="0"/>
            <a:t>Results</a:t>
          </a:r>
          <a:endParaRPr lang="en-US" b="1" dirty="0"/>
        </a:p>
      </dgm:t>
    </dgm:pt>
    <dgm:pt modelId="{AE3F46C3-5870-4318-9AA0-AA7FB8814860}" type="parTrans" cxnId="{F43D642A-3904-46E8-9100-8F1AC3A28D26}">
      <dgm:prSet/>
      <dgm:spPr/>
      <dgm:t>
        <a:bodyPr/>
        <a:lstStyle/>
        <a:p>
          <a:endParaRPr lang="en-US"/>
        </a:p>
      </dgm:t>
    </dgm:pt>
    <dgm:pt modelId="{52EF50F1-00B6-41C4-B8BD-53449478F8E1}" type="sibTrans" cxnId="{F43D642A-3904-46E8-9100-8F1AC3A28D26}">
      <dgm:prSet/>
      <dgm:spPr/>
      <dgm:t>
        <a:bodyPr/>
        <a:lstStyle/>
        <a:p>
          <a:endParaRPr lang="en-US"/>
        </a:p>
      </dgm:t>
    </dgm:pt>
    <dgm:pt modelId="{C8216094-15B7-4970-A412-D422A09FE208}">
      <dgm:prSet phldrT="[Text]"/>
      <dgm:spPr/>
      <dgm:t>
        <a:bodyPr/>
        <a:lstStyle/>
        <a:p>
          <a:r>
            <a:rPr lang="en-US" dirty="0" smtClean="0"/>
            <a:t>RATIONALE</a:t>
          </a:r>
          <a:endParaRPr lang="en-US" dirty="0"/>
        </a:p>
      </dgm:t>
    </dgm:pt>
    <dgm:pt modelId="{1337727E-8F17-45D7-87E3-EC28A7E6285E}" type="parTrans" cxnId="{F0CC4A62-AE25-4E8C-82EB-0A23ECD5DA1D}">
      <dgm:prSet/>
      <dgm:spPr/>
      <dgm:t>
        <a:bodyPr/>
        <a:lstStyle/>
        <a:p>
          <a:endParaRPr lang="en-US"/>
        </a:p>
      </dgm:t>
    </dgm:pt>
    <dgm:pt modelId="{C4D97549-0778-46F7-863C-E6B0620CEA78}" type="sibTrans" cxnId="{F0CC4A62-AE25-4E8C-82EB-0A23ECD5DA1D}">
      <dgm:prSet/>
      <dgm:spPr/>
      <dgm:t>
        <a:bodyPr/>
        <a:lstStyle/>
        <a:p>
          <a:endParaRPr lang="en-US"/>
        </a:p>
      </dgm:t>
    </dgm:pt>
    <dgm:pt modelId="{B021BDB7-7A66-420D-ACAB-71A60249117F}">
      <dgm:prSet/>
      <dgm:spPr/>
      <dgm:t>
        <a:bodyPr/>
        <a:lstStyle/>
        <a:p>
          <a:r>
            <a:rPr lang="en-US" b="1" dirty="0" smtClean="0"/>
            <a:t>Participants</a:t>
          </a:r>
          <a:endParaRPr lang="en-US" b="1" dirty="0"/>
        </a:p>
      </dgm:t>
    </dgm:pt>
    <dgm:pt modelId="{444A8E10-65C4-40F9-A1D5-1D0BC0AF964B}" type="parTrans" cxnId="{F90730B7-3841-48B2-8771-74AF664E28C0}">
      <dgm:prSet/>
      <dgm:spPr/>
      <dgm:t>
        <a:bodyPr/>
        <a:lstStyle/>
        <a:p>
          <a:endParaRPr lang="en-US"/>
        </a:p>
      </dgm:t>
    </dgm:pt>
    <dgm:pt modelId="{BFD92B6F-FF0A-48A6-A24F-42FCDCBAD87D}" type="sibTrans" cxnId="{F90730B7-3841-48B2-8771-74AF664E28C0}">
      <dgm:prSet/>
      <dgm:spPr/>
      <dgm:t>
        <a:bodyPr/>
        <a:lstStyle/>
        <a:p>
          <a:endParaRPr lang="en-US"/>
        </a:p>
      </dgm:t>
    </dgm:pt>
    <dgm:pt modelId="{809C4336-B362-4596-A050-F562927A81A2}">
      <dgm:prSet phldrT="[Text]"/>
      <dgm:spPr/>
      <dgm:t>
        <a:bodyPr/>
        <a:lstStyle/>
        <a:p>
          <a:r>
            <a:rPr lang="en-US" b="1" dirty="0" smtClean="0"/>
            <a:t>Intended use and users</a:t>
          </a:r>
          <a:endParaRPr lang="en-US" b="1" dirty="0"/>
        </a:p>
      </dgm:t>
    </dgm:pt>
    <dgm:pt modelId="{7F661468-EA30-4067-AC75-B76AC72591CC}" type="parTrans" cxnId="{72644AB3-3033-4834-885B-641CAF990281}">
      <dgm:prSet/>
      <dgm:spPr/>
      <dgm:t>
        <a:bodyPr/>
        <a:lstStyle/>
        <a:p>
          <a:endParaRPr lang="en-US"/>
        </a:p>
      </dgm:t>
    </dgm:pt>
    <dgm:pt modelId="{0079E19B-DBA2-4B36-89AE-A4E22E5923FC}" type="sibTrans" cxnId="{72644AB3-3033-4834-885B-641CAF990281}">
      <dgm:prSet/>
      <dgm:spPr/>
      <dgm:t>
        <a:bodyPr/>
        <a:lstStyle/>
        <a:p>
          <a:endParaRPr lang="en-US"/>
        </a:p>
      </dgm:t>
    </dgm:pt>
    <dgm:pt modelId="{37901E84-1C25-4FFF-9779-007B8A263E60}">
      <dgm:prSet/>
      <dgm:spPr/>
      <dgm:t>
        <a:bodyPr/>
        <a:lstStyle/>
        <a:p>
          <a:r>
            <a:rPr lang="en-US" b="1" dirty="0" smtClean="0"/>
            <a:t>Conclusions</a:t>
          </a:r>
          <a:endParaRPr lang="en-US" b="1" dirty="0"/>
        </a:p>
      </dgm:t>
    </dgm:pt>
    <dgm:pt modelId="{27E056A7-D866-42CE-8ED8-1D3961BB5BD0}" type="parTrans" cxnId="{0B02DB0F-243E-4B51-9CE1-A896C788372C}">
      <dgm:prSet/>
      <dgm:spPr/>
      <dgm:t>
        <a:bodyPr/>
        <a:lstStyle/>
        <a:p>
          <a:endParaRPr lang="en-US"/>
        </a:p>
      </dgm:t>
    </dgm:pt>
    <dgm:pt modelId="{EC04590B-D940-4CE4-AA5C-16CEFF368DDE}" type="sibTrans" cxnId="{0B02DB0F-243E-4B51-9CE1-A896C788372C}">
      <dgm:prSet/>
      <dgm:spPr/>
      <dgm:t>
        <a:bodyPr/>
        <a:lstStyle/>
        <a:p>
          <a:endParaRPr lang="en-US"/>
        </a:p>
      </dgm:t>
    </dgm:pt>
    <dgm:pt modelId="{99E73F43-5A55-41B6-A5F8-D5F3DC4F830B}">
      <dgm:prSet/>
      <dgm:spPr/>
      <dgm:t>
        <a:bodyPr/>
        <a:lstStyle/>
        <a:p>
          <a:r>
            <a:rPr lang="en-US" b="1" dirty="0" smtClean="0"/>
            <a:t>Calculations</a:t>
          </a:r>
          <a:endParaRPr lang="en-US" b="1" dirty="0"/>
        </a:p>
      </dgm:t>
    </dgm:pt>
    <dgm:pt modelId="{67F6BDBD-3939-46D3-BBE3-4D4687C2EBAE}" type="sibTrans" cxnId="{C09A9F19-09BA-405A-8683-356BFEB6F08B}">
      <dgm:prSet/>
      <dgm:spPr/>
      <dgm:t>
        <a:bodyPr/>
        <a:lstStyle/>
        <a:p>
          <a:endParaRPr lang="en-US"/>
        </a:p>
      </dgm:t>
    </dgm:pt>
    <dgm:pt modelId="{F1701730-8EA1-47BA-8783-EC135CA7B947}" type="parTrans" cxnId="{C09A9F19-09BA-405A-8683-356BFEB6F08B}">
      <dgm:prSet/>
      <dgm:spPr/>
      <dgm:t>
        <a:bodyPr/>
        <a:lstStyle/>
        <a:p>
          <a:endParaRPr lang="en-US"/>
        </a:p>
      </dgm:t>
    </dgm:pt>
    <dgm:pt modelId="{1DB105DC-6BEE-4D33-8A63-5DEE4B355607}">
      <dgm:prSet/>
      <dgm:spPr/>
      <dgm:t>
        <a:bodyPr/>
        <a:lstStyle/>
        <a:p>
          <a:r>
            <a:rPr lang="en-US" b="1" dirty="0" smtClean="0"/>
            <a:t>Indices</a:t>
          </a:r>
          <a:endParaRPr lang="en-US" b="1" dirty="0"/>
        </a:p>
      </dgm:t>
    </dgm:pt>
    <dgm:pt modelId="{A5CF843D-3095-4130-A454-D92FDFCA8CF0}" type="sibTrans" cxnId="{9F746C33-CD8D-445A-9C49-759740FDD08E}">
      <dgm:prSet/>
      <dgm:spPr/>
      <dgm:t>
        <a:bodyPr/>
        <a:lstStyle/>
        <a:p>
          <a:endParaRPr lang="en-US"/>
        </a:p>
      </dgm:t>
    </dgm:pt>
    <dgm:pt modelId="{D21C73DD-89AE-4282-94A8-A8E33F8AE379}" type="parTrans" cxnId="{9F746C33-CD8D-445A-9C49-759740FDD08E}">
      <dgm:prSet/>
      <dgm:spPr/>
      <dgm:t>
        <a:bodyPr/>
        <a:lstStyle/>
        <a:p>
          <a:endParaRPr lang="en-US"/>
        </a:p>
      </dgm:t>
    </dgm:pt>
    <dgm:pt modelId="{DDB9D786-C780-4544-B328-F41D642E8F53}">
      <dgm:prSet/>
      <dgm:spPr/>
      <dgm:t>
        <a:bodyPr/>
        <a:lstStyle/>
        <a:p>
          <a:r>
            <a:rPr lang="en-US" b="1" dirty="0" smtClean="0"/>
            <a:t>Analyses</a:t>
          </a:r>
          <a:endParaRPr lang="en-US" b="1" dirty="0"/>
        </a:p>
      </dgm:t>
    </dgm:pt>
    <dgm:pt modelId="{5F07AFAE-940A-442C-A7C7-5E3EACA9BD7F}" type="sibTrans" cxnId="{2F088C18-8227-4190-AAA5-5F2552EFE5E1}">
      <dgm:prSet/>
      <dgm:spPr/>
      <dgm:t>
        <a:bodyPr/>
        <a:lstStyle/>
        <a:p>
          <a:endParaRPr lang="en-US"/>
        </a:p>
      </dgm:t>
    </dgm:pt>
    <dgm:pt modelId="{2683A28C-DAA7-4519-922C-01681B12155F}" type="parTrans" cxnId="{2F088C18-8227-4190-AAA5-5F2552EFE5E1}">
      <dgm:prSet/>
      <dgm:spPr/>
      <dgm:t>
        <a:bodyPr/>
        <a:lstStyle/>
        <a:p>
          <a:endParaRPr lang="en-US"/>
        </a:p>
      </dgm:t>
    </dgm:pt>
    <dgm:pt modelId="{B9FAAB77-CF29-4DD5-B3B1-09977B2E78F9}">
      <dgm:prSet/>
      <dgm:spPr/>
      <dgm:t>
        <a:bodyPr/>
        <a:lstStyle/>
        <a:p>
          <a:r>
            <a:rPr lang="en-US" b="1" dirty="0" smtClean="0"/>
            <a:t>Dependencies</a:t>
          </a:r>
          <a:endParaRPr lang="en-US" b="1" dirty="0"/>
        </a:p>
      </dgm:t>
    </dgm:pt>
    <dgm:pt modelId="{E5A16B4B-26AD-423B-9725-F8A341B0EC5B}" type="sibTrans" cxnId="{A04EFC6F-03C0-405F-B85A-EA6A42216251}">
      <dgm:prSet/>
      <dgm:spPr/>
      <dgm:t>
        <a:bodyPr/>
        <a:lstStyle/>
        <a:p>
          <a:endParaRPr lang="en-US"/>
        </a:p>
      </dgm:t>
    </dgm:pt>
    <dgm:pt modelId="{19D802DD-A824-4BA4-8C93-D788A5A8EEB2}" type="parTrans" cxnId="{A04EFC6F-03C0-405F-B85A-EA6A42216251}">
      <dgm:prSet/>
      <dgm:spPr/>
      <dgm:t>
        <a:bodyPr/>
        <a:lstStyle/>
        <a:p>
          <a:endParaRPr lang="en-US"/>
        </a:p>
      </dgm:t>
    </dgm:pt>
    <dgm:pt modelId="{B2F4BD37-1B95-4822-8E11-72A2820606BA}">
      <dgm:prSet phldrT="[Text]"/>
      <dgm:spPr/>
      <dgm:t>
        <a:bodyPr/>
        <a:lstStyle/>
        <a:p>
          <a:r>
            <a:rPr lang="en-US" b="1" dirty="0" smtClean="0"/>
            <a:t>Stakeholders</a:t>
          </a:r>
          <a:endParaRPr lang="en-US" b="1" dirty="0"/>
        </a:p>
      </dgm:t>
    </dgm:pt>
    <dgm:pt modelId="{FE262904-9D2B-4A67-8989-64405F049479}" type="sibTrans" cxnId="{4420736C-0679-4442-8B6E-1FCAD80549F4}">
      <dgm:prSet/>
      <dgm:spPr/>
      <dgm:t>
        <a:bodyPr/>
        <a:lstStyle/>
        <a:p>
          <a:endParaRPr lang="en-US"/>
        </a:p>
      </dgm:t>
    </dgm:pt>
    <dgm:pt modelId="{32185440-F297-40E6-8C70-CF5CAB9592DF}" type="parTrans" cxnId="{4420736C-0679-4442-8B6E-1FCAD80549F4}">
      <dgm:prSet/>
      <dgm:spPr/>
      <dgm:t>
        <a:bodyPr/>
        <a:lstStyle/>
        <a:p>
          <a:endParaRPr lang="en-US"/>
        </a:p>
      </dgm:t>
    </dgm:pt>
    <dgm:pt modelId="{2450E30A-D23B-447C-AA8C-9C869FE687CC}" type="pres">
      <dgm:prSet presAssocID="{8BB543B5-FD34-4039-AF05-E28A986105A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7AADCB-33A5-43CF-A84E-7996EF1836DA}" type="pres">
      <dgm:prSet presAssocID="{C7F8026D-82CE-4B8A-B2DC-E0A80E2E78C9}" presName="composite" presStyleCnt="0"/>
      <dgm:spPr/>
    </dgm:pt>
    <dgm:pt modelId="{A3318024-3746-4CF0-AFD5-308C9C6395C1}" type="pres">
      <dgm:prSet presAssocID="{C7F8026D-82CE-4B8A-B2DC-E0A80E2E78C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4E2EA-98EE-494B-BF9F-F1AB2376EF44}" type="pres">
      <dgm:prSet presAssocID="{C7F8026D-82CE-4B8A-B2DC-E0A80E2E78C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15711F-2360-4408-BDC4-8E58E86BD8AD}" type="pres">
      <dgm:prSet presAssocID="{667413EC-81C1-46AC-8AC6-E62C4B2AAFCE}" presName="sp" presStyleCnt="0"/>
      <dgm:spPr/>
    </dgm:pt>
    <dgm:pt modelId="{EFAE0ED3-7DED-4BB8-8DD9-2F7955247DA6}" type="pres">
      <dgm:prSet presAssocID="{E4381991-1E43-401A-BD9B-923C13B827E8}" presName="composite" presStyleCnt="0"/>
      <dgm:spPr/>
    </dgm:pt>
    <dgm:pt modelId="{59D4DFEF-91A4-4977-ACFE-26C4370BC2DC}" type="pres">
      <dgm:prSet presAssocID="{E4381991-1E43-401A-BD9B-923C13B827E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F94E69-91A3-4A20-8723-4BC6A43EC657}" type="pres">
      <dgm:prSet presAssocID="{E4381991-1E43-401A-BD9B-923C13B827E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C88B37-7E66-43B8-ABD8-9FF73D1D4557}" type="pres">
      <dgm:prSet presAssocID="{15D7A3A1-15F5-4EDF-BDC5-B97991092E95}" presName="sp" presStyleCnt="0"/>
      <dgm:spPr/>
    </dgm:pt>
    <dgm:pt modelId="{DE210CD2-174E-4A63-862F-021B3A6F48F4}" type="pres">
      <dgm:prSet presAssocID="{C8216094-15B7-4970-A412-D422A09FE208}" presName="composite" presStyleCnt="0"/>
      <dgm:spPr/>
    </dgm:pt>
    <dgm:pt modelId="{5117917B-CF7C-4C7C-BA02-C0BD1E948AA8}" type="pres">
      <dgm:prSet presAssocID="{C8216094-15B7-4970-A412-D422A09FE20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871002-5783-4D04-8352-7D56220A12E9}" type="pres">
      <dgm:prSet presAssocID="{C8216094-15B7-4970-A412-D422A09FE20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14BD0A-9FBD-457C-8FE8-2C474B57665C}" type="presOf" srcId="{C8216094-15B7-4970-A412-D422A09FE208}" destId="{5117917B-CF7C-4C7C-BA02-C0BD1E948AA8}" srcOrd="0" destOrd="0" presId="urn:microsoft.com/office/officeart/2005/8/layout/chevron2"/>
    <dgm:cxn modelId="{F90730B7-3841-48B2-8771-74AF664E28C0}" srcId="{C7F8026D-82CE-4B8A-B2DC-E0A80E2E78C9}" destId="{B021BDB7-7A66-420D-ACAB-71A60249117F}" srcOrd="2" destOrd="0" parTransId="{444A8E10-65C4-40F9-A1D5-1D0BC0AF964B}" sibTransId="{BFD92B6F-FF0A-48A6-A24F-42FCDCBAD87D}"/>
    <dgm:cxn modelId="{4420736C-0679-4442-8B6E-1FCAD80549F4}" srcId="{C8216094-15B7-4970-A412-D422A09FE208}" destId="{B2F4BD37-1B95-4822-8E11-72A2820606BA}" srcOrd="0" destOrd="0" parTransId="{32185440-F297-40E6-8C70-CF5CAB9592DF}" sibTransId="{FE262904-9D2B-4A67-8989-64405F049479}"/>
    <dgm:cxn modelId="{B95A7075-3E29-452C-BC15-CC78669DD6B1}" type="presOf" srcId="{E4381991-1E43-401A-BD9B-923C13B827E8}" destId="{59D4DFEF-91A4-4977-ACFE-26C4370BC2DC}" srcOrd="0" destOrd="0" presId="urn:microsoft.com/office/officeart/2005/8/layout/chevron2"/>
    <dgm:cxn modelId="{D4BDD68B-EF3A-48C4-B50C-02F10288B914}" type="presOf" srcId="{B021BDB7-7A66-420D-ACAB-71A60249117F}" destId="{6B44E2EA-98EE-494B-BF9F-F1AB2376EF44}" srcOrd="0" destOrd="2" presId="urn:microsoft.com/office/officeart/2005/8/layout/chevron2"/>
    <dgm:cxn modelId="{BB578E83-22F7-44C1-8BD3-9404FA081688}" srcId="{8BB543B5-FD34-4039-AF05-E28A986105AE}" destId="{C7F8026D-82CE-4B8A-B2DC-E0A80E2E78C9}" srcOrd="0" destOrd="0" parTransId="{0FCEE5B3-0F5D-423C-A449-E8BFD9367075}" sibTransId="{667413EC-81C1-46AC-8AC6-E62C4B2AAFCE}"/>
    <dgm:cxn modelId="{625BCF42-3B85-46C3-9B14-C9C83ED5F12B}" type="presOf" srcId="{B9FAAB77-CF29-4DD5-B3B1-09977B2E78F9}" destId="{29871002-5783-4D04-8352-7D56220A12E9}" srcOrd="0" destOrd="1" presId="urn:microsoft.com/office/officeart/2005/8/layout/chevron2"/>
    <dgm:cxn modelId="{4CCFACB8-B05E-4E02-B2D6-5B8DE1C0A8CF}" type="presOf" srcId="{1DB105DC-6BEE-4D33-8A63-5DEE4B355607}" destId="{29871002-5783-4D04-8352-7D56220A12E9}" srcOrd="0" destOrd="3" presId="urn:microsoft.com/office/officeart/2005/8/layout/chevron2"/>
    <dgm:cxn modelId="{D0F20E62-B097-46D6-80D8-4361807082F8}" type="presOf" srcId="{C7F8026D-82CE-4B8A-B2DC-E0A80E2E78C9}" destId="{A3318024-3746-4CF0-AFD5-308C9C6395C1}" srcOrd="0" destOrd="0" presId="urn:microsoft.com/office/officeart/2005/8/layout/chevron2"/>
    <dgm:cxn modelId="{C665800A-B3E2-4F49-A411-17DF0ACE429D}" srcId="{8BB543B5-FD34-4039-AF05-E28A986105AE}" destId="{E4381991-1E43-401A-BD9B-923C13B827E8}" srcOrd="1" destOrd="0" parTransId="{52941172-91F1-431C-9768-5E807F479615}" sibTransId="{15D7A3A1-15F5-4EDF-BDC5-B97991092E95}"/>
    <dgm:cxn modelId="{A2261397-2E7C-4FBB-999B-40477A1673D8}" type="presOf" srcId="{8BB543B5-FD34-4039-AF05-E28A986105AE}" destId="{2450E30A-D23B-447C-AA8C-9C869FE687CC}" srcOrd="0" destOrd="0" presId="urn:microsoft.com/office/officeart/2005/8/layout/chevron2"/>
    <dgm:cxn modelId="{2F088C18-8227-4190-AAA5-5F2552EFE5E1}" srcId="{C8216094-15B7-4970-A412-D422A09FE208}" destId="{DDB9D786-C780-4544-B328-F41D642E8F53}" srcOrd="2" destOrd="0" parTransId="{2683A28C-DAA7-4519-922C-01681B12155F}" sibTransId="{5F07AFAE-940A-442C-A7C7-5E3EACA9BD7F}"/>
    <dgm:cxn modelId="{95908BB5-6178-4090-A708-73612A8CC3A4}" type="presOf" srcId="{99E73F43-5A55-41B6-A5F8-D5F3DC4F830B}" destId="{29871002-5783-4D04-8352-7D56220A12E9}" srcOrd="0" destOrd="4" presId="urn:microsoft.com/office/officeart/2005/8/layout/chevron2"/>
    <dgm:cxn modelId="{8A1D87AB-B27B-479F-B4E9-DDA7605A475D}" type="presOf" srcId="{CF658842-30EB-49F0-BC83-78D5AFCB576E}" destId="{6B44E2EA-98EE-494B-BF9F-F1AB2376EF44}" srcOrd="0" destOrd="0" presId="urn:microsoft.com/office/officeart/2005/8/layout/chevron2"/>
    <dgm:cxn modelId="{2B607119-7049-4A79-AF4E-F18B968FBA6F}" type="presOf" srcId="{DDB9D786-C780-4544-B328-F41D642E8F53}" destId="{29871002-5783-4D04-8352-7D56220A12E9}" srcOrd="0" destOrd="2" presId="urn:microsoft.com/office/officeart/2005/8/layout/chevron2"/>
    <dgm:cxn modelId="{72644AB3-3033-4834-885B-641CAF990281}" srcId="{C7F8026D-82CE-4B8A-B2DC-E0A80E2E78C9}" destId="{809C4336-B362-4596-A050-F562927A81A2}" srcOrd="1" destOrd="0" parTransId="{7F661468-EA30-4067-AC75-B76AC72591CC}" sibTransId="{0079E19B-DBA2-4B36-89AE-A4E22E5923FC}"/>
    <dgm:cxn modelId="{BA2582BC-831F-447A-B9AD-639A285E95AB}" type="presOf" srcId="{809C4336-B362-4596-A050-F562927A81A2}" destId="{6B44E2EA-98EE-494B-BF9F-F1AB2376EF44}" srcOrd="0" destOrd="1" presId="urn:microsoft.com/office/officeart/2005/8/layout/chevron2"/>
    <dgm:cxn modelId="{CE83B8AA-932F-4D29-B7D4-5AF2DFFE8981}" type="presOf" srcId="{E3BDF6F7-D89F-42E6-AF73-4A2B3C236023}" destId="{40F94E69-91A3-4A20-8723-4BC6A43EC657}" srcOrd="0" destOrd="0" presId="urn:microsoft.com/office/officeart/2005/8/layout/chevron2"/>
    <dgm:cxn modelId="{A04EFC6F-03C0-405F-B85A-EA6A42216251}" srcId="{C8216094-15B7-4970-A412-D422A09FE208}" destId="{B9FAAB77-CF29-4DD5-B3B1-09977B2E78F9}" srcOrd="1" destOrd="0" parTransId="{19D802DD-A824-4BA4-8C93-D788A5A8EEB2}" sibTransId="{E5A16B4B-26AD-423B-9725-F8A341B0EC5B}"/>
    <dgm:cxn modelId="{082A1786-9B7D-42EE-850F-5EBBEABACC7F}" type="presOf" srcId="{B2F4BD37-1B95-4822-8E11-72A2820606BA}" destId="{29871002-5783-4D04-8352-7D56220A12E9}" srcOrd="0" destOrd="0" presId="urn:microsoft.com/office/officeart/2005/8/layout/chevron2"/>
    <dgm:cxn modelId="{B876803A-E737-48E4-BEAB-AF86AA2C6695}" srcId="{C7F8026D-82CE-4B8A-B2DC-E0A80E2E78C9}" destId="{CF658842-30EB-49F0-BC83-78D5AFCB576E}" srcOrd="0" destOrd="0" parTransId="{2549F951-8947-493F-9922-3EEB8BE56645}" sibTransId="{AAEEA726-A922-43C2-BF9D-F3897CD94804}"/>
    <dgm:cxn modelId="{0B02DB0F-243E-4B51-9CE1-A896C788372C}" srcId="{E4381991-1E43-401A-BD9B-923C13B827E8}" destId="{37901E84-1C25-4FFF-9779-007B8A263E60}" srcOrd="1" destOrd="0" parTransId="{27E056A7-D866-42CE-8ED8-1D3961BB5BD0}" sibTransId="{EC04590B-D940-4CE4-AA5C-16CEFF368DDE}"/>
    <dgm:cxn modelId="{D3B38A9F-831D-4DF5-8FC6-B346F4F6DA56}" type="presOf" srcId="{37901E84-1C25-4FFF-9779-007B8A263E60}" destId="{40F94E69-91A3-4A20-8723-4BC6A43EC657}" srcOrd="0" destOrd="1" presId="urn:microsoft.com/office/officeart/2005/8/layout/chevron2"/>
    <dgm:cxn modelId="{F43D642A-3904-46E8-9100-8F1AC3A28D26}" srcId="{E4381991-1E43-401A-BD9B-923C13B827E8}" destId="{E3BDF6F7-D89F-42E6-AF73-4A2B3C236023}" srcOrd="0" destOrd="0" parTransId="{AE3F46C3-5870-4318-9AA0-AA7FB8814860}" sibTransId="{52EF50F1-00B6-41C4-B8BD-53449478F8E1}"/>
    <dgm:cxn modelId="{9F746C33-CD8D-445A-9C49-759740FDD08E}" srcId="{C8216094-15B7-4970-A412-D422A09FE208}" destId="{1DB105DC-6BEE-4D33-8A63-5DEE4B355607}" srcOrd="3" destOrd="0" parTransId="{D21C73DD-89AE-4282-94A8-A8E33F8AE379}" sibTransId="{A5CF843D-3095-4130-A454-D92FDFCA8CF0}"/>
    <dgm:cxn modelId="{F0CC4A62-AE25-4E8C-82EB-0A23ECD5DA1D}" srcId="{8BB543B5-FD34-4039-AF05-E28A986105AE}" destId="{C8216094-15B7-4970-A412-D422A09FE208}" srcOrd="2" destOrd="0" parTransId="{1337727E-8F17-45D7-87E3-EC28A7E6285E}" sibTransId="{C4D97549-0778-46F7-863C-E6B0620CEA78}"/>
    <dgm:cxn modelId="{C09A9F19-09BA-405A-8683-356BFEB6F08B}" srcId="{C8216094-15B7-4970-A412-D422A09FE208}" destId="{99E73F43-5A55-41B6-A5F8-D5F3DC4F830B}" srcOrd="4" destOrd="0" parTransId="{F1701730-8EA1-47BA-8783-EC135CA7B947}" sibTransId="{67F6BDBD-3939-46D3-BBE3-4D4687C2EBAE}"/>
    <dgm:cxn modelId="{EBD07078-6C5D-4DE6-97E2-687E4C4429CB}" type="presParOf" srcId="{2450E30A-D23B-447C-AA8C-9C869FE687CC}" destId="{B67AADCB-33A5-43CF-A84E-7996EF1836DA}" srcOrd="0" destOrd="0" presId="urn:microsoft.com/office/officeart/2005/8/layout/chevron2"/>
    <dgm:cxn modelId="{76369818-956E-4CD7-9DD9-6704D5D5DF63}" type="presParOf" srcId="{B67AADCB-33A5-43CF-A84E-7996EF1836DA}" destId="{A3318024-3746-4CF0-AFD5-308C9C6395C1}" srcOrd="0" destOrd="0" presId="urn:microsoft.com/office/officeart/2005/8/layout/chevron2"/>
    <dgm:cxn modelId="{E6B81C5C-611E-4DBB-BBAD-D4E8CC2F859E}" type="presParOf" srcId="{B67AADCB-33A5-43CF-A84E-7996EF1836DA}" destId="{6B44E2EA-98EE-494B-BF9F-F1AB2376EF44}" srcOrd="1" destOrd="0" presId="urn:microsoft.com/office/officeart/2005/8/layout/chevron2"/>
    <dgm:cxn modelId="{3AE3DD06-FF21-471C-8F8D-AAB36BBDC0D9}" type="presParOf" srcId="{2450E30A-D23B-447C-AA8C-9C869FE687CC}" destId="{6015711F-2360-4408-BDC4-8E58E86BD8AD}" srcOrd="1" destOrd="0" presId="urn:microsoft.com/office/officeart/2005/8/layout/chevron2"/>
    <dgm:cxn modelId="{362E5B70-C4C0-4807-A20A-6FEF3AF39961}" type="presParOf" srcId="{2450E30A-D23B-447C-AA8C-9C869FE687CC}" destId="{EFAE0ED3-7DED-4BB8-8DD9-2F7955247DA6}" srcOrd="2" destOrd="0" presId="urn:microsoft.com/office/officeart/2005/8/layout/chevron2"/>
    <dgm:cxn modelId="{FA743F92-C314-4847-BA25-22907E04A8C9}" type="presParOf" srcId="{EFAE0ED3-7DED-4BB8-8DD9-2F7955247DA6}" destId="{59D4DFEF-91A4-4977-ACFE-26C4370BC2DC}" srcOrd="0" destOrd="0" presId="urn:microsoft.com/office/officeart/2005/8/layout/chevron2"/>
    <dgm:cxn modelId="{3E71A1CE-4562-4BB4-97B1-11ECE4D5CC40}" type="presParOf" srcId="{EFAE0ED3-7DED-4BB8-8DD9-2F7955247DA6}" destId="{40F94E69-91A3-4A20-8723-4BC6A43EC657}" srcOrd="1" destOrd="0" presId="urn:microsoft.com/office/officeart/2005/8/layout/chevron2"/>
    <dgm:cxn modelId="{EE551872-31E7-4138-B631-0E345416EF27}" type="presParOf" srcId="{2450E30A-D23B-447C-AA8C-9C869FE687CC}" destId="{CEC88B37-7E66-43B8-ABD8-9FF73D1D4557}" srcOrd="3" destOrd="0" presId="urn:microsoft.com/office/officeart/2005/8/layout/chevron2"/>
    <dgm:cxn modelId="{E3033281-5E56-4DFB-AB0E-13F3D40510EB}" type="presParOf" srcId="{2450E30A-D23B-447C-AA8C-9C869FE687CC}" destId="{DE210CD2-174E-4A63-862F-021B3A6F48F4}" srcOrd="4" destOrd="0" presId="urn:microsoft.com/office/officeart/2005/8/layout/chevron2"/>
    <dgm:cxn modelId="{994CC83B-1036-47FC-A7D1-7979F3D77EC2}" type="presParOf" srcId="{DE210CD2-174E-4A63-862F-021B3A6F48F4}" destId="{5117917B-CF7C-4C7C-BA02-C0BD1E948AA8}" srcOrd="0" destOrd="0" presId="urn:microsoft.com/office/officeart/2005/8/layout/chevron2"/>
    <dgm:cxn modelId="{7ADB683E-1E30-49DF-B615-D49563D68594}" type="presParOf" srcId="{DE210CD2-174E-4A63-862F-021B3A6F48F4}" destId="{29871002-5783-4D04-8352-7D56220A12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18024-3746-4CF0-AFD5-308C9C6395C1}">
      <dsp:nvSpPr>
        <dsp:cNvPr id="0" name=""/>
        <dsp:cNvSpPr/>
      </dsp:nvSpPr>
      <dsp:spPr>
        <a:xfrm rot="5400000">
          <a:off x="-286846" y="288387"/>
          <a:ext cx="1912311" cy="133861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SCOPE</a:t>
          </a:r>
          <a:endParaRPr lang="en-US" sz="2200" kern="1200" dirty="0"/>
        </a:p>
      </dsp:txBody>
      <dsp:txXfrm rot="-5400000">
        <a:off x="2" y="670849"/>
        <a:ext cx="1338617" cy="573694"/>
      </dsp:txXfrm>
    </dsp:sp>
    <dsp:sp modelId="{6B44E2EA-98EE-494B-BF9F-F1AB2376EF44}">
      <dsp:nvSpPr>
        <dsp:cNvPr id="0" name=""/>
        <dsp:cNvSpPr/>
      </dsp:nvSpPr>
      <dsp:spPr>
        <a:xfrm rot="5400000">
          <a:off x="5305607" y="-3965449"/>
          <a:ext cx="1243002" cy="9176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Question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Intended use and users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Participants</a:t>
          </a:r>
          <a:endParaRPr lang="en-US" sz="1300" b="1" kern="1200" dirty="0"/>
        </a:p>
      </dsp:txBody>
      <dsp:txXfrm rot="-5400000">
        <a:off x="1338617" y="62219"/>
        <a:ext cx="9116304" cy="1121646"/>
      </dsp:txXfrm>
    </dsp:sp>
    <dsp:sp modelId="{59D4DFEF-91A4-4977-ACFE-26C4370BC2DC}">
      <dsp:nvSpPr>
        <dsp:cNvPr id="0" name=""/>
        <dsp:cNvSpPr/>
      </dsp:nvSpPr>
      <dsp:spPr>
        <a:xfrm rot="5400000">
          <a:off x="-286846" y="2009496"/>
          <a:ext cx="1912311" cy="1338617"/>
        </a:xfrm>
        <a:prstGeom prst="chevron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ANSWER</a:t>
          </a:r>
          <a:endParaRPr lang="en-US" sz="2200" kern="1200" dirty="0"/>
        </a:p>
      </dsp:txBody>
      <dsp:txXfrm rot="-5400000">
        <a:off x="2" y="2391958"/>
        <a:ext cx="1338617" cy="573694"/>
      </dsp:txXfrm>
    </dsp:sp>
    <dsp:sp modelId="{40F94E69-91A3-4A20-8723-4BC6A43EC657}">
      <dsp:nvSpPr>
        <dsp:cNvPr id="0" name=""/>
        <dsp:cNvSpPr/>
      </dsp:nvSpPr>
      <dsp:spPr>
        <a:xfrm rot="5400000">
          <a:off x="5305607" y="-2244340"/>
          <a:ext cx="1243002" cy="9176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Results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Conclusions</a:t>
          </a:r>
          <a:endParaRPr lang="en-US" sz="1300" b="1" kern="1200" dirty="0"/>
        </a:p>
      </dsp:txBody>
      <dsp:txXfrm rot="-5400000">
        <a:off x="1338617" y="1783328"/>
        <a:ext cx="9116304" cy="1121646"/>
      </dsp:txXfrm>
    </dsp:sp>
    <dsp:sp modelId="{5117917B-CF7C-4C7C-BA02-C0BD1E948AA8}">
      <dsp:nvSpPr>
        <dsp:cNvPr id="0" name=""/>
        <dsp:cNvSpPr/>
      </dsp:nvSpPr>
      <dsp:spPr>
        <a:xfrm rot="5400000">
          <a:off x="-286846" y="3730605"/>
          <a:ext cx="1912311" cy="1338617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RATIONALE</a:t>
          </a:r>
          <a:endParaRPr lang="en-US" sz="2200" kern="1200" dirty="0"/>
        </a:p>
      </dsp:txBody>
      <dsp:txXfrm rot="-5400000">
        <a:off x="2" y="4113067"/>
        <a:ext cx="1338617" cy="573694"/>
      </dsp:txXfrm>
    </dsp:sp>
    <dsp:sp modelId="{29871002-5783-4D04-8352-7D56220A12E9}">
      <dsp:nvSpPr>
        <dsp:cNvPr id="0" name=""/>
        <dsp:cNvSpPr/>
      </dsp:nvSpPr>
      <dsp:spPr>
        <a:xfrm rot="5400000">
          <a:off x="5305607" y="-523230"/>
          <a:ext cx="1243002" cy="91769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Stakeholders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Dependencies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Analyses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Indices</a:t>
          </a:r>
          <a:endParaRPr lang="en-U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b="1" kern="1200" dirty="0" smtClean="0"/>
            <a:t>Calculations</a:t>
          </a:r>
          <a:endParaRPr lang="en-US" sz="1300" b="1" kern="1200" dirty="0"/>
        </a:p>
      </dsp:txBody>
      <dsp:txXfrm rot="-5400000">
        <a:off x="1338617" y="3504438"/>
        <a:ext cx="9116304" cy="1121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0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0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9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2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0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6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9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4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8B5E-559E-4859-A422-04705FD21403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08704-9454-40F3-B97C-29246E04F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City of Rotterdam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Delta Climate adoption Environmental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034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Analysis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ollowing adaptation measures are produced: </a:t>
            </a:r>
          </a:p>
          <a:p>
            <a:r>
              <a:rPr lang="en-US" dirty="0" smtClean="0"/>
              <a:t>1) Dike reinforcement </a:t>
            </a:r>
          </a:p>
          <a:p>
            <a:r>
              <a:rPr lang="en-US" dirty="0" smtClean="0"/>
              <a:t>2) Water storage </a:t>
            </a:r>
            <a:r>
              <a:rPr lang="en-US" dirty="0" err="1" smtClean="0"/>
              <a:t>Grevelingen</a:t>
            </a:r>
            <a:r>
              <a:rPr lang="en-US" dirty="0" smtClean="0"/>
              <a:t> </a:t>
            </a:r>
          </a:p>
          <a:p>
            <a:r>
              <a:rPr lang="en-US" dirty="0" smtClean="0"/>
              <a:t>3) Room for the River measures </a:t>
            </a:r>
          </a:p>
          <a:p>
            <a:r>
              <a:rPr lang="en-US" dirty="0" smtClean="0"/>
              <a:t>4) Channel deepening </a:t>
            </a:r>
          </a:p>
          <a:p>
            <a:r>
              <a:rPr lang="en-US" dirty="0" smtClean="0"/>
              <a:t>5) Full closure with dams and sluices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5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Conclusions 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70" y="1378040"/>
            <a:ext cx="8590209" cy="5293216"/>
          </a:xfrm>
        </p:spPr>
      </p:pic>
    </p:spTree>
    <p:extLst>
      <p:ext uri="{BB962C8B-B14F-4D97-AF65-F5344CB8AC3E}">
        <p14:creationId xmlns:p14="http://schemas.microsoft.com/office/powerpoint/2010/main" val="341317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accent6"/>
                </a:solidFill>
              </a:rPr>
              <a:t>Edem</a:t>
            </a:r>
            <a:r>
              <a:rPr lang="fi-FI" dirty="0">
                <a:solidFill>
                  <a:schemeClr val="accent6"/>
                </a:solidFill>
              </a:rPr>
              <a:t>’s HW4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r>
              <a:rPr lang="fi-FI" dirty="0" smtClean="0"/>
              <a:t> of </a:t>
            </a:r>
            <a:r>
              <a:rPr lang="en-US" dirty="0" smtClean="0"/>
              <a:t>Irish</a:t>
            </a:r>
            <a:r>
              <a:rPr lang="fi-FI" dirty="0"/>
              <a:t> Academy of </a:t>
            </a:r>
            <a:r>
              <a:rPr lang="fi-FI" dirty="0" smtClean="0"/>
              <a:t>Engineering to </a:t>
            </a:r>
            <a:r>
              <a:rPr lang="en-US" dirty="0" smtClean="0"/>
              <a:t>tackle climate changed especially green house gases effects.</a:t>
            </a:r>
          </a:p>
          <a:p>
            <a:endParaRPr lang="en-US" dirty="0" smtClean="0"/>
          </a:p>
          <a:p>
            <a:r>
              <a:rPr lang="en-US" dirty="0" smtClean="0"/>
              <a:t>Assessment is assigned to people of </a:t>
            </a:r>
            <a:r>
              <a:rPr lang="en-US" dirty="0"/>
              <a:t>Ireland focusing on  key infrastructural areas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water </a:t>
            </a:r>
            <a:r>
              <a:rPr lang="en-US" dirty="0" smtClean="0"/>
              <a:t>supply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flood alleviation.</a:t>
            </a:r>
          </a:p>
          <a:p>
            <a:pPr lvl="1"/>
            <a:r>
              <a:rPr lang="en-US" dirty="0" smtClean="0"/>
              <a:t>energy infrastructure.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7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Conclusively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</a:t>
            </a:r>
            <a:r>
              <a:rPr lang="en-US" dirty="0" smtClean="0"/>
              <a:t>recommendations </a:t>
            </a:r>
            <a:r>
              <a:rPr lang="en-US" dirty="0"/>
              <a:t>made by the Irish Academy of </a:t>
            </a:r>
            <a:r>
              <a:rPr lang="en-US" dirty="0" smtClean="0"/>
              <a:t>Engineering</a:t>
            </a:r>
            <a:r>
              <a:rPr lang="fi-FI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Northern Ireland and the Republic of Ireland will be well equipped to adapt to the changes that will occur as a result of climate change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changes needed to be done for this adaptation to occur will require a lot of financial commitment but it is all worth it</a:t>
            </a:r>
          </a:p>
        </p:txBody>
      </p:sp>
    </p:spTree>
    <p:extLst>
      <p:ext uri="{BB962C8B-B14F-4D97-AF65-F5344CB8AC3E}">
        <p14:creationId xmlns:p14="http://schemas.microsoft.com/office/powerpoint/2010/main" val="133253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 smtClean="0"/>
              <a:t>Assessment Attributes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762241"/>
              </p:ext>
            </p:extLst>
          </p:nvPr>
        </p:nvGraphicFramePr>
        <p:xfrm>
          <a:off x="838200" y="1249250"/>
          <a:ext cx="10515600" cy="5357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52315" y="1584100"/>
            <a:ext cx="379926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Boundaries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Decisions and scenarios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1" dirty="0" smtClean="0"/>
              <a:t>Timing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7675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CLIMATE PROFE DELTA CITY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climate change effects &amp; problems will heat stress cause in the city? How vulnerable is Rotterdam Delta? </a:t>
            </a:r>
          </a:p>
          <a:p>
            <a:r>
              <a:rPr lang="en-US" dirty="0" smtClean="0"/>
              <a:t>Will our dikes be high enough and strong enough in the future?</a:t>
            </a:r>
          </a:p>
          <a:p>
            <a:r>
              <a:rPr lang="en-US" dirty="0" smtClean="0"/>
              <a:t>How well-protected from flooding are the port areas of Rotterdam?</a:t>
            </a:r>
          </a:p>
        </p:txBody>
      </p:sp>
    </p:spTree>
    <p:extLst>
      <p:ext uri="{BB962C8B-B14F-4D97-AF65-F5344CB8AC3E}">
        <p14:creationId xmlns:p14="http://schemas.microsoft.com/office/powerpoint/2010/main" val="59585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Intended users and Participants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7013" y="1690688"/>
            <a:ext cx="5100034" cy="45684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4146" y="1944710"/>
            <a:ext cx="1725769" cy="1931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64451" y="4056845"/>
            <a:ext cx="579549" cy="1030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65915" y="2374472"/>
            <a:ext cx="529321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Public sector organizations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Private sector organizations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EU Environmental execution bodies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EU Border projects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Local port Governance agencies.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CITY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/>
              <a:t>Land owners and Investors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3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055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Boundaries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of neighboring property value</a:t>
            </a:r>
          </a:p>
          <a:p>
            <a:r>
              <a:rPr lang="en-US" dirty="0" smtClean="0"/>
              <a:t>Infrastructure</a:t>
            </a:r>
          </a:p>
          <a:p>
            <a:r>
              <a:rPr lang="en-US" dirty="0" smtClean="0"/>
              <a:t>Improvements in environmental quality</a:t>
            </a:r>
          </a:p>
          <a:p>
            <a:r>
              <a:rPr lang="en-US" dirty="0" smtClean="0"/>
              <a:t>Protection and improvement of public health</a:t>
            </a:r>
          </a:p>
          <a:p>
            <a:r>
              <a:rPr lang="en-US" dirty="0" smtClean="0"/>
              <a:t>Reduced urban sprawl</a:t>
            </a:r>
          </a:p>
          <a:p>
            <a:r>
              <a:rPr lang="en-US" dirty="0" smtClean="0"/>
              <a:t>Financial resources and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1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8376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Delta Scenarios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413501"/>
            <a:ext cx="5181600" cy="3325924"/>
          </a:xfrm>
        </p:spPr>
        <p:txBody>
          <a:bodyPr/>
          <a:lstStyle/>
          <a:p>
            <a:r>
              <a:rPr lang="en-US" dirty="0" smtClean="0"/>
              <a:t>Outer-dike flood protection</a:t>
            </a:r>
          </a:p>
          <a:p>
            <a:r>
              <a:rPr lang="en-US" dirty="0" smtClean="0"/>
              <a:t>Inner-dike flood protection</a:t>
            </a:r>
          </a:p>
          <a:p>
            <a:r>
              <a:rPr lang="en-US" dirty="0" smtClean="0"/>
              <a:t>Protection against extreme rainfall</a:t>
            </a:r>
          </a:p>
          <a:p>
            <a:r>
              <a:rPr lang="en-US" dirty="0" smtClean="0"/>
              <a:t>Protection against drought</a:t>
            </a:r>
          </a:p>
          <a:p>
            <a:r>
              <a:rPr lang="en-US" dirty="0" smtClean="0"/>
              <a:t>Protection against waves of high temperature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8334" y="249214"/>
            <a:ext cx="4327300" cy="64928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739425"/>
            <a:ext cx="5214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Decision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473005"/>
            <a:ext cx="56913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Area specific approach strategies based on combined additivity over time.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0947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RESULTS &amp; CONCLUSIONS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93169"/>
            <a:ext cx="10515600" cy="321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52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STAKE HOLDERS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Regulatory participants:</a:t>
            </a:r>
          </a:p>
          <a:p>
            <a:r>
              <a:rPr lang="en-US" dirty="0" smtClean="0">
                <a:latin typeface="+mj-lt"/>
              </a:rPr>
              <a:t>EU room for the river projects and altered discharge regimes at the German-Dutch border.</a:t>
            </a:r>
          </a:p>
          <a:p>
            <a:r>
              <a:rPr lang="en-US" dirty="0" smtClean="0">
                <a:latin typeface="+mj-lt"/>
              </a:rPr>
              <a:t>Delta Committee to parliament.</a:t>
            </a:r>
          </a:p>
          <a:p>
            <a:r>
              <a:rPr lang="en-US" dirty="0" smtClean="0">
                <a:latin typeface="+mj-lt"/>
              </a:rPr>
              <a:t>Regional board consisting of (municipalities, provinces, the </a:t>
            </a:r>
            <a:r>
              <a:rPr lang="en-US" dirty="0" err="1" smtClean="0">
                <a:latin typeface="+mj-lt"/>
              </a:rPr>
              <a:t>waterboards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smtClean="0">
                <a:latin typeface="+mj-lt"/>
              </a:rPr>
              <a:t>‘</a:t>
            </a:r>
            <a:r>
              <a:rPr lang="en-US" dirty="0" err="1" smtClean="0">
                <a:latin typeface="+mj-lt"/>
              </a:rPr>
              <a:t>bestuurlijke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tafels</a:t>
            </a:r>
            <a:r>
              <a:rPr lang="en-US" dirty="0" smtClean="0">
                <a:latin typeface="+mj-lt"/>
              </a:rPr>
              <a:t>’ national governmental stakeholders.</a:t>
            </a:r>
          </a:p>
          <a:p>
            <a:pPr marL="0" indent="0">
              <a:buNone/>
            </a:pPr>
            <a:r>
              <a:rPr lang="en-US" b="1" dirty="0" smtClean="0"/>
              <a:t>Execution Participants:</a:t>
            </a:r>
          </a:p>
          <a:p>
            <a:r>
              <a:rPr lang="en-US" dirty="0" smtClean="0">
                <a:latin typeface="+mj-lt"/>
              </a:rPr>
              <a:t>Port Rotterdam Company</a:t>
            </a:r>
          </a:p>
          <a:p>
            <a:r>
              <a:rPr lang="en-US" dirty="0" smtClean="0">
                <a:latin typeface="+mj-lt"/>
              </a:rPr>
              <a:t>Rotterdam Delta commissioner.</a:t>
            </a:r>
          </a:p>
          <a:p>
            <a:r>
              <a:rPr lang="en-US" dirty="0" err="1" smtClean="0">
                <a:latin typeface="+mj-lt"/>
              </a:rPr>
              <a:t>Deltares</a:t>
            </a:r>
            <a:r>
              <a:rPr lang="en-US" dirty="0" smtClean="0">
                <a:latin typeface="+mj-lt"/>
              </a:rPr>
              <a:t> research institute.</a:t>
            </a:r>
          </a:p>
          <a:p>
            <a:r>
              <a:rPr lang="en-US" dirty="0" smtClean="0">
                <a:latin typeface="+mj-lt"/>
              </a:rPr>
              <a:t>Network </a:t>
            </a:r>
            <a:r>
              <a:rPr lang="en-US" dirty="0" err="1" smtClean="0">
                <a:latin typeface="+mj-lt"/>
              </a:rPr>
              <a:t>Organisation</a:t>
            </a:r>
            <a:r>
              <a:rPr lang="en-US" dirty="0" smtClean="0">
                <a:latin typeface="+mj-lt"/>
              </a:rPr>
              <a:t> for Quality of </a:t>
            </a:r>
            <a:r>
              <a:rPr lang="en-US" dirty="0" err="1" smtClean="0">
                <a:latin typeface="+mj-lt"/>
              </a:rPr>
              <a:t>Environnment</a:t>
            </a:r>
            <a:r>
              <a:rPr lang="en-US" dirty="0" smtClean="0">
                <a:latin typeface="+mj-lt"/>
              </a:rPr>
              <a:t> (NOK).</a:t>
            </a:r>
          </a:p>
          <a:p>
            <a:r>
              <a:rPr lang="en-US" dirty="0" smtClean="0">
                <a:latin typeface="+mj-lt"/>
              </a:rPr>
              <a:t>"</a:t>
            </a:r>
            <a:r>
              <a:rPr lang="en-US" dirty="0" err="1" smtClean="0">
                <a:latin typeface="+mj-lt"/>
              </a:rPr>
              <a:t>maatschappelijke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adviesgroep</a:t>
            </a:r>
            <a:r>
              <a:rPr lang="en-US" dirty="0" smtClean="0">
                <a:latin typeface="+mj-lt"/>
              </a:rPr>
              <a:t>" (MAG)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2339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DEPENDENCIES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of social and business activities on the delta.</a:t>
            </a:r>
          </a:p>
          <a:p>
            <a:r>
              <a:rPr lang="en-US" dirty="0" smtClean="0"/>
              <a:t>Types of adoptive scenarios needed ( Clustering in  Port Rotterdam)</a:t>
            </a:r>
          </a:p>
          <a:p>
            <a:r>
              <a:rPr lang="en-US" dirty="0" smtClean="0"/>
              <a:t>Modeling restoration and logistics of Environmental restructure.</a:t>
            </a:r>
          </a:p>
          <a:p>
            <a:r>
              <a:rPr lang="en-US" dirty="0" smtClean="0"/>
              <a:t>Assumptions on concentration and value added adoptions.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75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419</Words>
  <Application>Microsoft Office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City of Rotterdam </vt:lpstr>
      <vt:lpstr>Assessment Attributes</vt:lpstr>
      <vt:lpstr>CLIMATE PROFE DELTA CITY</vt:lpstr>
      <vt:lpstr>Intended users and Participants </vt:lpstr>
      <vt:lpstr>Boundaries </vt:lpstr>
      <vt:lpstr>Delta Scenarios </vt:lpstr>
      <vt:lpstr>RESULTS &amp; CONCLUSIONS</vt:lpstr>
      <vt:lpstr>STAKE HOLDERS</vt:lpstr>
      <vt:lpstr>DEPENDENCIES </vt:lpstr>
      <vt:lpstr>Analysis</vt:lpstr>
      <vt:lpstr>Conclusions </vt:lpstr>
      <vt:lpstr>Edem’s HW4</vt:lpstr>
      <vt:lpstr>Conclusively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Rotterdam</dc:title>
  <dc:creator>Amr Mohamed</dc:creator>
  <cp:lastModifiedBy>Ehab Mustafa</cp:lastModifiedBy>
  <cp:revision>17</cp:revision>
  <dcterms:created xsi:type="dcterms:W3CDTF">2017-05-28T14:04:39Z</dcterms:created>
  <dcterms:modified xsi:type="dcterms:W3CDTF">2017-05-29T06:11:33Z</dcterms:modified>
</cp:coreProperties>
</file>